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6"/>
  </p:notesMasterIdLst>
  <p:handoutMasterIdLst>
    <p:handoutMasterId r:id="rId177"/>
  </p:handoutMasterIdLst>
  <p:sldIdLst>
    <p:sldId id="256" r:id="rId2"/>
    <p:sldId id="274" r:id="rId3"/>
    <p:sldId id="273" r:id="rId4"/>
    <p:sldId id="278" r:id="rId5"/>
    <p:sldId id="419" r:id="rId6"/>
    <p:sldId id="284" r:id="rId7"/>
    <p:sldId id="285" r:id="rId8"/>
    <p:sldId id="286" r:id="rId9"/>
    <p:sldId id="292" r:id="rId10"/>
    <p:sldId id="289" r:id="rId11"/>
    <p:sldId id="293" r:id="rId12"/>
    <p:sldId id="294" r:id="rId13"/>
    <p:sldId id="295" r:id="rId14"/>
    <p:sldId id="296" r:id="rId15"/>
    <p:sldId id="297" r:id="rId16"/>
    <p:sldId id="298" r:id="rId17"/>
    <p:sldId id="300" r:id="rId18"/>
    <p:sldId id="301" r:id="rId19"/>
    <p:sldId id="304" r:id="rId20"/>
    <p:sldId id="303" r:id="rId21"/>
    <p:sldId id="305" r:id="rId22"/>
    <p:sldId id="306" r:id="rId23"/>
    <p:sldId id="307" r:id="rId24"/>
    <p:sldId id="308" r:id="rId25"/>
    <p:sldId id="310" r:id="rId26"/>
    <p:sldId id="309" r:id="rId27"/>
    <p:sldId id="313" r:id="rId28"/>
    <p:sldId id="312" r:id="rId29"/>
    <p:sldId id="314" r:id="rId30"/>
    <p:sldId id="315" r:id="rId31"/>
    <p:sldId id="316" r:id="rId32"/>
    <p:sldId id="317" r:id="rId33"/>
    <p:sldId id="318" r:id="rId34"/>
    <p:sldId id="319" r:id="rId35"/>
    <p:sldId id="321" r:id="rId36"/>
    <p:sldId id="320" r:id="rId37"/>
    <p:sldId id="322" r:id="rId38"/>
    <p:sldId id="323" r:id="rId39"/>
    <p:sldId id="325" r:id="rId40"/>
    <p:sldId id="327" r:id="rId41"/>
    <p:sldId id="326" r:id="rId42"/>
    <p:sldId id="328" r:id="rId43"/>
    <p:sldId id="329" r:id="rId44"/>
    <p:sldId id="330" r:id="rId45"/>
    <p:sldId id="331" r:id="rId46"/>
    <p:sldId id="332" r:id="rId47"/>
    <p:sldId id="333" r:id="rId48"/>
    <p:sldId id="334" r:id="rId49"/>
    <p:sldId id="338" r:id="rId50"/>
    <p:sldId id="335" r:id="rId51"/>
    <p:sldId id="339" r:id="rId52"/>
    <p:sldId id="287" r:id="rId53"/>
    <p:sldId id="340" r:id="rId54"/>
    <p:sldId id="341" r:id="rId55"/>
    <p:sldId id="342" r:id="rId56"/>
    <p:sldId id="343" r:id="rId57"/>
    <p:sldId id="344" r:id="rId58"/>
    <p:sldId id="345" r:id="rId59"/>
    <p:sldId id="346"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288" r:id="rId86"/>
    <p:sldId id="374" r:id="rId87"/>
    <p:sldId id="373" r:id="rId88"/>
    <p:sldId id="375" r:id="rId89"/>
    <p:sldId id="280" r:id="rId90"/>
    <p:sldId id="377" r:id="rId91"/>
    <p:sldId id="376" r:id="rId92"/>
    <p:sldId id="378" r:id="rId93"/>
    <p:sldId id="379" r:id="rId94"/>
    <p:sldId id="380" r:id="rId95"/>
    <p:sldId id="381" r:id="rId96"/>
    <p:sldId id="382" r:id="rId97"/>
    <p:sldId id="282" r:id="rId98"/>
    <p:sldId id="384" r:id="rId99"/>
    <p:sldId id="385" r:id="rId100"/>
    <p:sldId id="386" r:id="rId101"/>
    <p:sldId id="387" r:id="rId102"/>
    <p:sldId id="388" r:id="rId103"/>
    <p:sldId id="390" r:id="rId104"/>
    <p:sldId id="391" r:id="rId105"/>
    <p:sldId id="392" r:id="rId106"/>
    <p:sldId id="393" r:id="rId107"/>
    <p:sldId id="394" r:id="rId108"/>
    <p:sldId id="400" r:id="rId109"/>
    <p:sldId id="395" r:id="rId110"/>
    <p:sldId id="396" r:id="rId111"/>
    <p:sldId id="397" r:id="rId112"/>
    <p:sldId id="398" r:id="rId113"/>
    <p:sldId id="401" r:id="rId114"/>
    <p:sldId id="402" r:id="rId115"/>
    <p:sldId id="403" r:id="rId116"/>
    <p:sldId id="405" r:id="rId117"/>
    <p:sldId id="406" r:id="rId118"/>
    <p:sldId id="409" r:id="rId119"/>
    <p:sldId id="408" r:id="rId120"/>
    <p:sldId id="411" r:id="rId121"/>
    <p:sldId id="410" r:id="rId122"/>
    <p:sldId id="412" r:id="rId123"/>
    <p:sldId id="413" r:id="rId124"/>
    <p:sldId id="415" r:id="rId125"/>
    <p:sldId id="283" r:id="rId126"/>
    <p:sldId id="421" r:id="rId127"/>
    <p:sldId id="423" r:id="rId128"/>
    <p:sldId id="426" r:id="rId129"/>
    <p:sldId id="428" r:id="rId130"/>
    <p:sldId id="430" r:id="rId131"/>
    <p:sldId id="431" r:id="rId132"/>
    <p:sldId id="433" r:id="rId133"/>
    <p:sldId id="434" r:id="rId134"/>
    <p:sldId id="435" r:id="rId135"/>
    <p:sldId id="436" r:id="rId136"/>
    <p:sldId id="438" r:id="rId137"/>
    <p:sldId id="440" r:id="rId138"/>
    <p:sldId id="441" r:id="rId139"/>
    <p:sldId id="442" r:id="rId140"/>
    <p:sldId id="443" r:id="rId141"/>
    <p:sldId id="444" r:id="rId142"/>
    <p:sldId id="445" r:id="rId143"/>
    <p:sldId id="446" r:id="rId144"/>
    <p:sldId id="447" r:id="rId145"/>
    <p:sldId id="448" r:id="rId146"/>
    <p:sldId id="449" r:id="rId147"/>
    <p:sldId id="450" r:id="rId148"/>
    <p:sldId id="451" r:id="rId149"/>
    <p:sldId id="452" r:id="rId150"/>
    <p:sldId id="453" r:id="rId151"/>
    <p:sldId id="454" r:id="rId152"/>
    <p:sldId id="424" r:id="rId153"/>
    <p:sldId id="475" r:id="rId154"/>
    <p:sldId id="456" r:id="rId155"/>
    <p:sldId id="457" r:id="rId156"/>
    <p:sldId id="458" r:id="rId157"/>
    <p:sldId id="459" r:id="rId158"/>
    <p:sldId id="460" r:id="rId159"/>
    <p:sldId id="461" r:id="rId160"/>
    <p:sldId id="462" r:id="rId161"/>
    <p:sldId id="463" r:id="rId162"/>
    <p:sldId id="464" r:id="rId163"/>
    <p:sldId id="465" r:id="rId164"/>
    <p:sldId id="466" r:id="rId165"/>
    <p:sldId id="467" r:id="rId166"/>
    <p:sldId id="468" r:id="rId167"/>
    <p:sldId id="469" r:id="rId168"/>
    <p:sldId id="470" r:id="rId169"/>
    <p:sldId id="472" r:id="rId170"/>
    <p:sldId id="471" r:id="rId171"/>
    <p:sldId id="473" r:id="rId172"/>
    <p:sldId id="474" r:id="rId173"/>
    <p:sldId id="455" r:id="rId174"/>
    <p:sldId id="420" r:id="rId1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BBBD86-01B2-411D-B01A-5C96E8AC9D50}">
          <p14:sldIdLst>
            <p14:sldId id="256"/>
            <p14:sldId id="274"/>
            <p14:sldId id="273"/>
            <p14:sldId id="278"/>
            <p14:sldId id="419"/>
          </p14:sldIdLst>
        </p14:section>
        <p14:section name="Shortest path" id="{BA744BDC-F5FB-47B1-B209-E30AE5B7A92D}">
          <p14:sldIdLst>
            <p14:sldId id="284"/>
            <p14:sldId id="285"/>
            <p14:sldId id="286"/>
          </p14:sldIdLst>
        </p14:section>
        <p14:section name="Dijk Example No PQ" id="{6AFD4751-FFA7-48F0-926F-E6B31586AA04}">
          <p14:sldIdLst>
            <p14:sldId id="292"/>
            <p14:sldId id="289"/>
            <p14:sldId id="293"/>
            <p14:sldId id="294"/>
            <p14:sldId id="295"/>
            <p14:sldId id="296"/>
            <p14:sldId id="297"/>
            <p14:sldId id="298"/>
            <p14:sldId id="300"/>
            <p14:sldId id="301"/>
            <p14:sldId id="304"/>
            <p14:sldId id="303"/>
            <p14:sldId id="305"/>
            <p14:sldId id="306"/>
            <p14:sldId id="307"/>
            <p14:sldId id="308"/>
            <p14:sldId id="310"/>
            <p14:sldId id="309"/>
            <p14:sldId id="313"/>
            <p14:sldId id="312"/>
            <p14:sldId id="314"/>
            <p14:sldId id="315"/>
            <p14:sldId id="316"/>
            <p14:sldId id="317"/>
            <p14:sldId id="318"/>
            <p14:sldId id="319"/>
            <p14:sldId id="321"/>
            <p14:sldId id="320"/>
            <p14:sldId id="322"/>
            <p14:sldId id="323"/>
            <p14:sldId id="325"/>
            <p14:sldId id="327"/>
            <p14:sldId id="326"/>
            <p14:sldId id="328"/>
            <p14:sldId id="329"/>
            <p14:sldId id="330"/>
            <p14:sldId id="331"/>
            <p14:sldId id="332"/>
            <p14:sldId id="333"/>
            <p14:sldId id="334"/>
            <p14:sldId id="338"/>
            <p14:sldId id="335"/>
            <p14:sldId id="339"/>
          </p14:sldIdLst>
        </p14:section>
        <p14:section name="Dijkstra" id="{F9CE08DE-9CC2-4E6D-B8CA-A8193641530E}">
          <p14:sldIdLst>
            <p14:sldId id="287"/>
            <p14:sldId id="340"/>
            <p14:sldId id="341"/>
          </p14:sldIdLst>
        </p14:section>
        <p14:section name="Dijkstra w/ code" id="{2FFD20AC-B2D5-41B2-88F2-C7A220A5B7F7}">
          <p14:sldIdLst>
            <p14:sldId id="342"/>
            <p14:sldId id="343"/>
            <p14:sldId id="344"/>
            <p14:sldId id="345"/>
            <p14:sldId id="346"/>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288"/>
            <p14:sldId id="374"/>
            <p14:sldId id="373"/>
            <p14:sldId id="375"/>
          </p14:sldIdLst>
        </p14:section>
        <p14:section name="Spanning Tree" id="{CF345167-A38D-48AE-8CE5-AD229247B67D}">
          <p14:sldIdLst>
            <p14:sldId id="280"/>
            <p14:sldId id="377"/>
            <p14:sldId id="376"/>
            <p14:sldId id="378"/>
          </p14:sldIdLst>
        </p14:section>
        <p14:section name="MST" id="{95E42796-6EF2-4592-852D-E59E31DFC217}">
          <p14:sldIdLst>
            <p14:sldId id="379"/>
            <p14:sldId id="380"/>
            <p14:sldId id="381"/>
            <p14:sldId id="382"/>
          </p14:sldIdLst>
        </p14:section>
        <p14:section name="Kruskal's" id="{92E1CDB9-A0EF-46BE-8E9D-2170456054AA}">
          <p14:sldIdLst>
            <p14:sldId id="282"/>
            <p14:sldId id="384"/>
            <p14:sldId id="385"/>
            <p14:sldId id="386"/>
            <p14:sldId id="387"/>
            <p14:sldId id="388"/>
            <p14:sldId id="390"/>
            <p14:sldId id="391"/>
            <p14:sldId id="392"/>
            <p14:sldId id="393"/>
            <p14:sldId id="394"/>
            <p14:sldId id="400"/>
            <p14:sldId id="395"/>
            <p14:sldId id="396"/>
            <p14:sldId id="397"/>
            <p14:sldId id="398"/>
            <p14:sldId id="401"/>
          </p14:sldIdLst>
        </p14:section>
        <p14:section name="Code" id="{63FE9129-B741-4213-8513-7A4B17DF48CB}">
          <p14:sldIdLst>
            <p14:sldId id="402"/>
            <p14:sldId id="403"/>
            <p14:sldId id="405"/>
            <p14:sldId id="406"/>
            <p14:sldId id="409"/>
            <p14:sldId id="408"/>
            <p14:sldId id="411"/>
            <p14:sldId id="410"/>
            <p14:sldId id="412"/>
            <p14:sldId id="413"/>
          </p14:sldIdLst>
        </p14:section>
        <p14:section name="Disjoint Set" id="{E38C8C2C-B5CA-498A-AC77-319AAA065A13}">
          <p14:sldIdLst>
            <p14:sldId id="415"/>
            <p14:sldId id="283"/>
            <p14:sldId id="421"/>
            <p14:sldId id="423"/>
          </p14:sldIdLst>
        </p14:section>
        <p14:section name="DS + Kruskals" id="{301A2EA1-4FFC-45EB-8F13-4AAC74648E60}">
          <p14:sldIdLst>
            <p14:sldId id="426"/>
            <p14:sldId id="428"/>
            <p14:sldId id="430"/>
            <p14:sldId id="431"/>
            <p14:sldId id="433"/>
            <p14:sldId id="434"/>
            <p14:sldId id="435"/>
            <p14:sldId id="436"/>
            <p14:sldId id="438"/>
            <p14:sldId id="440"/>
            <p14:sldId id="441"/>
            <p14:sldId id="442"/>
            <p14:sldId id="443"/>
            <p14:sldId id="444"/>
            <p14:sldId id="445"/>
            <p14:sldId id="446"/>
            <p14:sldId id="447"/>
            <p14:sldId id="448"/>
            <p14:sldId id="449"/>
            <p14:sldId id="450"/>
            <p14:sldId id="451"/>
            <p14:sldId id="452"/>
            <p14:sldId id="453"/>
          </p14:sldIdLst>
        </p14:section>
        <p14:section name="Kruskal's Complexity" id="{44158CC3-D2F2-41F3-A191-821127C388C2}">
          <p14:sldIdLst>
            <p14:sldId id="454"/>
          </p14:sldIdLst>
        </p14:section>
        <p14:section name="Prim's" id="{03924D03-A750-4343-8F67-41D3E072AE57}">
          <p14:sldIdLst>
            <p14:sldId id="424"/>
            <p14:sldId id="475"/>
          </p14:sldIdLst>
        </p14:section>
        <p14:section name="Prims Example" id="{0B07AE8E-5760-4651-8FE4-80630BA4510D}">
          <p14:sldIdLst>
            <p14:sldId id="456"/>
            <p14:sldId id="457"/>
            <p14:sldId id="458"/>
            <p14:sldId id="459"/>
            <p14:sldId id="460"/>
            <p14:sldId id="461"/>
            <p14:sldId id="462"/>
            <p14:sldId id="463"/>
            <p14:sldId id="464"/>
            <p14:sldId id="465"/>
            <p14:sldId id="466"/>
            <p14:sldId id="467"/>
            <p14:sldId id="468"/>
            <p14:sldId id="469"/>
            <p14:sldId id="470"/>
            <p14:sldId id="472"/>
            <p14:sldId id="471"/>
            <p14:sldId id="473"/>
            <p14:sldId id="474"/>
          </p14:sldIdLst>
        </p14:section>
        <p14:section name="Prim's Analysis" id="{9E339D0D-B671-4433-8DDD-31C08347CFF7}">
          <p14:sldIdLst>
            <p14:sldId id="455"/>
          </p14:sldIdLst>
        </p14:section>
        <p14:section name="End" id="{8584993E-8AC5-4796-835E-8A5063216918}">
          <p14:sldIdLst>
            <p14:sldId id="4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0EB27-8FAF-43B7-A993-39F37A79BAA5}" v="12044" dt="2018-07-17T17:22:52.159"/>
    <p1510:client id="{172E030B-50B8-4A28-8405-5404B72D7752}" v="616" dt="2018-07-17T04:05:20.395"/>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374" autoAdjust="0"/>
  </p:normalViewPr>
  <p:slideViewPr>
    <p:cSldViewPr snapToGrid="0">
      <p:cViewPr varScale="1">
        <p:scale>
          <a:sx n="87" d="100"/>
          <a:sy n="87" d="100"/>
        </p:scale>
        <p:origin x="528" y="5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nho Kim" userId="494aa8befea4f3b1" providerId="LiveId" clId="{61C0EB27-8FAF-43B7-A993-39F37A79BAA5}"/>
    <pc:docChg chg="undo redo custSel addSld delSld modSld sldOrd delSection modSection">
      <pc:chgData name="Joonho Kim" userId="494aa8befea4f3b1" providerId="LiveId" clId="{61C0EB27-8FAF-43B7-A993-39F37A79BAA5}" dt="2018-07-17T17:22:52.159" v="12030"/>
      <pc:docMkLst>
        <pc:docMk/>
      </pc:docMkLst>
      <pc:sldChg chg="modSp">
        <pc:chgData name="Joonho Kim" userId="494aa8befea4f3b1" providerId="LiveId" clId="{61C0EB27-8FAF-43B7-A993-39F37A79BAA5}" dt="2018-07-12T16:32:51.982" v="9" actId="20577"/>
        <pc:sldMkLst>
          <pc:docMk/>
          <pc:sldMk cId="35784225" sldId="256"/>
        </pc:sldMkLst>
        <pc:spChg chg="mod">
          <ac:chgData name="Joonho Kim" userId="494aa8befea4f3b1" providerId="LiveId" clId="{61C0EB27-8FAF-43B7-A993-39F37A79BAA5}" dt="2018-07-12T16:32:51.982" v="9" actId="20577"/>
          <ac:spMkLst>
            <pc:docMk/>
            <pc:sldMk cId="35784225" sldId="256"/>
            <ac:spMk id="3" creationId="{00000000-0000-0000-0000-000000000000}"/>
          </ac:spMkLst>
        </pc:spChg>
      </pc:sldChg>
      <pc:sldChg chg="addSp modSp">
        <pc:chgData name="Joonho Kim" userId="494aa8befea4f3b1" providerId="LiveId" clId="{61C0EB27-8FAF-43B7-A993-39F37A79BAA5}" dt="2018-07-12T16:37:10.996" v="17" actId="1076"/>
        <pc:sldMkLst>
          <pc:docMk/>
          <pc:sldMk cId="1257314836" sldId="278"/>
        </pc:sldMkLst>
        <pc:spChg chg="add mod">
          <ac:chgData name="Joonho Kim" userId="494aa8befea4f3b1" providerId="LiveId" clId="{61C0EB27-8FAF-43B7-A993-39F37A79BAA5}" dt="2018-07-12T16:37:10.996" v="17" actId="1076"/>
          <ac:spMkLst>
            <pc:docMk/>
            <pc:sldMk cId="1257314836" sldId="278"/>
            <ac:spMk id="5" creationId="{82B18E0E-C958-48EC-AD05-ECA09884E0AB}"/>
          </ac:spMkLst>
        </pc:spChg>
        <pc:spChg chg="mod">
          <ac:chgData name="Joonho Kim" userId="494aa8befea4f3b1" providerId="LiveId" clId="{61C0EB27-8FAF-43B7-A993-39F37A79BAA5}" dt="2018-07-12T16:36:59.700" v="10" actId="1582"/>
          <ac:spMkLst>
            <pc:docMk/>
            <pc:sldMk cId="1257314836" sldId="278"/>
            <ac:spMk id="10" creationId="{E5E32E49-BBC8-4084-AC01-485D5BDB870A}"/>
          </ac:spMkLst>
        </pc:spChg>
      </pc:sldChg>
      <pc:sldChg chg="addSp delSp modSp">
        <pc:chgData name="Joonho Kim" userId="494aa8befea4f3b1" providerId="LiveId" clId="{61C0EB27-8FAF-43B7-A993-39F37A79BAA5}" dt="2018-07-15T22:12:31.280" v="2720" actId="478"/>
        <pc:sldMkLst>
          <pc:docMk/>
          <pc:sldMk cId="4080158608" sldId="283"/>
        </pc:sldMkLst>
        <pc:spChg chg="mod">
          <ac:chgData name="Joonho Kim" userId="494aa8befea4f3b1" providerId="LiveId" clId="{61C0EB27-8FAF-43B7-A993-39F37A79BAA5}" dt="2018-07-15T22:08:53.599" v="2659" actId="27636"/>
          <ac:spMkLst>
            <pc:docMk/>
            <pc:sldMk cId="4080158608" sldId="283"/>
            <ac:spMk id="3" creationId="{A852025B-7162-4E7A-A8E1-EB47842F1055}"/>
          </ac:spMkLst>
        </pc:spChg>
        <pc:spChg chg="add mod">
          <ac:chgData name="Joonho Kim" userId="494aa8befea4f3b1" providerId="LiveId" clId="{61C0EB27-8FAF-43B7-A993-39F37A79BAA5}" dt="2018-07-15T22:09:35.855" v="2666" actId="255"/>
          <ac:spMkLst>
            <pc:docMk/>
            <pc:sldMk cId="4080158608" sldId="283"/>
            <ac:spMk id="4" creationId="{826E87EE-6C82-4738-B7E4-6305C7D7F61F}"/>
          </ac:spMkLst>
        </pc:spChg>
        <pc:spChg chg="add mod">
          <ac:chgData name="Joonho Kim" userId="494aa8befea4f3b1" providerId="LiveId" clId="{61C0EB27-8FAF-43B7-A993-39F37A79BAA5}" dt="2018-07-15T22:09:35.855" v="2666" actId="255"/>
          <ac:spMkLst>
            <pc:docMk/>
            <pc:sldMk cId="4080158608" sldId="283"/>
            <ac:spMk id="5" creationId="{3DBB00F5-81A7-4AF2-BD29-CD6930097D6E}"/>
          </ac:spMkLst>
        </pc:spChg>
        <pc:spChg chg="add mod">
          <ac:chgData name="Joonho Kim" userId="494aa8befea4f3b1" providerId="LiveId" clId="{61C0EB27-8FAF-43B7-A993-39F37A79BAA5}" dt="2018-07-15T22:09:35.855" v="2666" actId="255"/>
          <ac:spMkLst>
            <pc:docMk/>
            <pc:sldMk cId="4080158608" sldId="283"/>
            <ac:spMk id="6" creationId="{046C415C-6081-4C98-A406-F09B6801172D}"/>
          </ac:spMkLst>
        </pc:spChg>
        <pc:spChg chg="add mod">
          <ac:chgData name="Joonho Kim" userId="494aa8befea4f3b1" providerId="LiveId" clId="{61C0EB27-8FAF-43B7-A993-39F37A79BAA5}" dt="2018-07-15T22:09:35.855" v="2666" actId="255"/>
          <ac:spMkLst>
            <pc:docMk/>
            <pc:sldMk cId="4080158608" sldId="283"/>
            <ac:spMk id="7" creationId="{543E901C-23FF-41D4-8735-3C0167363DF5}"/>
          </ac:spMkLst>
        </pc:spChg>
        <pc:spChg chg="add mod">
          <ac:chgData name="Joonho Kim" userId="494aa8befea4f3b1" providerId="LiveId" clId="{61C0EB27-8FAF-43B7-A993-39F37A79BAA5}" dt="2018-07-15T22:09:35.855" v="2666" actId="255"/>
          <ac:spMkLst>
            <pc:docMk/>
            <pc:sldMk cId="4080158608" sldId="283"/>
            <ac:spMk id="8" creationId="{A0A833FE-4EDD-49C8-89C2-15C9F99F72B0}"/>
          </ac:spMkLst>
        </pc:spChg>
        <pc:spChg chg="add mod">
          <ac:chgData name="Joonho Kim" userId="494aa8befea4f3b1" providerId="LiveId" clId="{61C0EB27-8FAF-43B7-A993-39F37A79BAA5}" dt="2018-07-15T22:09:35.855" v="2666" actId="255"/>
          <ac:spMkLst>
            <pc:docMk/>
            <pc:sldMk cId="4080158608" sldId="283"/>
            <ac:spMk id="9" creationId="{EEBF5CC6-A583-4262-833F-29B8BBD5CC71}"/>
          </ac:spMkLst>
        </pc:spChg>
        <pc:spChg chg="add mod">
          <ac:chgData name="Joonho Kim" userId="494aa8befea4f3b1" providerId="LiveId" clId="{61C0EB27-8FAF-43B7-A993-39F37A79BAA5}" dt="2018-07-15T22:09:35.855" v="2666" actId="255"/>
          <ac:spMkLst>
            <pc:docMk/>
            <pc:sldMk cId="4080158608" sldId="283"/>
            <ac:spMk id="10" creationId="{CC3AAD47-FCDF-477B-BF6C-20BA30202154}"/>
          </ac:spMkLst>
        </pc:spChg>
        <pc:spChg chg="add mod ord">
          <ac:chgData name="Joonho Kim" userId="494aa8befea4f3b1" providerId="LiveId" clId="{61C0EB27-8FAF-43B7-A993-39F37A79BAA5}" dt="2018-07-15T22:09:35.855" v="2666" actId="255"/>
          <ac:spMkLst>
            <pc:docMk/>
            <pc:sldMk cId="4080158608" sldId="283"/>
            <ac:spMk id="11" creationId="{A39ACD9B-57DE-48BF-9798-BF6D4C596E29}"/>
          </ac:spMkLst>
        </pc:spChg>
        <pc:spChg chg="add mod ord">
          <ac:chgData name="Joonho Kim" userId="494aa8befea4f3b1" providerId="LiveId" clId="{61C0EB27-8FAF-43B7-A993-39F37A79BAA5}" dt="2018-07-15T22:09:35.855" v="2666" actId="255"/>
          <ac:spMkLst>
            <pc:docMk/>
            <pc:sldMk cId="4080158608" sldId="283"/>
            <ac:spMk id="12" creationId="{83A8FC8F-62A1-4DCD-91B7-11AD61E62454}"/>
          </ac:spMkLst>
        </pc:spChg>
        <pc:spChg chg="add mod ord">
          <ac:chgData name="Joonho Kim" userId="494aa8befea4f3b1" providerId="LiveId" clId="{61C0EB27-8FAF-43B7-A993-39F37A79BAA5}" dt="2018-07-15T22:09:35.855" v="2666" actId="255"/>
          <ac:spMkLst>
            <pc:docMk/>
            <pc:sldMk cId="4080158608" sldId="283"/>
            <ac:spMk id="13" creationId="{52D212FA-3EA2-461E-8D9E-DFB4A477165E}"/>
          </ac:spMkLst>
        </pc:spChg>
        <pc:spChg chg="add mod ord">
          <ac:chgData name="Joonho Kim" userId="494aa8befea4f3b1" providerId="LiveId" clId="{61C0EB27-8FAF-43B7-A993-39F37A79BAA5}" dt="2018-07-15T22:09:35.855" v="2666" actId="255"/>
          <ac:spMkLst>
            <pc:docMk/>
            <pc:sldMk cId="4080158608" sldId="283"/>
            <ac:spMk id="14" creationId="{A4736AB5-4EA7-427B-A326-0C2244E46E3A}"/>
          </ac:spMkLst>
        </pc:spChg>
        <pc:spChg chg="add mod ord">
          <ac:chgData name="Joonho Kim" userId="494aa8befea4f3b1" providerId="LiveId" clId="{61C0EB27-8FAF-43B7-A993-39F37A79BAA5}" dt="2018-07-15T22:09:35.855" v="2666" actId="255"/>
          <ac:spMkLst>
            <pc:docMk/>
            <pc:sldMk cId="4080158608" sldId="283"/>
            <ac:spMk id="15" creationId="{030AF42E-8B8A-4B5B-AB61-86AEFC98E1FB}"/>
          </ac:spMkLst>
        </pc:spChg>
        <pc:spChg chg="add mod ord">
          <ac:chgData name="Joonho Kim" userId="494aa8befea4f3b1" providerId="LiveId" clId="{61C0EB27-8FAF-43B7-A993-39F37A79BAA5}" dt="2018-07-15T22:09:35.855" v="2666" actId="255"/>
          <ac:spMkLst>
            <pc:docMk/>
            <pc:sldMk cId="4080158608" sldId="283"/>
            <ac:spMk id="16" creationId="{C7599CBC-AEF2-45C8-A541-617A36ECBD99}"/>
          </ac:spMkLst>
        </pc:spChg>
        <pc:spChg chg="add mod ord">
          <ac:chgData name="Joonho Kim" userId="494aa8befea4f3b1" providerId="LiveId" clId="{61C0EB27-8FAF-43B7-A993-39F37A79BAA5}" dt="2018-07-15T22:09:35.855" v="2666" actId="255"/>
          <ac:spMkLst>
            <pc:docMk/>
            <pc:sldMk cId="4080158608" sldId="283"/>
            <ac:spMk id="17" creationId="{2B7CEB45-D250-4DA0-80A6-1961BA2398C9}"/>
          </ac:spMkLst>
        </pc:spChg>
        <pc:spChg chg="add mod">
          <ac:chgData name="Joonho Kim" userId="494aa8befea4f3b1" providerId="LiveId" clId="{61C0EB27-8FAF-43B7-A993-39F37A79BAA5}" dt="2018-07-15T22:11:19.842" v="2690" actId="693"/>
          <ac:spMkLst>
            <pc:docMk/>
            <pc:sldMk cId="4080158608" sldId="283"/>
            <ac:spMk id="26" creationId="{D254D543-513D-4A8E-854A-4B60269548A2}"/>
          </ac:spMkLst>
        </pc:spChg>
        <pc:spChg chg="add del mod">
          <ac:chgData name="Joonho Kim" userId="494aa8befea4f3b1" providerId="LiveId" clId="{61C0EB27-8FAF-43B7-A993-39F37A79BAA5}" dt="2018-07-15T22:11:11.600" v="2689" actId="478"/>
          <ac:spMkLst>
            <pc:docMk/>
            <pc:sldMk cId="4080158608" sldId="283"/>
            <ac:spMk id="27" creationId="{459CE056-8534-44D3-9D2F-ECC1A003ED70}"/>
          </ac:spMkLst>
        </pc:spChg>
        <pc:spChg chg="add del">
          <ac:chgData name="Joonho Kim" userId="494aa8befea4f3b1" providerId="LiveId" clId="{61C0EB27-8FAF-43B7-A993-39F37A79BAA5}" dt="2018-07-15T22:11:09.054" v="2687"/>
          <ac:spMkLst>
            <pc:docMk/>
            <pc:sldMk cId="4080158608" sldId="283"/>
            <ac:spMk id="28" creationId="{E335AF75-8394-4CF1-958A-249DF48B6BD5}"/>
          </ac:spMkLst>
        </pc:spChg>
        <pc:spChg chg="add mod">
          <ac:chgData name="Joonho Kim" userId="494aa8befea4f3b1" providerId="LiveId" clId="{61C0EB27-8FAF-43B7-A993-39F37A79BAA5}" dt="2018-07-15T22:11:23.857" v="2692" actId="1076"/>
          <ac:spMkLst>
            <pc:docMk/>
            <pc:sldMk cId="4080158608" sldId="283"/>
            <ac:spMk id="29" creationId="{DDBF92F3-A3CF-4C1D-A1CD-9731E0534975}"/>
          </ac:spMkLst>
        </pc:spChg>
        <pc:spChg chg="add mod">
          <ac:chgData name="Joonho Kim" userId="494aa8befea4f3b1" providerId="LiveId" clId="{61C0EB27-8FAF-43B7-A993-39F37A79BAA5}" dt="2018-07-15T22:11:30.657" v="2697" actId="1076"/>
          <ac:spMkLst>
            <pc:docMk/>
            <pc:sldMk cId="4080158608" sldId="283"/>
            <ac:spMk id="30" creationId="{FAECB23D-E145-43ED-83CD-EE3D286A3A4B}"/>
          </ac:spMkLst>
        </pc:spChg>
        <pc:spChg chg="add mod">
          <ac:chgData name="Joonho Kim" userId="494aa8befea4f3b1" providerId="LiveId" clId="{61C0EB27-8FAF-43B7-A993-39F37A79BAA5}" dt="2018-07-15T22:11:26.328" v="2694" actId="571"/>
          <ac:spMkLst>
            <pc:docMk/>
            <pc:sldMk cId="4080158608" sldId="283"/>
            <ac:spMk id="31" creationId="{91F456D0-7DBF-4CD3-8284-CD37A90C6CE1}"/>
          </ac:spMkLst>
        </pc:spChg>
        <pc:spChg chg="add mod">
          <ac:chgData name="Joonho Kim" userId="494aa8befea4f3b1" providerId="LiveId" clId="{61C0EB27-8FAF-43B7-A993-39F37A79BAA5}" dt="2018-07-15T22:11:28.628" v="2696" actId="1076"/>
          <ac:spMkLst>
            <pc:docMk/>
            <pc:sldMk cId="4080158608" sldId="283"/>
            <ac:spMk id="32" creationId="{EC52BE36-BCBD-4A92-8E2C-4317672B4AAD}"/>
          </ac:spMkLst>
        </pc:spChg>
        <pc:spChg chg="add mod">
          <ac:chgData name="Joonho Kim" userId="494aa8befea4f3b1" providerId="LiveId" clId="{61C0EB27-8FAF-43B7-A993-39F37A79BAA5}" dt="2018-07-15T22:11:33.249" v="2699" actId="1076"/>
          <ac:spMkLst>
            <pc:docMk/>
            <pc:sldMk cId="4080158608" sldId="283"/>
            <ac:spMk id="33" creationId="{9EE91052-78CF-4C7E-9DB3-371EC2672190}"/>
          </ac:spMkLst>
        </pc:spChg>
        <pc:spChg chg="add mod">
          <ac:chgData name="Joonho Kim" userId="494aa8befea4f3b1" providerId="LiveId" clId="{61C0EB27-8FAF-43B7-A993-39F37A79BAA5}" dt="2018-07-15T22:11:37.460" v="2703" actId="1076"/>
          <ac:spMkLst>
            <pc:docMk/>
            <pc:sldMk cId="4080158608" sldId="283"/>
            <ac:spMk id="34" creationId="{BC52CCA0-AD4D-4426-BD23-45BB1677E9BF}"/>
          </ac:spMkLst>
        </pc:spChg>
        <pc:spChg chg="add mod">
          <ac:chgData name="Joonho Kim" userId="494aa8befea4f3b1" providerId="LiveId" clId="{61C0EB27-8FAF-43B7-A993-39F37A79BAA5}" dt="2018-07-15T22:12:03.059" v="2708" actId="1076"/>
          <ac:spMkLst>
            <pc:docMk/>
            <pc:sldMk cId="4080158608" sldId="283"/>
            <ac:spMk id="35" creationId="{99027B80-C300-46CF-9169-459C5AC5649E}"/>
          </ac:spMkLst>
        </pc:spChg>
        <pc:spChg chg="add mod">
          <ac:chgData name="Joonho Kim" userId="494aa8befea4f3b1" providerId="LiveId" clId="{61C0EB27-8FAF-43B7-A993-39F37A79BAA5}" dt="2018-07-15T22:12:17.923" v="2713" actId="1076"/>
          <ac:spMkLst>
            <pc:docMk/>
            <pc:sldMk cId="4080158608" sldId="283"/>
            <ac:spMk id="36" creationId="{7D447119-055F-490A-B8AD-D6106091AF80}"/>
          </ac:spMkLst>
        </pc:spChg>
        <pc:spChg chg="add mod">
          <ac:chgData name="Joonho Kim" userId="494aa8befea4f3b1" providerId="LiveId" clId="{61C0EB27-8FAF-43B7-A993-39F37A79BAA5}" dt="2018-07-15T22:12:10.406" v="2710" actId="571"/>
          <ac:spMkLst>
            <pc:docMk/>
            <pc:sldMk cId="4080158608" sldId="283"/>
            <ac:spMk id="37" creationId="{C0191F53-28A7-4557-AC6C-DE1AECAE8A34}"/>
          </ac:spMkLst>
        </pc:spChg>
        <pc:spChg chg="add mod">
          <ac:chgData name="Joonho Kim" userId="494aa8befea4f3b1" providerId="LiveId" clId="{61C0EB27-8FAF-43B7-A993-39F37A79BAA5}" dt="2018-07-15T22:12:14.728" v="2712" actId="1076"/>
          <ac:spMkLst>
            <pc:docMk/>
            <pc:sldMk cId="4080158608" sldId="283"/>
            <ac:spMk id="38" creationId="{C5289DBD-39F7-4031-9843-40500159F25B}"/>
          </ac:spMkLst>
        </pc:spChg>
        <pc:spChg chg="add del">
          <ac:chgData name="Joonho Kim" userId="494aa8befea4f3b1" providerId="LiveId" clId="{61C0EB27-8FAF-43B7-A993-39F37A79BAA5}" dt="2018-07-15T22:12:31.280" v="2720" actId="478"/>
          <ac:spMkLst>
            <pc:docMk/>
            <pc:sldMk cId="4080158608" sldId="283"/>
            <ac:spMk id="39" creationId="{02EB50C6-FB0C-4FF9-BC23-092855067653}"/>
          </ac:spMkLst>
        </pc:spChg>
        <pc:spChg chg="add mod">
          <ac:chgData name="Joonho Kim" userId="494aa8befea4f3b1" providerId="LiveId" clId="{61C0EB27-8FAF-43B7-A993-39F37A79BAA5}" dt="2018-07-15T22:12:21.096" v="2715" actId="571"/>
          <ac:spMkLst>
            <pc:docMk/>
            <pc:sldMk cId="4080158608" sldId="283"/>
            <ac:spMk id="40" creationId="{5AD1D909-12E6-4DD9-9D16-9FD5FC3119BB}"/>
          </ac:spMkLst>
        </pc:spChg>
        <pc:spChg chg="add mod">
          <ac:chgData name="Joonho Kim" userId="494aa8befea4f3b1" providerId="LiveId" clId="{61C0EB27-8FAF-43B7-A993-39F37A79BAA5}" dt="2018-07-15T22:12:23.978" v="2717" actId="1076"/>
          <ac:spMkLst>
            <pc:docMk/>
            <pc:sldMk cId="4080158608" sldId="283"/>
            <ac:spMk id="41" creationId="{7940BFD3-65AC-4C1B-90C2-077C9544A902}"/>
          </ac:spMkLst>
        </pc:spChg>
        <pc:spChg chg="add mod">
          <ac:chgData name="Joonho Kim" userId="494aa8befea4f3b1" providerId="LiveId" clId="{61C0EB27-8FAF-43B7-A993-39F37A79BAA5}" dt="2018-07-15T22:12:26.972" v="2719" actId="1076"/>
          <ac:spMkLst>
            <pc:docMk/>
            <pc:sldMk cId="4080158608" sldId="283"/>
            <ac:spMk id="42" creationId="{380F78AB-BE69-4715-A229-C3704FBD3273}"/>
          </ac:spMkLst>
        </pc:spChg>
        <pc:grpChg chg="add mod topLvl">
          <ac:chgData name="Joonho Kim" userId="494aa8befea4f3b1" providerId="LiveId" clId="{61C0EB27-8FAF-43B7-A993-39F37A79BAA5}" dt="2018-07-15T22:10:11.807" v="2676" actId="1076"/>
          <ac:grpSpMkLst>
            <pc:docMk/>
            <pc:sldMk cId="4080158608" sldId="283"/>
            <ac:grpSpMk id="18" creationId="{784155B7-1331-4E29-A048-C8F1D87437D0}"/>
          </ac:grpSpMkLst>
        </pc:grpChg>
        <pc:grpChg chg="add mod topLvl">
          <ac:chgData name="Joonho Kim" userId="494aa8befea4f3b1" providerId="LiveId" clId="{61C0EB27-8FAF-43B7-A993-39F37A79BAA5}" dt="2018-07-15T22:10:11.807" v="2676" actId="1076"/>
          <ac:grpSpMkLst>
            <pc:docMk/>
            <pc:sldMk cId="4080158608" sldId="283"/>
            <ac:grpSpMk id="19" creationId="{5FF3238E-3C6F-4E5C-9194-D2D8325015B3}"/>
          </ac:grpSpMkLst>
        </pc:grpChg>
        <pc:grpChg chg="add mod topLvl">
          <ac:chgData name="Joonho Kim" userId="494aa8befea4f3b1" providerId="LiveId" clId="{61C0EB27-8FAF-43B7-A993-39F37A79BAA5}" dt="2018-07-15T22:10:11.807" v="2676" actId="1076"/>
          <ac:grpSpMkLst>
            <pc:docMk/>
            <pc:sldMk cId="4080158608" sldId="283"/>
            <ac:grpSpMk id="20" creationId="{5C82C3B5-757A-48EE-B5BB-19F82147EE1D}"/>
          </ac:grpSpMkLst>
        </pc:grpChg>
        <pc:grpChg chg="add mod topLvl">
          <ac:chgData name="Joonho Kim" userId="494aa8befea4f3b1" providerId="LiveId" clId="{61C0EB27-8FAF-43B7-A993-39F37A79BAA5}" dt="2018-07-15T22:10:11.807" v="2676" actId="1076"/>
          <ac:grpSpMkLst>
            <pc:docMk/>
            <pc:sldMk cId="4080158608" sldId="283"/>
            <ac:grpSpMk id="21" creationId="{5CCBE5BD-546B-4827-967F-DB815A90C6A2}"/>
          </ac:grpSpMkLst>
        </pc:grpChg>
        <pc:grpChg chg="add mod topLvl">
          <ac:chgData name="Joonho Kim" userId="494aa8befea4f3b1" providerId="LiveId" clId="{61C0EB27-8FAF-43B7-A993-39F37A79BAA5}" dt="2018-07-15T22:10:11.807" v="2676" actId="1076"/>
          <ac:grpSpMkLst>
            <pc:docMk/>
            <pc:sldMk cId="4080158608" sldId="283"/>
            <ac:grpSpMk id="22" creationId="{D97AC9B8-465D-4585-883C-2953F5573E0A}"/>
          </ac:grpSpMkLst>
        </pc:grpChg>
        <pc:grpChg chg="add mod topLvl">
          <ac:chgData name="Joonho Kim" userId="494aa8befea4f3b1" providerId="LiveId" clId="{61C0EB27-8FAF-43B7-A993-39F37A79BAA5}" dt="2018-07-15T22:10:11.807" v="2676" actId="1076"/>
          <ac:grpSpMkLst>
            <pc:docMk/>
            <pc:sldMk cId="4080158608" sldId="283"/>
            <ac:grpSpMk id="23" creationId="{5204FB00-28CE-4B85-B401-92C75B4D8847}"/>
          </ac:grpSpMkLst>
        </pc:grpChg>
        <pc:grpChg chg="add mod topLvl">
          <ac:chgData name="Joonho Kim" userId="494aa8befea4f3b1" providerId="LiveId" clId="{61C0EB27-8FAF-43B7-A993-39F37A79BAA5}" dt="2018-07-15T22:10:11.807" v="2676" actId="1076"/>
          <ac:grpSpMkLst>
            <pc:docMk/>
            <pc:sldMk cId="4080158608" sldId="283"/>
            <ac:grpSpMk id="24" creationId="{A27223F7-470A-45F0-8327-C4057DC5927E}"/>
          </ac:grpSpMkLst>
        </pc:grpChg>
        <pc:grpChg chg="add del mod">
          <ac:chgData name="Joonho Kim" userId="494aa8befea4f3b1" providerId="LiveId" clId="{61C0EB27-8FAF-43B7-A993-39F37A79BAA5}" dt="2018-07-15T22:09:44.106" v="2668" actId="165"/>
          <ac:grpSpMkLst>
            <pc:docMk/>
            <pc:sldMk cId="4080158608" sldId="283"/>
            <ac:grpSpMk id="25" creationId="{9773B69D-3B25-4A72-ADD2-6353578AF006}"/>
          </ac:grpSpMkLst>
        </pc:grpChg>
      </pc:sldChg>
      <pc:sldChg chg="addSp modSp">
        <pc:chgData name="Joonho Kim" userId="494aa8befea4f3b1" providerId="LiveId" clId="{61C0EB27-8FAF-43B7-A993-39F37A79BAA5}" dt="2018-07-12T17:30:24.529" v="87"/>
        <pc:sldMkLst>
          <pc:docMk/>
          <pc:sldMk cId="3654028065" sldId="373"/>
        </pc:sldMkLst>
        <pc:graphicFrameChg chg="add mod modGraphic">
          <ac:chgData name="Joonho Kim" userId="494aa8befea4f3b1" providerId="LiveId" clId="{61C0EB27-8FAF-43B7-A993-39F37A79BAA5}" dt="2018-07-12T17:30:24.529" v="87"/>
          <ac:graphicFrameMkLst>
            <pc:docMk/>
            <pc:sldMk cId="3654028065" sldId="373"/>
            <ac:graphicFrameMk id="22" creationId="{8DF821DB-8B69-42F8-94B6-890F143B4DE9}"/>
          </ac:graphicFrameMkLst>
        </pc:graphicFrameChg>
      </pc:sldChg>
      <pc:sldChg chg="addSp delSp modSp">
        <pc:chgData name="Joonho Kim" userId="494aa8befea4f3b1" providerId="LiveId" clId="{61C0EB27-8FAF-43B7-A993-39F37A79BAA5}" dt="2018-07-12T17:28:51.451" v="78"/>
        <pc:sldMkLst>
          <pc:docMk/>
          <pc:sldMk cId="3952491885" sldId="375"/>
        </pc:sldMkLst>
        <pc:graphicFrameChg chg="add del mod modGraphic">
          <ac:chgData name="Joonho Kim" userId="494aa8befea4f3b1" providerId="LiveId" clId="{61C0EB27-8FAF-43B7-A993-39F37A79BAA5}" dt="2018-07-12T17:28:51.451" v="78"/>
          <ac:graphicFrameMkLst>
            <pc:docMk/>
            <pc:sldMk cId="3952491885" sldId="375"/>
            <ac:graphicFrameMk id="23" creationId="{576D49FD-FC98-4071-9D66-63B421639F7A}"/>
          </ac:graphicFrameMkLst>
        </pc:graphicFrameChg>
      </pc:sldChg>
      <pc:sldChg chg="modSp">
        <pc:chgData name="Joonho Kim" userId="494aa8befea4f3b1" providerId="LiveId" clId="{61C0EB27-8FAF-43B7-A993-39F37A79BAA5}" dt="2018-07-15T21:38:34.978" v="336" actId="6549"/>
        <pc:sldMkLst>
          <pc:docMk/>
          <pc:sldMk cId="1770962333" sldId="412"/>
        </pc:sldMkLst>
        <pc:spChg chg="mod">
          <ac:chgData name="Joonho Kim" userId="494aa8befea4f3b1" providerId="LiveId" clId="{61C0EB27-8FAF-43B7-A993-39F37A79BAA5}" dt="2018-07-15T21:38:34.978" v="336" actId="6549"/>
          <ac:spMkLst>
            <pc:docMk/>
            <pc:sldMk cId="1770962333" sldId="412"/>
            <ac:spMk id="3" creationId="{A852025B-7162-4E7A-A8E1-EB47842F1055}"/>
          </ac:spMkLst>
        </pc:spChg>
      </pc:sldChg>
      <pc:sldChg chg="modSp">
        <pc:chgData name="Joonho Kim" userId="494aa8befea4f3b1" providerId="LiveId" clId="{61C0EB27-8FAF-43B7-A993-39F37A79BAA5}" dt="2018-07-15T21:38:46.420" v="337"/>
        <pc:sldMkLst>
          <pc:docMk/>
          <pc:sldMk cId="1651509354" sldId="413"/>
        </pc:sldMkLst>
        <pc:spChg chg="mod">
          <ac:chgData name="Joonho Kim" userId="494aa8befea4f3b1" providerId="LiveId" clId="{61C0EB27-8FAF-43B7-A993-39F37A79BAA5}" dt="2018-07-15T21:38:46.420" v="337"/>
          <ac:spMkLst>
            <pc:docMk/>
            <pc:sldMk cId="1651509354" sldId="413"/>
            <ac:spMk id="3" creationId="{A852025B-7162-4E7A-A8E1-EB47842F1055}"/>
          </ac:spMkLst>
        </pc:spChg>
      </pc:sldChg>
      <pc:sldChg chg="modSp">
        <pc:chgData name="Joonho Kim" userId="494aa8befea4f3b1" providerId="LiveId" clId="{61C0EB27-8FAF-43B7-A993-39F37A79BAA5}" dt="2018-07-15T21:43:40.536" v="1067" actId="20577"/>
        <pc:sldMkLst>
          <pc:docMk/>
          <pc:sldMk cId="3225348325" sldId="415"/>
        </pc:sldMkLst>
        <pc:spChg chg="mod">
          <ac:chgData name="Joonho Kim" userId="494aa8befea4f3b1" providerId="LiveId" clId="{61C0EB27-8FAF-43B7-A993-39F37A79BAA5}" dt="2018-07-15T21:43:40.536" v="1067" actId="20577"/>
          <ac:spMkLst>
            <pc:docMk/>
            <pc:sldMk cId="3225348325" sldId="415"/>
            <ac:spMk id="3" creationId="{A852025B-7162-4E7A-A8E1-EB47842F1055}"/>
          </ac:spMkLst>
        </pc:spChg>
      </pc:sldChg>
      <pc:sldChg chg="del">
        <pc:chgData name="Joonho Kim" userId="494aa8befea4f3b1" providerId="LiveId" clId="{61C0EB27-8FAF-43B7-A993-39F37A79BAA5}" dt="2018-07-16T00:09:31.780" v="5620" actId="2696"/>
        <pc:sldMkLst>
          <pc:docMk/>
          <pc:sldMk cId="915024171" sldId="417"/>
        </pc:sldMkLst>
      </pc:sldChg>
      <pc:sldChg chg="del">
        <pc:chgData name="Joonho Kim" userId="494aa8befea4f3b1" providerId="LiveId" clId="{61C0EB27-8FAF-43B7-A993-39F37A79BAA5}" dt="2018-07-16T00:09:31.798" v="5621" actId="2696"/>
        <pc:sldMkLst>
          <pc:docMk/>
          <pc:sldMk cId="1094985486" sldId="418"/>
        </pc:sldMkLst>
      </pc:sldChg>
      <pc:sldChg chg="modSp add">
        <pc:chgData name="Joonho Kim" userId="494aa8befea4f3b1" providerId="LiveId" clId="{61C0EB27-8FAF-43B7-A993-39F37A79BAA5}" dt="2018-07-12T16:38:07.794" v="68" actId="20577"/>
        <pc:sldMkLst>
          <pc:docMk/>
          <pc:sldMk cId="2069287210" sldId="419"/>
        </pc:sldMkLst>
        <pc:spChg chg="mod">
          <ac:chgData name="Joonho Kim" userId="494aa8befea4f3b1" providerId="LiveId" clId="{61C0EB27-8FAF-43B7-A993-39F37A79BAA5}" dt="2018-07-12T16:38:07.794" v="68" actId="20577"/>
          <ac:spMkLst>
            <pc:docMk/>
            <pc:sldMk cId="2069287210" sldId="419"/>
            <ac:spMk id="3" creationId="{17F12DC8-E901-4A7D-8296-B862F34C3A35}"/>
          </ac:spMkLst>
        </pc:spChg>
      </pc:sldChg>
      <pc:sldChg chg="modSp add">
        <pc:chgData name="Joonho Kim" userId="494aa8befea4f3b1" providerId="LiveId" clId="{61C0EB27-8FAF-43B7-A993-39F37A79BAA5}" dt="2018-07-12T18:17:53.684" v="322" actId="13926"/>
        <pc:sldMkLst>
          <pc:docMk/>
          <pc:sldMk cId="4289278233" sldId="420"/>
        </pc:sldMkLst>
        <pc:spChg chg="mod">
          <ac:chgData name="Joonho Kim" userId="494aa8befea4f3b1" providerId="LiveId" clId="{61C0EB27-8FAF-43B7-A993-39F37A79BAA5}" dt="2018-07-12T18:16:47.978" v="92" actId="20577"/>
          <ac:spMkLst>
            <pc:docMk/>
            <pc:sldMk cId="4289278233" sldId="420"/>
            <ac:spMk id="2" creationId="{A9795FAE-A3F2-4391-BE37-4233047434D8}"/>
          </ac:spMkLst>
        </pc:spChg>
        <pc:spChg chg="mod">
          <ac:chgData name="Joonho Kim" userId="494aa8befea4f3b1" providerId="LiveId" clId="{61C0EB27-8FAF-43B7-A993-39F37A79BAA5}" dt="2018-07-12T18:17:53.684" v="322" actId="13926"/>
          <ac:spMkLst>
            <pc:docMk/>
            <pc:sldMk cId="4289278233" sldId="420"/>
            <ac:spMk id="3" creationId="{49C881BA-048E-4535-BDAC-4AE7230B23AA}"/>
          </ac:spMkLst>
        </pc:spChg>
      </pc:sldChg>
      <pc:sldChg chg="addSp delSp modSp add">
        <pc:chgData name="Joonho Kim" userId="494aa8befea4f3b1" providerId="LiveId" clId="{61C0EB27-8FAF-43B7-A993-39F37A79BAA5}" dt="2018-07-15T23:12:34.033" v="3096" actId="114"/>
        <pc:sldMkLst>
          <pc:docMk/>
          <pc:sldMk cId="955557808" sldId="421"/>
        </pc:sldMkLst>
        <pc:spChg chg="mod">
          <ac:chgData name="Joonho Kim" userId="494aa8befea4f3b1" providerId="LiveId" clId="{61C0EB27-8FAF-43B7-A993-39F37A79BAA5}" dt="2018-07-15T23:12:34.033" v="3096" actId="114"/>
          <ac:spMkLst>
            <pc:docMk/>
            <pc:sldMk cId="955557808" sldId="421"/>
            <ac:spMk id="3" creationId="{A852025B-7162-4E7A-A8E1-EB47842F1055}"/>
          </ac:spMkLst>
        </pc:spChg>
        <pc:spChg chg="add">
          <ac:chgData name="Joonho Kim" userId="494aa8befea4f3b1" providerId="LiveId" clId="{61C0EB27-8FAF-43B7-A993-39F37A79BAA5}" dt="2018-07-15T22:12:36.092" v="2722"/>
          <ac:spMkLst>
            <pc:docMk/>
            <pc:sldMk cId="955557808" sldId="421"/>
            <ac:spMk id="67" creationId="{AE0850C0-B04D-4401-9468-850384571B68}"/>
          </ac:spMkLst>
        </pc:spChg>
        <pc:spChg chg="add">
          <ac:chgData name="Joonho Kim" userId="494aa8befea4f3b1" providerId="LiveId" clId="{61C0EB27-8FAF-43B7-A993-39F37A79BAA5}" dt="2018-07-15T22:12:36.092" v="2722"/>
          <ac:spMkLst>
            <pc:docMk/>
            <pc:sldMk cId="955557808" sldId="421"/>
            <ac:spMk id="68" creationId="{A519F2C4-9F93-4892-91ED-26E67BCF4FA6}"/>
          </ac:spMkLst>
        </pc:spChg>
        <pc:spChg chg="add">
          <ac:chgData name="Joonho Kim" userId="494aa8befea4f3b1" providerId="LiveId" clId="{61C0EB27-8FAF-43B7-A993-39F37A79BAA5}" dt="2018-07-15T22:12:36.092" v="2722"/>
          <ac:spMkLst>
            <pc:docMk/>
            <pc:sldMk cId="955557808" sldId="421"/>
            <ac:spMk id="69" creationId="{8C1DCCD6-841C-4085-BE99-66B37B67CBF1}"/>
          </ac:spMkLst>
        </pc:spChg>
        <pc:spChg chg="add">
          <ac:chgData name="Joonho Kim" userId="494aa8befea4f3b1" providerId="LiveId" clId="{61C0EB27-8FAF-43B7-A993-39F37A79BAA5}" dt="2018-07-15T22:12:36.092" v="2722"/>
          <ac:spMkLst>
            <pc:docMk/>
            <pc:sldMk cId="955557808" sldId="421"/>
            <ac:spMk id="70" creationId="{D1EDB63F-8832-4E3C-A3CF-578FAE061FCB}"/>
          </ac:spMkLst>
        </pc:spChg>
        <pc:spChg chg="add">
          <ac:chgData name="Joonho Kim" userId="494aa8befea4f3b1" providerId="LiveId" clId="{61C0EB27-8FAF-43B7-A993-39F37A79BAA5}" dt="2018-07-15T22:12:36.092" v="2722"/>
          <ac:spMkLst>
            <pc:docMk/>
            <pc:sldMk cId="955557808" sldId="421"/>
            <ac:spMk id="71" creationId="{7CF3D8C9-9F3C-400E-B1B3-7BC1A2DF72AD}"/>
          </ac:spMkLst>
        </pc:spChg>
        <pc:spChg chg="add">
          <ac:chgData name="Joonho Kim" userId="494aa8befea4f3b1" providerId="LiveId" clId="{61C0EB27-8FAF-43B7-A993-39F37A79BAA5}" dt="2018-07-15T22:12:36.092" v="2722"/>
          <ac:spMkLst>
            <pc:docMk/>
            <pc:sldMk cId="955557808" sldId="421"/>
            <ac:spMk id="72" creationId="{0D99CD20-891A-46E0-87B3-02CBFC0F5B64}"/>
          </ac:spMkLst>
        </pc:spChg>
        <pc:spChg chg="add">
          <ac:chgData name="Joonho Kim" userId="494aa8befea4f3b1" providerId="LiveId" clId="{61C0EB27-8FAF-43B7-A993-39F37A79BAA5}" dt="2018-07-15T22:12:36.092" v="2722"/>
          <ac:spMkLst>
            <pc:docMk/>
            <pc:sldMk cId="955557808" sldId="421"/>
            <ac:spMk id="73" creationId="{AB04A404-A139-4867-A71B-17CA75097508}"/>
          </ac:spMkLst>
        </pc:spChg>
        <pc:spChg chg="add">
          <ac:chgData name="Joonho Kim" userId="494aa8befea4f3b1" providerId="LiveId" clId="{61C0EB27-8FAF-43B7-A993-39F37A79BAA5}" dt="2018-07-15T22:12:36.092" v="2722"/>
          <ac:spMkLst>
            <pc:docMk/>
            <pc:sldMk cId="955557808" sldId="421"/>
            <ac:spMk id="74" creationId="{9A4F6F9E-BA30-45C7-B785-A0431932FD3D}"/>
          </ac:spMkLst>
        </pc:spChg>
        <pc:spChg chg="add">
          <ac:chgData name="Joonho Kim" userId="494aa8befea4f3b1" providerId="LiveId" clId="{61C0EB27-8FAF-43B7-A993-39F37A79BAA5}" dt="2018-07-15T22:12:36.092" v="2722"/>
          <ac:spMkLst>
            <pc:docMk/>
            <pc:sldMk cId="955557808" sldId="421"/>
            <ac:spMk id="75" creationId="{B86FEF4A-5E05-4FCF-A127-3BCB9C2B036B}"/>
          </ac:spMkLst>
        </pc:spChg>
        <pc:spChg chg="add">
          <ac:chgData name="Joonho Kim" userId="494aa8befea4f3b1" providerId="LiveId" clId="{61C0EB27-8FAF-43B7-A993-39F37A79BAA5}" dt="2018-07-15T22:12:36.092" v="2722"/>
          <ac:spMkLst>
            <pc:docMk/>
            <pc:sldMk cId="955557808" sldId="421"/>
            <ac:spMk id="76" creationId="{60DDEE03-9326-40F9-8F18-96DB17C814F1}"/>
          </ac:spMkLst>
        </pc:spChg>
        <pc:spChg chg="add">
          <ac:chgData name="Joonho Kim" userId="494aa8befea4f3b1" providerId="LiveId" clId="{61C0EB27-8FAF-43B7-A993-39F37A79BAA5}" dt="2018-07-15T22:12:36.092" v="2722"/>
          <ac:spMkLst>
            <pc:docMk/>
            <pc:sldMk cId="955557808" sldId="421"/>
            <ac:spMk id="77" creationId="{1E6A4A52-2FBD-460E-BDBC-2B81E91071BA}"/>
          </ac:spMkLst>
        </pc:spChg>
        <pc:spChg chg="add">
          <ac:chgData name="Joonho Kim" userId="494aa8befea4f3b1" providerId="LiveId" clId="{61C0EB27-8FAF-43B7-A993-39F37A79BAA5}" dt="2018-07-15T22:12:36.092" v="2722"/>
          <ac:spMkLst>
            <pc:docMk/>
            <pc:sldMk cId="955557808" sldId="421"/>
            <ac:spMk id="78" creationId="{A4A1DF04-4F3B-43AE-B073-446E3340AAE7}"/>
          </ac:spMkLst>
        </pc:spChg>
        <pc:spChg chg="add">
          <ac:chgData name="Joonho Kim" userId="494aa8befea4f3b1" providerId="LiveId" clId="{61C0EB27-8FAF-43B7-A993-39F37A79BAA5}" dt="2018-07-15T22:12:36.092" v="2722"/>
          <ac:spMkLst>
            <pc:docMk/>
            <pc:sldMk cId="955557808" sldId="421"/>
            <ac:spMk id="79" creationId="{B3A8E0A4-12D9-4251-93CE-1E8E2AC8C165}"/>
          </ac:spMkLst>
        </pc:spChg>
        <pc:spChg chg="add">
          <ac:chgData name="Joonho Kim" userId="494aa8befea4f3b1" providerId="LiveId" clId="{61C0EB27-8FAF-43B7-A993-39F37A79BAA5}" dt="2018-07-15T22:12:36.092" v="2722"/>
          <ac:spMkLst>
            <pc:docMk/>
            <pc:sldMk cId="955557808" sldId="421"/>
            <ac:spMk id="80" creationId="{D02AE26E-1AC7-4924-AE45-1E8363BD7595}"/>
          </ac:spMkLst>
        </pc:spChg>
        <pc:grpChg chg="del">
          <ac:chgData name="Joonho Kim" userId="494aa8befea4f3b1" providerId="LiveId" clId="{61C0EB27-8FAF-43B7-A993-39F37A79BAA5}" dt="2018-07-15T22:10:25.208" v="2677" actId="478"/>
          <ac:grpSpMkLst>
            <pc:docMk/>
            <pc:sldMk cId="955557808" sldId="421"/>
            <ac:grpSpMk id="18" creationId="{784155B7-1331-4E29-A048-C8F1D87437D0}"/>
          </ac:grpSpMkLst>
        </pc:grpChg>
        <pc:grpChg chg="del">
          <ac:chgData name="Joonho Kim" userId="494aa8befea4f3b1" providerId="LiveId" clId="{61C0EB27-8FAF-43B7-A993-39F37A79BAA5}" dt="2018-07-15T22:10:25.208" v="2677" actId="478"/>
          <ac:grpSpMkLst>
            <pc:docMk/>
            <pc:sldMk cId="955557808" sldId="421"/>
            <ac:grpSpMk id="19" creationId="{5FF3238E-3C6F-4E5C-9194-D2D8325015B3}"/>
          </ac:grpSpMkLst>
        </pc:grpChg>
        <pc:grpChg chg="del">
          <ac:chgData name="Joonho Kim" userId="494aa8befea4f3b1" providerId="LiveId" clId="{61C0EB27-8FAF-43B7-A993-39F37A79BAA5}" dt="2018-07-15T22:10:25.208" v="2677" actId="478"/>
          <ac:grpSpMkLst>
            <pc:docMk/>
            <pc:sldMk cId="955557808" sldId="421"/>
            <ac:grpSpMk id="20" creationId="{5C82C3B5-757A-48EE-B5BB-19F82147EE1D}"/>
          </ac:grpSpMkLst>
        </pc:grpChg>
        <pc:grpChg chg="del">
          <ac:chgData name="Joonho Kim" userId="494aa8befea4f3b1" providerId="LiveId" clId="{61C0EB27-8FAF-43B7-A993-39F37A79BAA5}" dt="2018-07-15T22:10:25.208" v="2677" actId="478"/>
          <ac:grpSpMkLst>
            <pc:docMk/>
            <pc:sldMk cId="955557808" sldId="421"/>
            <ac:grpSpMk id="21" creationId="{5CCBE5BD-546B-4827-967F-DB815A90C6A2}"/>
          </ac:grpSpMkLst>
        </pc:grpChg>
        <pc:grpChg chg="del">
          <ac:chgData name="Joonho Kim" userId="494aa8befea4f3b1" providerId="LiveId" clId="{61C0EB27-8FAF-43B7-A993-39F37A79BAA5}" dt="2018-07-15T22:10:25.208" v="2677" actId="478"/>
          <ac:grpSpMkLst>
            <pc:docMk/>
            <pc:sldMk cId="955557808" sldId="421"/>
            <ac:grpSpMk id="22" creationId="{D97AC9B8-465D-4585-883C-2953F5573E0A}"/>
          </ac:grpSpMkLst>
        </pc:grpChg>
        <pc:grpChg chg="del">
          <ac:chgData name="Joonho Kim" userId="494aa8befea4f3b1" providerId="LiveId" clId="{61C0EB27-8FAF-43B7-A993-39F37A79BAA5}" dt="2018-07-15T22:10:25.208" v="2677" actId="478"/>
          <ac:grpSpMkLst>
            <pc:docMk/>
            <pc:sldMk cId="955557808" sldId="421"/>
            <ac:grpSpMk id="23" creationId="{5204FB00-28CE-4B85-B401-92C75B4D8847}"/>
          </ac:grpSpMkLst>
        </pc:grpChg>
        <pc:grpChg chg="del">
          <ac:chgData name="Joonho Kim" userId="494aa8befea4f3b1" providerId="LiveId" clId="{61C0EB27-8FAF-43B7-A993-39F37A79BAA5}" dt="2018-07-15T22:10:25.208" v="2677" actId="478"/>
          <ac:grpSpMkLst>
            <pc:docMk/>
            <pc:sldMk cId="955557808" sldId="421"/>
            <ac:grpSpMk id="24" creationId="{A27223F7-470A-45F0-8327-C4057DC5927E}"/>
          </ac:grpSpMkLst>
        </pc:grpChg>
        <pc:grpChg chg="add del">
          <ac:chgData name="Joonho Kim" userId="494aa8befea4f3b1" providerId="LiveId" clId="{61C0EB27-8FAF-43B7-A993-39F37A79BAA5}" dt="2018-07-15T22:12:35.876" v="2721" actId="478"/>
          <ac:grpSpMkLst>
            <pc:docMk/>
            <pc:sldMk cId="955557808" sldId="421"/>
            <ac:grpSpMk id="25" creationId="{7F5C4B9B-A758-44C9-9881-B8AF3487ADC1}"/>
          </ac:grpSpMkLst>
        </pc:grpChg>
        <pc:grpChg chg="add del">
          <ac:chgData name="Joonho Kim" userId="494aa8befea4f3b1" providerId="LiveId" clId="{61C0EB27-8FAF-43B7-A993-39F37A79BAA5}" dt="2018-07-15T22:12:35.876" v="2721" actId="478"/>
          <ac:grpSpMkLst>
            <pc:docMk/>
            <pc:sldMk cId="955557808" sldId="421"/>
            <ac:grpSpMk id="28" creationId="{1FA02B3B-0AAE-42B8-88C0-00E35CF44DF9}"/>
          </ac:grpSpMkLst>
        </pc:grpChg>
        <pc:grpChg chg="add del">
          <ac:chgData name="Joonho Kim" userId="494aa8befea4f3b1" providerId="LiveId" clId="{61C0EB27-8FAF-43B7-A993-39F37A79BAA5}" dt="2018-07-15T22:12:35.876" v="2721" actId="478"/>
          <ac:grpSpMkLst>
            <pc:docMk/>
            <pc:sldMk cId="955557808" sldId="421"/>
            <ac:grpSpMk id="31" creationId="{6E05D177-19FC-44EB-812E-24C8AD2A3846}"/>
          </ac:grpSpMkLst>
        </pc:grpChg>
        <pc:grpChg chg="add del">
          <ac:chgData name="Joonho Kim" userId="494aa8befea4f3b1" providerId="LiveId" clId="{61C0EB27-8FAF-43B7-A993-39F37A79BAA5}" dt="2018-07-15T22:12:35.876" v="2721" actId="478"/>
          <ac:grpSpMkLst>
            <pc:docMk/>
            <pc:sldMk cId="955557808" sldId="421"/>
            <ac:grpSpMk id="34" creationId="{485170DF-873A-4BAD-B106-184B28F1CE9D}"/>
          </ac:grpSpMkLst>
        </pc:grpChg>
        <pc:grpChg chg="add del">
          <ac:chgData name="Joonho Kim" userId="494aa8befea4f3b1" providerId="LiveId" clId="{61C0EB27-8FAF-43B7-A993-39F37A79BAA5}" dt="2018-07-15T22:12:35.876" v="2721" actId="478"/>
          <ac:grpSpMkLst>
            <pc:docMk/>
            <pc:sldMk cId="955557808" sldId="421"/>
            <ac:grpSpMk id="37" creationId="{19DF5DF3-38DB-4920-9D51-D6B24F29FAAB}"/>
          </ac:grpSpMkLst>
        </pc:grpChg>
        <pc:grpChg chg="add del">
          <ac:chgData name="Joonho Kim" userId="494aa8befea4f3b1" providerId="LiveId" clId="{61C0EB27-8FAF-43B7-A993-39F37A79BAA5}" dt="2018-07-15T22:12:35.876" v="2721" actId="478"/>
          <ac:grpSpMkLst>
            <pc:docMk/>
            <pc:sldMk cId="955557808" sldId="421"/>
            <ac:grpSpMk id="40" creationId="{1C7CB1D2-7CB3-4C98-91B9-C4F623751D0D}"/>
          </ac:grpSpMkLst>
        </pc:grpChg>
        <pc:grpChg chg="add del">
          <ac:chgData name="Joonho Kim" userId="494aa8befea4f3b1" providerId="LiveId" clId="{61C0EB27-8FAF-43B7-A993-39F37A79BAA5}" dt="2018-07-15T22:12:35.876" v="2721" actId="478"/>
          <ac:grpSpMkLst>
            <pc:docMk/>
            <pc:sldMk cId="955557808" sldId="421"/>
            <ac:grpSpMk id="43" creationId="{A5F94F63-3C35-48DF-A1F0-77EC2FCFEFCF}"/>
          </ac:grpSpMkLst>
        </pc:grpChg>
        <pc:grpChg chg="add">
          <ac:chgData name="Joonho Kim" userId="494aa8befea4f3b1" providerId="LiveId" clId="{61C0EB27-8FAF-43B7-A993-39F37A79BAA5}" dt="2018-07-15T22:12:36.092" v="2722"/>
          <ac:grpSpMkLst>
            <pc:docMk/>
            <pc:sldMk cId="955557808" sldId="421"/>
            <ac:grpSpMk id="46" creationId="{14497ABD-E4EE-479A-B998-78DC61B98322}"/>
          </ac:grpSpMkLst>
        </pc:grpChg>
        <pc:grpChg chg="add">
          <ac:chgData name="Joonho Kim" userId="494aa8befea4f3b1" providerId="LiveId" clId="{61C0EB27-8FAF-43B7-A993-39F37A79BAA5}" dt="2018-07-15T22:12:36.092" v="2722"/>
          <ac:grpSpMkLst>
            <pc:docMk/>
            <pc:sldMk cId="955557808" sldId="421"/>
            <ac:grpSpMk id="49" creationId="{00DB5BD6-5330-46D9-92D8-C0243738EF39}"/>
          </ac:grpSpMkLst>
        </pc:grpChg>
        <pc:grpChg chg="add">
          <ac:chgData name="Joonho Kim" userId="494aa8befea4f3b1" providerId="LiveId" clId="{61C0EB27-8FAF-43B7-A993-39F37A79BAA5}" dt="2018-07-15T22:12:36.092" v="2722"/>
          <ac:grpSpMkLst>
            <pc:docMk/>
            <pc:sldMk cId="955557808" sldId="421"/>
            <ac:grpSpMk id="52" creationId="{00397C7C-3AA1-4EF2-821B-6797D26DB4D8}"/>
          </ac:grpSpMkLst>
        </pc:grpChg>
        <pc:grpChg chg="add">
          <ac:chgData name="Joonho Kim" userId="494aa8befea4f3b1" providerId="LiveId" clId="{61C0EB27-8FAF-43B7-A993-39F37A79BAA5}" dt="2018-07-15T22:12:36.092" v="2722"/>
          <ac:grpSpMkLst>
            <pc:docMk/>
            <pc:sldMk cId="955557808" sldId="421"/>
            <ac:grpSpMk id="55" creationId="{41D5FBD2-9F1D-4282-A53A-D9E19B5B37F2}"/>
          </ac:grpSpMkLst>
        </pc:grpChg>
        <pc:grpChg chg="add">
          <ac:chgData name="Joonho Kim" userId="494aa8befea4f3b1" providerId="LiveId" clId="{61C0EB27-8FAF-43B7-A993-39F37A79BAA5}" dt="2018-07-15T22:12:36.092" v="2722"/>
          <ac:grpSpMkLst>
            <pc:docMk/>
            <pc:sldMk cId="955557808" sldId="421"/>
            <ac:grpSpMk id="58" creationId="{B022AD18-43A2-4C0D-89FC-679FC11C6E27}"/>
          </ac:grpSpMkLst>
        </pc:grpChg>
        <pc:grpChg chg="add">
          <ac:chgData name="Joonho Kim" userId="494aa8befea4f3b1" providerId="LiveId" clId="{61C0EB27-8FAF-43B7-A993-39F37A79BAA5}" dt="2018-07-15T22:12:36.092" v="2722"/>
          <ac:grpSpMkLst>
            <pc:docMk/>
            <pc:sldMk cId="955557808" sldId="421"/>
            <ac:grpSpMk id="61" creationId="{672029B4-1F7C-4D92-81E8-EFD2989FB75E}"/>
          </ac:grpSpMkLst>
        </pc:grpChg>
        <pc:grpChg chg="add">
          <ac:chgData name="Joonho Kim" userId="494aa8befea4f3b1" providerId="LiveId" clId="{61C0EB27-8FAF-43B7-A993-39F37A79BAA5}" dt="2018-07-15T22:12:36.092" v="2722"/>
          <ac:grpSpMkLst>
            <pc:docMk/>
            <pc:sldMk cId="955557808" sldId="421"/>
            <ac:grpSpMk id="64" creationId="{9538EB3F-D8E8-477A-AEB3-2C75109E3C47}"/>
          </ac:grpSpMkLst>
        </pc:grpChg>
      </pc:sldChg>
      <pc:sldChg chg="modSp add ord">
        <pc:chgData name="Joonho Kim" userId="494aa8befea4f3b1" providerId="LiveId" clId="{61C0EB27-8FAF-43B7-A993-39F37A79BAA5}" dt="2018-07-15T23:43:11.288" v="3942"/>
        <pc:sldMkLst>
          <pc:docMk/>
          <pc:sldMk cId="1701904321" sldId="423"/>
        </pc:sldMkLst>
        <pc:spChg chg="mod">
          <ac:chgData name="Joonho Kim" userId="494aa8befea4f3b1" providerId="LiveId" clId="{61C0EB27-8FAF-43B7-A993-39F37A79BAA5}" dt="2018-07-15T23:10:03.151" v="2777" actId="20577"/>
          <ac:spMkLst>
            <pc:docMk/>
            <pc:sldMk cId="1701904321" sldId="423"/>
            <ac:spMk id="2" creationId="{322308F5-7EDD-4ADB-BDF4-3D4D9834D1BD}"/>
          </ac:spMkLst>
        </pc:spChg>
        <pc:spChg chg="mod">
          <ac:chgData name="Joonho Kim" userId="494aa8befea4f3b1" providerId="LiveId" clId="{61C0EB27-8FAF-43B7-A993-39F37A79BAA5}" dt="2018-07-15T23:40:01.677" v="3890" actId="20577"/>
          <ac:spMkLst>
            <pc:docMk/>
            <pc:sldMk cId="1701904321" sldId="423"/>
            <ac:spMk id="3" creationId="{65BE9A77-6D54-416A-BFF1-B434CBEB3E0D}"/>
          </ac:spMkLst>
        </pc:spChg>
      </pc:sldChg>
      <pc:sldChg chg="modSp add">
        <pc:chgData name="Joonho Kim" userId="494aa8befea4f3b1" providerId="LiveId" clId="{61C0EB27-8FAF-43B7-A993-39F37A79BAA5}" dt="2018-07-16T22:31:49.800" v="10770" actId="20577"/>
        <pc:sldMkLst>
          <pc:docMk/>
          <pc:sldMk cId="2529149545" sldId="424"/>
        </pc:sldMkLst>
        <pc:spChg chg="mod">
          <ac:chgData name="Joonho Kim" userId="494aa8befea4f3b1" providerId="LiveId" clId="{61C0EB27-8FAF-43B7-A993-39F37A79BAA5}" dt="2018-07-16T21:37:22.442" v="5953" actId="20577"/>
          <ac:spMkLst>
            <pc:docMk/>
            <pc:sldMk cId="2529149545" sldId="424"/>
            <ac:spMk id="2" creationId="{6E03715A-1B39-4765-A657-6E282C6BDBB2}"/>
          </ac:spMkLst>
        </pc:spChg>
        <pc:spChg chg="mod">
          <ac:chgData name="Joonho Kim" userId="494aa8befea4f3b1" providerId="LiveId" clId="{61C0EB27-8FAF-43B7-A993-39F37A79BAA5}" dt="2018-07-16T22:31:49.800" v="10770" actId="20577"/>
          <ac:spMkLst>
            <pc:docMk/>
            <pc:sldMk cId="2529149545" sldId="424"/>
            <ac:spMk id="3" creationId="{93634EF7-3958-458E-BA49-D842C9DF6F2E}"/>
          </ac:spMkLst>
        </pc:spChg>
      </pc:sldChg>
      <pc:sldChg chg="addSp delSp modSp add">
        <pc:chgData name="Joonho Kim" userId="494aa8befea4f3b1" providerId="LiveId" clId="{61C0EB27-8FAF-43B7-A993-39F37A79BAA5}" dt="2018-07-15T23:46:37.027" v="4070" actId="478"/>
        <pc:sldMkLst>
          <pc:docMk/>
          <pc:sldMk cId="916937545" sldId="426"/>
        </pc:sldMkLst>
        <pc:spChg chg="del mod">
          <ac:chgData name="Joonho Kim" userId="494aa8befea4f3b1" providerId="LiveId" clId="{61C0EB27-8FAF-43B7-A993-39F37A79BAA5}" dt="2018-07-15T23:46:27.356" v="4068" actId="478"/>
          <ac:spMkLst>
            <pc:docMk/>
            <pc:sldMk cId="916937545" sldId="426"/>
            <ac:spMk id="3" creationId="{A852025B-7162-4E7A-A8E1-EB47842F1055}"/>
          </ac:spMkLst>
        </pc:spChg>
        <pc:spChg chg="add del mod">
          <ac:chgData name="Joonho Kim" userId="494aa8befea4f3b1" providerId="LiveId" clId="{61C0EB27-8FAF-43B7-A993-39F37A79BAA5}" dt="2018-07-15T23:46:37.027" v="4070" actId="478"/>
          <ac:spMkLst>
            <pc:docMk/>
            <pc:sldMk cId="916937545" sldId="426"/>
            <ac:spMk id="7" creationId="{EB59EC5C-B3A1-4D2C-B60E-F8B82AC27105}"/>
          </ac:spMkLst>
        </pc:spChg>
        <pc:spChg chg="add mod topLvl">
          <ac:chgData name="Joonho Kim" userId="494aa8befea4f3b1" providerId="LiveId" clId="{61C0EB27-8FAF-43B7-A993-39F37A79BAA5}" dt="2018-07-15T23:44:41.994" v="3999" actId="165"/>
          <ac:spMkLst>
            <pc:docMk/>
            <pc:sldMk cId="916937545" sldId="426"/>
            <ac:spMk id="81" creationId="{2F44C4AF-7A78-4CBE-A17A-DD61F2DD8115}"/>
          </ac:spMkLst>
        </pc:spChg>
        <pc:spChg chg="add mod topLvl">
          <ac:chgData name="Joonho Kim" userId="494aa8befea4f3b1" providerId="LiveId" clId="{61C0EB27-8FAF-43B7-A993-39F37A79BAA5}" dt="2018-07-15T23:44:41.994" v="3999" actId="165"/>
          <ac:spMkLst>
            <pc:docMk/>
            <pc:sldMk cId="916937545" sldId="426"/>
            <ac:spMk id="82" creationId="{E6B750DC-B777-47E7-9A2F-7A180555EBE8}"/>
          </ac:spMkLst>
        </pc:spChg>
        <pc:spChg chg="add mod topLvl">
          <ac:chgData name="Joonho Kim" userId="494aa8befea4f3b1" providerId="LiveId" clId="{61C0EB27-8FAF-43B7-A993-39F37A79BAA5}" dt="2018-07-15T23:44:41.994" v="3999" actId="165"/>
          <ac:spMkLst>
            <pc:docMk/>
            <pc:sldMk cId="916937545" sldId="426"/>
            <ac:spMk id="83" creationId="{E9A765B5-DFD7-47B0-B0FA-EC3795343552}"/>
          </ac:spMkLst>
        </pc:spChg>
        <pc:spChg chg="add del mod topLvl">
          <ac:chgData name="Joonho Kim" userId="494aa8befea4f3b1" providerId="LiveId" clId="{61C0EB27-8FAF-43B7-A993-39F37A79BAA5}" dt="2018-07-15T23:44:45.810" v="4000" actId="478"/>
          <ac:spMkLst>
            <pc:docMk/>
            <pc:sldMk cId="916937545" sldId="426"/>
            <ac:spMk id="84" creationId="{2900DFAB-5F35-4AA6-81D0-7DA24B466C47}"/>
          </ac:spMkLst>
        </pc:spChg>
        <pc:spChg chg="add del mod topLvl">
          <ac:chgData name="Joonho Kim" userId="494aa8befea4f3b1" providerId="LiveId" clId="{61C0EB27-8FAF-43B7-A993-39F37A79BAA5}" dt="2018-07-15T23:45:09.807" v="4008" actId="478"/>
          <ac:spMkLst>
            <pc:docMk/>
            <pc:sldMk cId="916937545" sldId="426"/>
            <ac:spMk id="85" creationId="{0047F70B-E69D-4869-9C40-B310E6B83CC9}"/>
          </ac:spMkLst>
        </pc:spChg>
        <pc:spChg chg="add mod topLvl">
          <ac:chgData name="Joonho Kim" userId="494aa8befea4f3b1" providerId="LiveId" clId="{61C0EB27-8FAF-43B7-A993-39F37A79BAA5}" dt="2018-07-15T23:44:41.994" v="3999" actId="165"/>
          <ac:spMkLst>
            <pc:docMk/>
            <pc:sldMk cId="916937545" sldId="426"/>
            <ac:spMk id="86" creationId="{79B5B36E-0D16-4C42-BC6F-C0024EA2890A}"/>
          </ac:spMkLst>
        </pc:spChg>
        <pc:spChg chg="add mod topLvl">
          <ac:chgData name="Joonho Kim" userId="494aa8befea4f3b1" providerId="LiveId" clId="{61C0EB27-8FAF-43B7-A993-39F37A79BAA5}" dt="2018-07-15T23:44:41.994" v="3999" actId="165"/>
          <ac:spMkLst>
            <pc:docMk/>
            <pc:sldMk cId="916937545" sldId="426"/>
            <ac:spMk id="87" creationId="{68B772B1-C70E-48AD-8325-F1FD4FA3B725}"/>
          </ac:spMkLst>
        </pc:spChg>
        <pc:spChg chg="add mod topLvl">
          <ac:chgData name="Joonho Kim" userId="494aa8befea4f3b1" providerId="LiveId" clId="{61C0EB27-8FAF-43B7-A993-39F37A79BAA5}" dt="2018-07-15T23:44:41.994" v="3999" actId="165"/>
          <ac:spMkLst>
            <pc:docMk/>
            <pc:sldMk cId="916937545" sldId="426"/>
            <ac:spMk id="88" creationId="{D83D689F-3A69-420A-9B84-D0EA14C2CB5B}"/>
          </ac:spMkLst>
        </pc:spChg>
        <pc:spChg chg="add mod topLvl">
          <ac:chgData name="Joonho Kim" userId="494aa8befea4f3b1" providerId="LiveId" clId="{61C0EB27-8FAF-43B7-A993-39F37A79BAA5}" dt="2018-07-15T23:44:41.994" v="3999" actId="165"/>
          <ac:spMkLst>
            <pc:docMk/>
            <pc:sldMk cId="916937545" sldId="426"/>
            <ac:spMk id="89" creationId="{CBA32E26-3AF5-4040-8DFA-D0A1893BB09A}"/>
          </ac:spMkLst>
        </pc:spChg>
        <pc:spChg chg="add mod topLvl">
          <ac:chgData name="Joonho Kim" userId="494aa8befea4f3b1" providerId="LiveId" clId="{61C0EB27-8FAF-43B7-A993-39F37A79BAA5}" dt="2018-07-15T23:44:41.994" v="3999" actId="165"/>
          <ac:spMkLst>
            <pc:docMk/>
            <pc:sldMk cId="916937545" sldId="426"/>
            <ac:spMk id="90" creationId="{DB94AF4B-3A2B-49AA-80A2-1FD542B3C45F}"/>
          </ac:spMkLst>
        </pc:spChg>
        <pc:spChg chg="add mod topLvl">
          <ac:chgData name="Joonho Kim" userId="494aa8befea4f3b1" providerId="LiveId" clId="{61C0EB27-8FAF-43B7-A993-39F37A79BAA5}" dt="2018-07-15T23:44:41.994" v="3999" actId="165"/>
          <ac:spMkLst>
            <pc:docMk/>
            <pc:sldMk cId="916937545" sldId="426"/>
            <ac:spMk id="91" creationId="{DBEEE04E-F66D-4623-BBAC-37F8D0763D77}"/>
          </ac:spMkLst>
        </pc:spChg>
        <pc:spChg chg="add mod topLvl">
          <ac:chgData name="Joonho Kim" userId="494aa8befea4f3b1" providerId="LiveId" clId="{61C0EB27-8FAF-43B7-A993-39F37A79BAA5}" dt="2018-07-15T23:44:41.994" v="3999" actId="165"/>
          <ac:spMkLst>
            <pc:docMk/>
            <pc:sldMk cId="916937545" sldId="426"/>
            <ac:spMk id="101" creationId="{7301D755-5783-4024-AAAD-F371D510D12B}"/>
          </ac:spMkLst>
        </pc:spChg>
        <pc:spChg chg="add mod topLvl">
          <ac:chgData name="Joonho Kim" userId="494aa8befea4f3b1" providerId="LiveId" clId="{61C0EB27-8FAF-43B7-A993-39F37A79BAA5}" dt="2018-07-15T23:44:41.994" v="3999" actId="165"/>
          <ac:spMkLst>
            <pc:docMk/>
            <pc:sldMk cId="916937545" sldId="426"/>
            <ac:spMk id="133" creationId="{0DCBB2A3-F674-457E-A315-E630B1E65BA1}"/>
          </ac:spMkLst>
        </pc:spChg>
        <pc:spChg chg="add mod topLvl">
          <ac:chgData name="Joonho Kim" userId="494aa8befea4f3b1" providerId="LiveId" clId="{61C0EB27-8FAF-43B7-A993-39F37A79BAA5}" dt="2018-07-15T23:44:41.994" v="3999" actId="165"/>
          <ac:spMkLst>
            <pc:docMk/>
            <pc:sldMk cId="916937545" sldId="426"/>
            <ac:spMk id="134" creationId="{B3ED8426-79DA-459F-87A3-003E9EE531CB}"/>
          </ac:spMkLst>
        </pc:spChg>
        <pc:spChg chg="add mod topLvl">
          <ac:chgData name="Joonho Kim" userId="494aa8befea4f3b1" providerId="LiveId" clId="{61C0EB27-8FAF-43B7-A993-39F37A79BAA5}" dt="2018-07-15T23:44:41.994" v="3999" actId="165"/>
          <ac:spMkLst>
            <pc:docMk/>
            <pc:sldMk cId="916937545" sldId="426"/>
            <ac:spMk id="135" creationId="{FE653B56-C430-480E-92EC-DF746C320150}"/>
          </ac:spMkLst>
        </pc:spChg>
        <pc:spChg chg="add mod topLvl">
          <ac:chgData name="Joonho Kim" userId="494aa8befea4f3b1" providerId="LiveId" clId="{61C0EB27-8FAF-43B7-A993-39F37A79BAA5}" dt="2018-07-15T23:44:41.994" v="3999" actId="165"/>
          <ac:spMkLst>
            <pc:docMk/>
            <pc:sldMk cId="916937545" sldId="426"/>
            <ac:spMk id="136" creationId="{53F436A6-D17F-493B-A74B-629373FF2F55}"/>
          </ac:spMkLst>
        </pc:spChg>
        <pc:spChg chg="add mod topLvl">
          <ac:chgData name="Joonho Kim" userId="494aa8befea4f3b1" providerId="LiveId" clId="{61C0EB27-8FAF-43B7-A993-39F37A79BAA5}" dt="2018-07-15T23:44:41.994" v="3999" actId="165"/>
          <ac:spMkLst>
            <pc:docMk/>
            <pc:sldMk cId="916937545" sldId="426"/>
            <ac:spMk id="137" creationId="{FFE57C1E-5291-4055-A8AD-4A440272DE50}"/>
          </ac:spMkLst>
        </pc:spChg>
        <pc:spChg chg="add mod topLvl">
          <ac:chgData name="Joonho Kim" userId="494aa8befea4f3b1" providerId="LiveId" clId="{61C0EB27-8FAF-43B7-A993-39F37A79BAA5}" dt="2018-07-15T23:44:41.994" v="3999" actId="165"/>
          <ac:spMkLst>
            <pc:docMk/>
            <pc:sldMk cId="916937545" sldId="426"/>
            <ac:spMk id="138" creationId="{9E468791-6F64-4AAF-9E4A-BFDD58A7EB33}"/>
          </ac:spMkLst>
        </pc:spChg>
        <pc:spChg chg="add mod topLvl">
          <ac:chgData name="Joonho Kim" userId="494aa8befea4f3b1" providerId="LiveId" clId="{61C0EB27-8FAF-43B7-A993-39F37A79BAA5}" dt="2018-07-15T23:44:41.994" v="3999" actId="165"/>
          <ac:spMkLst>
            <pc:docMk/>
            <pc:sldMk cId="916937545" sldId="426"/>
            <ac:spMk id="139" creationId="{319439AA-9E74-405A-BFD8-D389E3F3CC1A}"/>
          </ac:spMkLst>
        </pc:spChg>
        <pc:spChg chg="add mod topLvl">
          <ac:chgData name="Joonho Kim" userId="494aa8befea4f3b1" providerId="LiveId" clId="{61C0EB27-8FAF-43B7-A993-39F37A79BAA5}" dt="2018-07-15T23:44:41.994" v="3999" actId="165"/>
          <ac:spMkLst>
            <pc:docMk/>
            <pc:sldMk cId="916937545" sldId="426"/>
            <ac:spMk id="140" creationId="{9D4337DF-0223-4543-9F3D-AFB7D95402BD}"/>
          </ac:spMkLst>
        </pc:spChg>
        <pc:spChg chg="add mod topLvl">
          <ac:chgData name="Joonho Kim" userId="494aa8befea4f3b1" providerId="LiveId" clId="{61C0EB27-8FAF-43B7-A993-39F37A79BAA5}" dt="2018-07-15T23:44:41.994" v="3999" actId="165"/>
          <ac:spMkLst>
            <pc:docMk/>
            <pc:sldMk cId="916937545" sldId="426"/>
            <ac:spMk id="141" creationId="{9BA2B920-733B-4091-ABD1-C37671CFCB55}"/>
          </ac:spMkLst>
        </pc:spChg>
        <pc:spChg chg="add mod topLvl">
          <ac:chgData name="Joonho Kim" userId="494aa8befea4f3b1" providerId="LiveId" clId="{61C0EB27-8FAF-43B7-A993-39F37A79BAA5}" dt="2018-07-15T23:44:41.994" v="3999" actId="165"/>
          <ac:spMkLst>
            <pc:docMk/>
            <pc:sldMk cId="916937545" sldId="426"/>
            <ac:spMk id="142" creationId="{5BED61A0-568B-4B37-8A04-FB6898E5C643}"/>
          </ac:spMkLst>
        </pc:spChg>
        <pc:spChg chg="add mod topLvl">
          <ac:chgData name="Joonho Kim" userId="494aa8befea4f3b1" providerId="LiveId" clId="{61C0EB27-8FAF-43B7-A993-39F37A79BAA5}" dt="2018-07-15T23:44:41.994" v="3999" actId="165"/>
          <ac:spMkLst>
            <pc:docMk/>
            <pc:sldMk cId="916937545" sldId="426"/>
            <ac:spMk id="143" creationId="{5FF10C48-B960-419F-81BB-A251AC5EDC8C}"/>
          </ac:spMkLst>
        </pc:spChg>
        <pc:spChg chg="add mod ord">
          <ac:chgData name="Joonho Kim" userId="494aa8befea4f3b1" providerId="LiveId" clId="{61C0EB27-8FAF-43B7-A993-39F37A79BAA5}" dt="2018-07-15T23:45:04.706" v="4007" actId="167"/>
          <ac:spMkLst>
            <pc:docMk/>
            <pc:sldMk cId="916937545" sldId="426"/>
            <ac:spMk id="144" creationId="{7C58713F-3161-4DE8-AA03-38DC9E20D11C}"/>
          </ac:spMkLst>
        </pc:spChg>
        <pc:spChg chg="add mod ord">
          <ac:chgData name="Joonho Kim" userId="494aa8befea4f3b1" providerId="LiveId" clId="{61C0EB27-8FAF-43B7-A993-39F37A79BAA5}" dt="2018-07-15T23:45:02.986" v="4006" actId="167"/>
          <ac:spMkLst>
            <pc:docMk/>
            <pc:sldMk cId="916937545" sldId="426"/>
            <ac:spMk id="145" creationId="{2B198368-CF5A-43B0-9941-4E0BAF8B8F79}"/>
          </ac:spMkLst>
        </pc:spChg>
        <pc:spChg chg="add mod ord">
          <ac:chgData name="Joonho Kim" userId="494aa8befea4f3b1" providerId="LiveId" clId="{61C0EB27-8FAF-43B7-A993-39F37A79BAA5}" dt="2018-07-15T23:45:20.320" v="4014" actId="167"/>
          <ac:spMkLst>
            <pc:docMk/>
            <pc:sldMk cId="916937545" sldId="426"/>
            <ac:spMk id="146" creationId="{663FE9F7-3281-4EC3-B976-AAF47C8E3203}"/>
          </ac:spMkLst>
        </pc:spChg>
        <pc:spChg chg="add mod ord">
          <ac:chgData name="Joonho Kim" userId="494aa8befea4f3b1" providerId="LiveId" clId="{61C0EB27-8FAF-43B7-A993-39F37A79BAA5}" dt="2018-07-15T23:45:18.306" v="4013" actId="167"/>
          <ac:spMkLst>
            <pc:docMk/>
            <pc:sldMk cId="916937545" sldId="426"/>
            <ac:spMk id="147" creationId="{49089E27-C360-4AB2-B8CF-F29C667D5510}"/>
          </ac:spMkLst>
        </pc:spChg>
        <pc:grpChg chg="del">
          <ac:chgData name="Joonho Kim" userId="494aa8befea4f3b1" providerId="LiveId" clId="{61C0EB27-8FAF-43B7-A993-39F37A79BAA5}" dt="2018-07-15T23:44:29.437" v="3996" actId="478"/>
          <ac:grpSpMkLst>
            <pc:docMk/>
            <pc:sldMk cId="916937545" sldId="426"/>
            <ac:grpSpMk id="4" creationId="{A5EEC492-2082-4390-887D-96D1BFB27E5C}"/>
          </ac:grpSpMkLst>
        </pc:grpChg>
        <pc:grpChg chg="add del mod">
          <ac:chgData name="Joonho Kim" userId="494aa8befea4f3b1" providerId="LiveId" clId="{61C0EB27-8FAF-43B7-A993-39F37A79BAA5}" dt="2018-07-15T23:44:41.994" v="3999" actId="165"/>
          <ac:grpSpMkLst>
            <pc:docMk/>
            <pc:sldMk cId="916937545" sldId="426"/>
            <ac:grpSpMk id="5" creationId="{4FAB22A7-664E-452B-9BD6-C3411910FB0D}"/>
          </ac:grpSpMkLst>
        </pc:grpChg>
        <pc:cxnChg chg="add mod topLvl">
          <ac:chgData name="Joonho Kim" userId="494aa8befea4f3b1" providerId="LiveId" clId="{61C0EB27-8FAF-43B7-A993-39F37A79BAA5}" dt="2018-07-15T23:44:41.994" v="3999" actId="165"/>
          <ac:cxnSpMkLst>
            <pc:docMk/>
            <pc:sldMk cId="916937545" sldId="426"/>
            <ac:cxnSpMk id="92" creationId="{7CFE00D9-2BDD-4AA4-A1F8-E5D4104BB540}"/>
          </ac:cxnSpMkLst>
        </pc:cxnChg>
        <pc:cxnChg chg="add mod topLvl">
          <ac:chgData name="Joonho Kim" userId="494aa8befea4f3b1" providerId="LiveId" clId="{61C0EB27-8FAF-43B7-A993-39F37A79BAA5}" dt="2018-07-15T23:44:41.994" v="3999" actId="165"/>
          <ac:cxnSpMkLst>
            <pc:docMk/>
            <pc:sldMk cId="916937545" sldId="426"/>
            <ac:cxnSpMk id="93" creationId="{0E73C1FA-B803-4872-B94E-6CBE5B7522A6}"/>
          </ac:cxnSpMkLst>
        </pc:cxnChg>
        <pc:cxnChg chg="add mod topLvl">
          <ac:chgData name="Joonho Kim" userId="494aa8befea4f3b1" providerId="LiveId" clId="{61C0EB27-8FAF-43B7-A993-39F37A79BAA5}" dt="2018-07-15T23:46:17.266" v="4065" actId="1582"/>
          <ac:cxnSpMkLst>
            <pc:docMk/>
            <pc:sldMk cId="916937545" sldId="426"/>
            <ac:cxnSpMk id="94" creationId="{C961B37C-A9A3-4912-8A85-1848B0860C3C}"/>
          </ac:cxnSpMkLst>
        </pc:cxnChg>
        <pc:cxnChg chg="add mod topLvl">
          <ac:chgData name="Joonho Kim" userId="494aa8befea4f3b1" providerId="LiveId" clId="{61C0EB27-8FAF-43B7-A993-39F37A79BAA5}" dt="2018-07-15T23:44:41.994" v="3999" actId="165"/>
          <ac:cxnSpMkLst>
            <pc:docMk/>
            <pc:sldMk cId="916937545" sldId="426"/>
            <ac:cxnSpMk id="95" creationId="{FC4FDF5E-9DC4-4F85-82A1-D3147159DD8B}"/>
          </ac:cxnSpMkLst>
        </pc:cxnChg>
        <pc:cxnChg chg="add mod topLvl">
          <ac:chgData name="Joonho Kim" userId="494aa8befea4f3b1" providerId="LiveId" clId="{61C0EB27-8FAF-43B7-A993-39F37A79BAA5}" dt="2018-07-15T23:44:41.994" v="3999" actId="165"/>
          <ac:cxnSpMkLst>
            <pc:docMk/>
            <pc:sldMk cId="916937545" sldId="426"/>
            <ac:cxnSpMk id="96" creationId="{7D6805E3-D53E-40C7-8D13-1FBAE102B01B}"/>
          </ac:cxnSpMkLst>
        </pc:cxnChg>
        <pc:cxnChg chg="add mod topLvl">
          <ac:chgData name="Joonho Kim" userId="494aa8befea4f3b1" providerId="LiveId" clId="{61C0EB27-8FAF-43B7-A993-39F37A79BAA5}" dt="2018-07-15T23:44:54.724" v="4001" actId="1582"/>
          <ac:cxnSpMkLst>
            <pc:docMk/>
            <pc:sldMk cId="916937545" sldId="426"/>
            <ac:cxnSpMk id="97" creationId="{7600D326-CD51-4B90-B4BA-5A1F13031C26}"/>
          </ac:cxnSpMkLst>
        </pc:cxnChg>
        <pc:cxnChg chg="add mod topLvl">
          <ac:chgData name="Joonho Kim" userId="494aa8befea4f3b1" providerId="LiveId" clId="{61C0EB27-8FAF-43B7-A993-39F37A79BAA5}" dt="2018-07-15T23:44:41.994" v="3999" actId="165"/>
          <ac:cxnSpMkLst>
            <pc:docMk/>
            <pc:sldMk cId="916937545" sldId="426"/>
            <ac:cxnSpMk id="98" creationId="{95E3B24D-2A65-4DAB-9707-A27609FD6B8E}"/>
          </ac:cxnSpMkLst>
        </pc:cxnChg>
        <pc:cxnChg chg="add mod topLvl">
          <ac:chgData name="Joonho Kim" userId="494aa8befea4f3b1" providerId="LiveId" clId="{61C0EB27-8FAF-43B7-A993-39F37A79BAA5}" dt="2018-07-15T23:44:41.994" v="3999" actId="165"/>
          <ac:cxnSpMkLst>
            <pc:docMk/>
            <pc:sldMk cId="916937545" sldId="426"/>
            <ac:cxnSpMk id="99" creationId="{E5C3D9C3-B44F-410B-96ED-96F17653E0BD}"/>
          </ac:cxnSpMkLst>
        </pc:cxnChg>
        <pc:cxnChg chg="add mod topLvl">
          <ac:chgData name="Joonho Kim" userId="494aa8befea4f3b1" providerId="LiveId" clId="{61C0EB27-8FAF-43B7-A993-39F37A79BAA5}" dt="2018-07-15T23:44:41.994" v="3999" actId="165"/>
          <ac:cxnSpMkLst>
            <pc:docMk/>
            <pc:sldMk cId="916937545" sldId="426"/>
            <ac:cxnSpMk id="100" creationId="{2AADD444-11EC-4BB2-9EAC-319D5E961F89}"/>
          </ac:cxnSpMkLst>
        </pc:cxnChg>
        <pc:cxnChg chg="add mod topLvl">
          <ac:chgData name="Joonho Kim" userId="494aa8befea4f3b1" providerId="LiveId" clId="{61C0EB27-8FAF-43B7-A993-39F37A79BAA5}" dt="2018-07-15T23:44:41.994" v="3999" actId="165"/>
          <ac:cxnSpMkLst>
            <pc:docMk/>
            <pc:sldMk cId="916937545" sldId="426"/>
            <ac:cxnSpMk id="102" creationId="{D22B18CC-8216-4DF9-9E57-11F6DBB10AC7}"/>
          </ac:cxnSpMkLst>
        </pc:cxnChg>
        <pc:cxnChg chg="mod">
          <ac:chgData name="Joonho Kim" userId="494aa8befea4f3b1" providerId="LiveId" clId="{61C0EB27-8FAF-43B7-A993-39F37A79BAA5}" dt="2018-07-15T23:44:29.437" v="3996" actId="478"/>
          <ac:cxnSpMkLst>
            <pc:docMk/>
            <pc:sldMk cId="916937545" sldId="426"/>
            <ac:cxnSpMk id="109" creationId="{919F5684-768D-47D1-9C7D-482F5E2CB37D}"/>
          </ac:cxnSpMkLst>
        </pc:cxnChg>
        <pc:cxnChg chg="mod">
          <ac:chgData name="Joonho Kim" userId="494aa8befea4f3b1" providerId="LiveId" clId="{61C0EB27-8FAF-43B7-A993-39F37A79BAA5}" dt="2018-07-15T23:44:29.437" v="3996" actId="478"/>
          <ac:cxnSpMkLst>
            <pc:docMk/>
            <pc:sldMk cId="916937545" sldId="426"/>
            <ac:cxnSpMk id="110" creationId="{17A74D51-C289-430A-9979-6CD23084A917}"/>
          </ac:cxnSpMkLst>
        </pc:cxnChg>
        <pc:cxnChg chg="mod">
          <ac:chgData name="Joonho Kim" userId="494aa8befea4f3b1" providerId="LiveId" clId="{61C0EB27-8FAF-43B7-A993-39F37A79BAA5}" dt="2018-07-15T23:44:29.437" v="3996" actId="478"/>
          <ac:cxnSpMkLst>
            <pc:docMk/>
            <pc:sldMk cId="916937545" sldId="426"/>
            <ac:cxnSpMk id="111" creationId="{7611B34C-819E-4208-9679-0E10921B21EE}"/>
          </ac:cxnSpMkLst>
        </pc:cxnChg>
        <pc:cxnChg chg="mod">
          <ac:chgData name="Joonho Kim" userId="494aa8befea4f3b1" providerId="LiveId" clId="{61C0EB27-8FAF-43B7-A993-39F37A79BAA5}" dt="2018-07-15T23:44:29.437" v="3996" actId="478"/>
          <ac:cxnSpMkLst>
            <pc:docMk/>
            <pc:sldMk cId="916937545" sldId="426"/>
            <ac:cxnSpMk id="112" creationId="{66FCDB76-BC60-4490-825A-B715A2C200ED}"/>
          </ac:cxnSpMkLst>
        </pc:cxnChg>
        <pc:cxnChg chg="mod">
          <ac:chgData name="Joonho Kim" userId="494aa8befea4f3b1" providerId="LiveId" clId="{61C0EB27-8FAF-43B7-A993-39F37A79BAA5}" dt="2018-07-15T23:44:29.437" v="3996" actId="478"/>
          <ac:cxnSpMkLst>
            <pc:docMk/>
            <pc:sldMk cId="916937545" sldId="426"/>
            <ac:cxnSpMk id="113" creationId="{39963AD7-BA3F-4F54-981F-298C0F5BD5D4}"/>
          </ac:cxnSpMkLst>
        </pc:cxnChg>
        <pc:cxnChg chg="mod">
          <ac:chgData name="Joonho Kim" userId="494aa8befea4f3b1" providerId="LiveId" clId="{61C0EB27-8FAF-43B7-A993-39F37A79BAA5}" dt="2018-07-15T23:44:29.437" v="3996" actId="478"/>
          <ac:cxnSpMkLst>
            <pc:docMk/>
            <pc:sldMk cId="916937545" sldId="426"/>
            <ac:cxnSpMk id="114" creationId="{83AB7238-A020-4E6F-8A2A-991FA712DA5B}"/>
          </ac:cxnSpMkLst>
        </pc:cxnChg>
        <pc:cxnChg chg="mod">
          <ac:chgData name="Joonho Kim" userId="494aa8befea4f3b1" providerId="LiveId" clId="{61C0EB27-8FAF-43B7-A993-39F37A79BAA5}" dt="2018-07-15T23:44:29.437" v="3996" actId="478"/>
          <ac:cxnSpMkLst>
            <pc:docMk/>
            <pc:sldMk cId="916937545" sldId="426"/>
            <ac:cxnSpMk id="115" creationId="{5F7C03A4-BAF6-4F86-AA25-C25D7CB4DF91}"/>
          </ac:cxnSpMkLst>
        </pc:cxnChg>
        <pc:cxnChg chg="mod">
          <ac:chgData name="Joonho Kim" userId="494aa8befea4f3b1" providerId="LiveId" clId="{61C0EB27-8FAF-43B7-A993-39F37A79BAA5}" dt="2018-07-15T23:44:29.437" v="3996" actId="478"/>
          <ac:cxnSpMkLst>
            <pc:docMk/>
            <pc:sldMk cId="916937545" sldId="426"/>
            <ac:cxnSpMk id="116" creationId="{32F1C0C9-F876-473A-8895-29D483B46BB2}"/>
          </ac:cxnSpMkLst>
        </pc:cxnChg>
        <pc:cxnChg chg="mod">
          <ac:chgData name="Joonho Kim" userId="494aa8befea4f3b1" providerId="LiveId" clId="{61C0EB27-8FAF-43B7-A993-39F37A79BAA5}" dt="2018-07-15T23:44:29.437" v="3996" actId="478"/>
          <ac:cxnSpMkLst>
            <pc:docMk/>
            <pc:sldMk cId="916937545" sldId="426"/>
            <ac:cxnSpMk id="117" creationId="{C6E6A11B-A936-4AB1-B96C-D91B8A6EE3D9}"/>
          </ac:cxnSpMkLst>
        </pc:cxnChg>
        <pc:cxnChg chg="mod">
          <ac:chgData name="Joonho Kim" userId="494aa8befea4f3b1" providerId="LiveId" clId="{61C0EB27-8FAF-43B7-A993-39F37A79BAA5}" dt="2018-07-15T23:44:29.437" v="3996" actId="478"/>
          <ac:cxnSpMkLst>
            <pc:docMk/>
            <pc:sldMk cId="916937545" sldId="426"/>
            <ac:cxnSpMk id="119" creationId="{6C4C8E71-7941-4A73-AC0F-9D86E92BF62D}"/>
          </ac:cxnSpMkLst>
        </pc:cxnChg>
        <pc:cxnChg chg="mod">
          <ac:chgData name="Joonho Kim" userId="494aa8befea4f3b1" providerId="LiveId" clId="{61C0EB27-8FAF-43B7-A993-39F37A79BAA5}" dt="2018-07-15T23:44:29.437" v="3996" actId="478"/>
          <ac:cxnSpMkLst>
            <pc:docMk/>
            <pc:sldMk cId="916937545" sldId="426"/>
            <ac:cxnSpMk id="120" creationId="{0DAE6771-1EAE-4D4B-A00D-89E50EF59C4F}"/>
          </ac:cxnSpMkLst>
        </pc:cxnChg>
        <pc:cxnChg chg="add mod topLvl">
          <ac:chgData name="Joonho Kim" userId="494aa8befea4f3b1" providerId="LiveId" clId="{61C0EB27-8FAF-43B7-A993-39F37A79BAA5}" dt="2018-07-15T23:44:41.994" v="3999" actId="165"/>
          <ac:cxnSpMkLst>
            <pc:docMk/>
            <pc:sldMk cId="916937545" sldId="426"/>
            <ac:cxnSpMk id="132" creationId="{9A0200A2-3A05-4653-9C48-E195746A1B3E}"/>
          </ac:cxnSpMkLst>
        </pc:cxnChg>
      </pc:sldChg>
      <pc:sldChg chg="modSp add">
        <pc:chgData name="Joonho Kim" userId="494aa8befea4f3b1" providerId="LiveId" clId="{61C0EB27-8FAF-43B7-A993-39F37A79BAA5}" dt="2018-07-15T23:46:31.506" v="4069" actId="1076"/>
        <pc:sldMkLst>
          <pc:docMk/>
          <pc:sldMk cId="1130742604" sldId="428"/>
        </pc:sldMkLst>
        <pc:spChg chg="mod">
          <ac:chgData name="Joonho Kim" userId="494aa8befea4f3b1" providerId="LiveId" clId="{61C0EB27-8FAF-43B7-A993-39F37A79BAA5}" dt="2018-07-15T23:46:31.506" v="4069" actId="1076"/>
          <ac:spMkLst>
            <pc:docMk/>
            <pc:sldMk cId="1130742604" sldId="428"/>
            <ac:spMk id="3" creationId="{A852025B-7162-4E7A-A8E1-EB47842F1055}"/>
          </ac:spMkLst>
        </pc:spChg>
      </pc:sldChg>
      <pc:sldChg chg="modSp add ord">
        <pc:chgData name="Joonho Kim" userId="494aa8befea4f3b1" providerId="LiveId" clId="{61C0EB27-8FAF-43B7-A993-39F37A79BAA5}" dt="2018-07-15T23:49:15.610" v="4208" actId="20577"/>
        <pc:sldMkLst>
          <pc:docMk/>
          <pc:sldMk cId="3195215148" sldId="430"/>
        </pc:sldMkLst>
        <pc:spChg chg="mod">
          <ac:chgData name="Joonho Kim" userId="494aa8befea4f3b1" providerId="LiveId" clId="{61C0EB27-8FAF-43B7-A993-39F37A79BAA5}" dt="2018-07-15T23:49:15.610" v="4208" actId="20577"/>
          <ac:spMkLst>
            <pc:docMk/>
            <pc:sldMk cId="3195215148" sldId="430"/>
            <ac:spMk id="3" creationId="{A852025B-7162-4E7A-A8E1-EB47842F1055}"/>
          </ac:spMkLst>
        </pc:spChg>
      </pc:sldChg>
      <pc:sldChg chg="addSp delSp modSp add">
        <pc:chgData name="Joonho Kim" userId="494aa8befea4f3b1" providerId="LiveId" clId="{61C0EB27-8FAF-43B7-A993-39F37A79BAA5}" dt="2018-07-15T23:51:47.690" v="4334" actId="478"/>
        <pc:sldMkLst>
          <pc:docMk/>
          <pc:sldMk cId="997646110" sldId="431"/>
        </pc:sldMkLst>
        <pc:spChg chg="mod">
          <ac:chgData name="Joonho Kim" userId="494aa8befea4f3b1" providerId="LiveId" clId="{61C0EB27-8FAF-43B7-A993-39F37A79BAA5}" dt="2018-07-15T23:49:50.450" v="4308" actId="27636"/>
          <ac:spMkLst>
            <pc:docMk/>
            <pc:sldMk cId="997646110" sldId="431"/>
            <ac:spMk id="3" creationId="{A852025B-7162-4E7A-A8E1-EB47842F1055}"/>
          </ac:spMkLst>
        </pc:spChg>
        <pc:spChg chg="add mod ord">
          <ac:chgData name="Joonho Kim" userId="494aa8befea4f3b1" providerId="LiveId" clId="{61C0EB27-8FAF-43B7-A993-39F37A79BAA5}" dt="2018-07-15T23:51:43.586" v="4333"/>
          <ac:spMkLst>
            <pc:docMk/>
            <pc:sldMk cId="997646110" sldId="431"/>
            <ac:spMk id="7" creationId="{E7B91515-6F92-4F18-9C3C-21494B55DB40}"/>
          </ac:spMkLst>
        </pc:spChg>
        <pc:spChg chg="del">
          <ac:chgData name="Joonho Kim" userId="494aa8befea4f3b1" providerId="LiveId" clId="{61C0EB27-8FAF-43B7-A993-39F37A79BAA5}" dt="2018-07-15T23:49:56.070" v="4309" actId="478"/>
          <ac:spMkLst>
            <pc:docMk/>
            <pc:sldMk cId="997646110" sldId="431"/>
            <ac:spMk id="70" creationId="{D1EDB63F-8832-4E3C-A3CF-578FAE061FCB}"/>
          </ac:spMkLst>
        </pc:spChg>
        <pc:spChg chg="mod">
          <ac:chgData name="Joonho Kim" userId="494aa8befea4f3b1" providerId="LiveId" clId="{61C0EB27-8FAF-43B7-A993-39F37A79BAA5}" dt="2018-07-15T23:50:32.428" v="4319" actId="20577"/>
          <ac:spMkLst>
            <pc:docMk/>
            <pc:sldMk cId="997646110" sldId="431"/>
            <ac:spMk id="76" creationId="{60DDEE03-9326-40F9-8F18-96DB17C814F1}"/>
          </ac:spMkLst>
        </pc:spChg>
        <pc:spChg chg="del">
          <ac:chgData name="Joonho Kim" userId="494aa8befea4f3b1" providerId="LiveId" clId="{61C0EB27-8FAF-43B7-A993-39F37A79BAA5}" dt="2018-07-15T23:51:47.690" v="4334" actId="478"/>
          <ac:spMkLst>
            <pc:docMk/>
            <pc:sldMk cId="997646110" sldId="431"/>
            <ac:spMk id="103" creationId="{475361E2-6D69-4ED5-B207-98F7D8EBFA76}"/>
          </ac:spMkLst>
        </pc:spChg>
        <pc:spChg chg="del">
          <ac:chgData name="Joonho Kim" userId="494aa8befea4f3b1" providerId="LiveId" clId="{61C0EB27-8FAF-43B7-A993-39F37A79BAA5}" dt="2018-07-15T23:49:56.734" v="4310" actId="478"/>
          <ac:spMkLst>
            <pc:docMk/>
            <pc:sldMk cId="997646110" sldId="431"/>
            <ac:spMk id="104" creationId="{C33CBD2F-E281-4F93-839C-ECAF98230AAF}"/>
          </ac:spMkLst>
        </pc:spChg>
        <pc:spChg chg="del">
          <ac:chgData name="Joonho Kim" userId="494aa8befea4f3b1" providerId="LiveId" clId="{61C0EB27-8FAF-43B7-A993-39F37A79BAA5}" dt="2018-07-15T23:51:11.340" v="4327" actId="478"/>
          <ac:spMkLst>
            <pc:docMk/>
            <pc:sldMk cId="997646110" sldId="431"/>
            <ac:spMk id="146" creationId="{663FE9F7-3281-4EC3-B976-AAF47C8E3203}"/>
          </ac:spMkLst>
        </pc:spChg>
        <pc:spChg chg="del">
          <ac:chgData name="Joonho Kim" userId="494aa8befea4f3b1" providerId="LiveId" clId="{61C0EB27-8FAF-43B7-A993-39F37A79BAA5}" dt="2018-07-15T23:51:10.158" v="4326" actId="478"/>
          <ac:spMkLst>
            <pc:docMk/>
            <pc:sldMk cId="997646110" sldId="431"/>
            <ac:spMk id="147" creationId="{49089E27-C360-4AB2-B8CF-F29C667D5510}"/>
          </ac:spMkLst>
        </pc:spChg>
        <pc:cxnChg chg="add mod">
          <ac:chgData name="Joonho Kim" userId="494aa8befea4f3b1" providerId="LiveId" clId="{61C0EB27-8FAF-43B7-A993-39F37A79BAA5}" dt="2018-07-15T23:50:08.487" v="4312" actId="14100"/>
          <ac:cxnSpMkLst>
            <pc:docMk/>
            <pc:sldMk cId="997646110" sldId="431"/>
            <ac:cxnSpMk id="5" creationId="{D8BC3E4D-BF88-4B40-A51B-88E8414D54DF}"/>
          </ac:cxnSpMkLst>
        </pc:cxnChg>
        <pc:cxnChg chg="mod">
          <ac:chgData name="Joonho Kim" userId="494aa8befea4f3b1" providerId="LiveId" clId="{61C0EB27-8FAF-43B7-A993-39F37A79BAA5}" dt="2018-07-15T23:51:02.185" v="4325" actId="1582"/>
          <ac:cxnSpMkLst>
            <pc:docMk/>
            <pc:sldMk cId="997646110" sldId="431"/>
            <ac:cxnSpMk id="94" creationId="{C961B37C-A9A3-4912-8A85-1848B0860C3C}"/>
          </ac:cxnSpMkLst>
        </pc:cxnChg>
      </pc:sldChg>
      <pc:sldChg chg="modSp add">
        <pc:chgData name="Joonho Kim" userId="494aa8befea4f3b1" providerId="LiveId" clId="{61C0EB27-8FAF-43B7-A993-39F37A79BAA5}" dt="2018-07-15T23:52:03.876" v="4338" actId="1076"/>
        <pc:sldMkLst>
          <pc:docMk/>
          <pc:sldMk cId="1020427852" sldId="433"/>
        </pc:sldMkLst>
        <pc:spChg chg="mod">
          <ac:chgData name="Joonho Kim" userId="494aa8befea4f3b1" providerId="LiveId" clId="{61C0EB27-8FAF-43B7-A993-39F37A79BAA5}" dt="2018-07-15T23:52:03.876" v="4338" actId="1076"/>
          <ac:spMkLst>
            <pc:docMk/>
            <pc:sldMk cId="1020427852" sldId="433"/>
            <ac:spMk id="77" creationId="{1E6A4A52-2FBD-460E-BDBC-2B81E91071BA}"/>
          </ac:spMkLst>
        </pc:spChg>
        <pc:grpChg chg="mod">
          <ac:chgData name="Joonho Kim" userId="494aa8befea4f3b1" providerId="LiveId" clId="{61C0EB27-8FAF-43B7-A993-39F37A79BAA5}" dt="2018-07-15T23:52:00.047" v="4337" actId="1076"/>
          <ac:grpSpMkLst>
            <pc:docMk/>
            <pc:sldMk cId="1020427852" sldId="433"/>
            <ac:grpSpMk id="61" creationId="{672029B4-1F7C-4D92-81E8-EFD2989FB75E}"/>
          </ac:grpSpMkLst>
        </pc:grpChg>
        <pc:cxnChg chg="mod">
          <ac:chgData name="Joonho Kim" userId="494aa8befea4f3b1" providerId="LiveId" clId="{61C0EB27-8FAF-43B7-A993-39F37A79BAA5}" dt="2018-07-15T23:52:00.047" v="4337" actId="1076"/>
          <ac:cxnSpMkLst>
            <pc:docMk/>
            <pc:sldMk cId="1020427852" sldId="433"/>
            <ac:cxnSpMk id="5" creationId="{D8BC3E4D-BF88-4B40-A51B-88E8414D54DF}"/>
          </ac:cxnSpMkLst>
        </pc:cxnChg>
      </pc:sldChg>
      <pc:sldChg chg="addSp delSp modSp add">
        <pc:chgData name="Joonho Kim" userId="494aa8befea4f3b1" providerId="LiveId" clId="{61C0EB27-8FAF-43B7-A993-39F37A79BAA5}" dt="2018-07-15T23:53:18.778" v="4370" actId="1076"/>
        <pc:sldMkLst>
          <pc:docMk/>
          <pc:sldMk cId="43182985" sldId="434"/>
        </pc:sldMkLst>
        <pc:spChg chg="mod">
          <ac:chgData name="Joonho Kim" userId="494aa8befea4f3b1" providerId="LiveId" clId="{61C0EB27-8FAF-43B7-A993-39F37A79BAA5}" dt="2018-07-15T23:52:24.799" v="4359" actId="20577"/>
          <ac:spMkLst>
            <pc:docMk/>
            <pc:sldMk cId="43182985" sldId="434"/>
            <ac:spMk id="3" creationId="{A852025B-7162-4E7A-A8E1-EB47842F1055}"/>
          </ac:spMkLst>
        </pc:spChg>
        <pc:spChg chg="add mod ord">
          <ac:chgData name="Joonho Kim" userId="494aa8befea4f3b1" providerId="LiveId" clId="{61C0EB27-8FAF-43B7-A993-39F37A79BAA5}" dt="2018-07-15T23:52:52.458" v="4365" actId="1076"/>
          <ac:spMkLst>
            <pc:docMk/>
            <pc:sldMk cId="43182985" sldId="434"/>
            <ac:spMk id="4" creationId="{B16C4590-A20B-4F8F-A5E6-EC855FE53EC5}"/>
          </ac:spMkLst>
        </pc:spChg>
        <pc:spChg chg="del">
          <ac:chgData name="Joonho Kim" userId="494aa8befea4f3b1" providerId="LiveId" clId="{61C0EB27-8FAF-43B7-A993-39F37A79BAA5}" dt="2018-07-15T23:53:04.598" v="4367" actId="478"/>
          <ac:spMkLst>
            <pc:docMk/>
            <pc:sldMk cId="43182985" sldId="434"/>
            <ac:spMk id="73" creationId="{AB04A404-A139-4867-A71B-17CA75097508}"/>
          </ac:spMkLst>
        </pc:spChg>
        <pc:spChg chg="mod">
          <ac:chgData name="Joonho Kim" userId="494aa8befea4f3b1" providerId="LiveId" clId="{61C0EB27-8FAF-43B7-A993-39F37A79BAA5}" dt="2018-07-15T23:53:01.969" v="4366" actId="20577"/>
          <ac:spMkLst>
            <pc:docMk/>
            <pc:sldMk cId="43182985" sldId="434"/>
            <ac:spMk id="79" creationId="{B3A8E0A4-12D9-4251-93CE-1E8E2AC8C165}"/>
          </ac:spMkLst>
        </pc:spChg>
        <pc:spChg chg="mod">
          <ac:chgData name="Joonho Kim" userId="494aa8befea4f3b1" providerId="LiveId" clId="{61C0EB27-8FAF-43B7-A993-39F37A79BAA5}" dt="2018-07-15T23:53:18.778" v="4370" actId="1076"/>
          <ac:spMkLst>
            <pc:docMk/>
            <pc:sldMk cId="43182985" sldId="434"/>
            <ac:spMk id="80" creationId="{D02AE26E-1AC7-4924-AE45-1E8363BD7595}"/>
          </ac:spMkLst>
        </pc:spChg>
        <pc:spChg chg="del">
          <ac:chgData name="Joonho Kim" userId="494aa8befea4f3b1" providerId="LiveId" clId="{61C0EB27-8FAF-43B7-A993-39F37A79BAA5}" dt="2018-07-15T23:52:38.200" v="4361" actId="478"/>
          <ac:spMkLst>
            <pc:docMk/>
            <pc:sldMk cId="43182985" sldId="434"/>
            <ac:spMk id="144" creationId="{7C58713F-3161-4DE8-AA03-38DC9E20D11C}"/>
          </ac:spMkLst>
        </pc:spChg>
        <pc:spChg chg="del">
          <ac:chgData name="Joonho Kim" userId="494aa8befea4f3b1" providerId="LiveId" clId="{61C0EB27-8FAF-43B7-A993-39F37A79BAA5}" dt="2018-07-15T23:52:38.987" v="4362" actId="478"/>
          <ac:spMkLst>
            <pc:docMk/>
            <pc:sldMk cId="43182985" sldId="434"/>
            <ac:spMk id="145" creationId="{2B198368-CF5A-43B0-9941-4E0BAF8B8F79}"/>
          </ac:spMkLst>
        </pc:spChg>
        <pc:grpChg chg="mod">
          <ac:chgData name="Joonho Kim" userId="494aa8befea4f3b1" providerId="LiveId" clId="{61C0EB27-8FAF-43B7-A993-39F37A79BAA5}" dt="2018-07-15T23:53:15.347" v="4369" actId="1076"/>
          <ac:grpSpMkLst>
            <pc:docMk/>
            <pc:sldMk cId="43182985" sldId="434"/>
            <ac:grpSpMk id="55" creationId="{41D5FBD2-9F1D-4282-A53A-D9E19B5B37F2}"/>
          </ac:grpSpMkLst>
        </pc:grpChg>
        <pc:cxnChg chg="add mod">
          <ac:chgData name="Joonho Kim" userId="494aa8befea4f3b1" providerId="LiveId" clId="{61C0EB27-8FAF-43B7-A993-39F37A79BAA5}" dt="2018-07-15T23:53:15.347" v="4369" actId="1076"/>
          <ac:cxnSpMkLst>
            <pc:docMk/>
            <pc:sldMk cId="43182985" sldId="434"/>
            <ac:cxnSpMk id="8" creationId="{7EFF2587-C075-4EFB-8D18-CCF2B63EF3F5}"/>
          </ac:cxnSpMkLst>
        </pc:cxnChg>
        <pc:cxnChg chg="mod">
          <ac:chgData name="Joonho Kim" userId="494aa8befea4f3b1" providerId="LiveId" clId="{61C0EB27-8FAF-43B7-A993-39F37A79BAA5}" dt="2018-07-15T23:52:36.594" v="4360" actId="1582"/>
          <ac:cxnSpMkLst>
            <pc:docMk/>
            <pc:sldMk cId="43182985" sldId="434"/>
            <ac:cxnSpMk id="97" creationId="{7600D326-CD51-4B90-B4BA-5A1F13031C26}"/>
          </ac:cxnSpMkLst>
        </pc:cxnChg>
      </pc:sldChg>
      <pc:sldChg chg="modSp add">
        <pc:chgData name="Joonho Kim" userId="494aa8befea4f3b1" providerId="LiveId" clId="{61C0EB27-8FAF-43B7-A993-39F37A79BAA5}" dt="2018-07-15T23:54:31.694" v="4550" actId="20577"/>
        <pc:sldMkLst>
          <pc:docMk/>
          <pc:sldMk cId="1808403954" sldId="435"/>
        </pc:sldMkLst>
        <pc:spChg chg="mod">
          <ac:chgData name="Joonho Kim" userId="494aa8befea4f3b1" providerId="LiveId" clId="{61C0EB27-8FAF-43B7-A993-39F37A79BAA5}" dt="2018-07-15T23:54:31.694" v="4550" actId="20577"/>
          <ac:spMkLst>
            <pc:docMk/>
            <pc:sldMk cId="1808403954" sldId="435"/>
            <ac:spMk id="3" creationId="{A852025B-7162-4E7A-A8E1-EB47842F1055}"/>
          </ac:spMkLst>
        </pc:spChg>
      </pc:sldChg>
      <pc:sldChg chg="modSp add">
        <pc:chgData name="Joonho Kim" userId="494aa8befea4f3b1" providerId="LiveId" clId="{61C0EB27-8FAF-43B7-A993-39F37A79BAA5}" dt="2018-07-15T23:55:16.317" v="4652" actId="1582"/>
        <pc:sldMkLst>
          <pc:docMk/>
          <pc:sldMk cId="2718186164" sldId="436"/>
        </pc:sldMkLst>
        <pc:spChg chg="mod">
          <ac:chgData name="Joonho Kim" userId="494aa8befea4f3b1" providerId="LiveId" clId="{61C0EB27-8FAF-43B7-A993-39F37A79BAA5}" dt="2018-07-15T23:55:07.798" v="4651" actId="20577"/>
          <ac:spMkLst>
            <pc:docMk/>
            <pc:sldMk cId="2718186164" sldId="436"/>
            <ac:spMk id="3" creationId="{A852025B-7162-4E7A-A8E1-EB47842F1055}"/>
          </ac:spMkLst>
        </pc:spChg>
        <pc:cxnChg chg="mod">
          <ac:chgData name="Joonho Kim" userId="494aa8befea4f3b1" providerId="LiveId" clId="{61C0EB27-8FAF-43B7-A993-39F37A79BAA5}" dt="2018-07-15T23:55:16.317" v="4652" actId="1582"/>
          <ac:cxnSpMkLst>
            <pc:docMk/>
            <pc:sldMk cId="2718186164" sldId="436"/>
            <ac:cxnSpMk id="100" creationId="{2AADD444-11EC-4BB2-9EAC-319D5E961F89}"/>
          </ac:cxnSpMkLst>
        </pc:cxnChg>
      </pc:sldChg>
      <pc:sldChg chg="addSp delSp modSp add ord">
        <pc:chgData name="Joonho Kim" userId="494aa8befea4f3b1" providerId="LiveId" clId="{61C0EB27-8FAF-43B7-A993-39F37A79BAA5}" dt="2018-07-15T23:58:45.904" v="4786" actId="167"/>
        <pc:sldMkLst>
          <pc:docMk/>
          <pc:sldMk cId="3368472301" sldId="438"/>
        </pc:sldMkLst>
        <pc:spChg chg="del">
          <ac:chgData name="Joonho Kim" userId="494aa8befea4f3b1" providerId="LiveId" clId="{61C0EB27-8FAF-43B7-A993-39F37A79BAA5}" dt="2018-07-15T23:58:30.887" v="4781" actId="478"/>
          <ac:spMkLst>
            <pc:docMk/>
            <pc:sldMk cId="3368472301" sldId="438"/>
            <ac:spMk id="4" creationId="{B16C4590-A20B-4F8F-A5E6-EC855FE53EC5}"/>
          </ac:spMkLst>
        </pc:spChg>
        <pc:spChg chg="add mod ord">
          <ac:chgData name="Joonho Kim" userId="494aa8befea4f3b1" providerId="LiveId" clId="{61C0EB27-8FAF-43B7-A993-39F37A79BAA5}" dt="2018-07-15T23:58:45.904" v="4786" actId="167"/>
          <ac:spMkLst>
            <pc:docMk/>
            <pc:sldMk cId="3368472301" sldId="438"/>
            <ac:spMk id="6" creationId="{2636ABAB-7F9F-4744-9918-BC5528FC5AE6}"/>
          </ac:spMkLst>
        </pc:spChg>
        <pc:spChg chg="del">
          <ac:chgData name="Joonho Kim" userId="494aa8befea4f3b1" providerId="LiveId" clId="{61C0EB27-8FAF-43B7-A993-39F37A79BAA5}" dt="2018-07-15T23:58:33.922" v="4784" actId="478"/>
          <ac:spMkLst>
            <pc:docMk/>
            <pc:sldMk cId="3368472301" sldId="438"/>
            <ac:spMk id="7" creationId="{E7B91515-6F92-4F18-9C3C-21494B55DB40}"/>
          </ac:spMkLst>
        </pc:spChg>
        <pc:spChg chg="mod">
          <ac:chgData name="Joonho Kim" userId="494aa8befea4f3b1" providerId="LiveId" clId="{61C0EB27-8FAF-43B7-A993-39F37A79BAA5}" dt="2018-07-15T23:57:16.142" v="4761" actId="1076"/>
          <ac:spMkLst>
            <pc:docMk/>
            <pc:sldMk cId="3368472301" sldId="438"/>
            <ac:spMk id="69" creationId="{8C1DCCD6-841C-4085-BE99-66B37B67CBF1}"/>
          </ac:spMkLst>
        </pc:spChg>
        <pc:spChg chg="mod">
          <ac:chgData name="Joonho Kim" userId="494aa8befea4f3b1" providerId="LiveId" clId="{61C0EB27-8FAF-43B7-A993-39F37A79BAA5}" dt="2018-07-15T23:57:16.142" v="4761" actId="1076"/>
          <ac:spMkLst>
            <pc:docMk/>
            <pc:sldMk cId="3368472301" sldId="438"/>
            <ac:spMk id="71" creationId="{7CF3D8C9-9F3C-400E-B1B3-7BC1A2DF72AD}"/>
          </ac:spMkLst>
        </pc:spChg>
        <pc:spChg chg="mod">
          <ac:chgData name="Joonho Kim" userId="494aa8befea4f3b1" providerId="LiveId" clId="{61C0EB27-8FAF-43B7-A993-39F37A79BAA5}" dt="2018-07-15T23:57:16.142" v="4761" actId="1076"/>
          <ac:spMkLst>
            <pc:docMk/>
            <pc:sldMk cId="3368472301" sldId="438"/>
            <ac:spMk id="75" creationId="{B86FEF4A-5E05-4FCF-A127-3BCB9C2B036B}"/>
          </ac:spMkLst>
        </pc:spChg>
        <pc:spChg chg="mod">
          <ac:chgData name="Joonho Kim" userId="494aa8befea4f3b1" providerId="LiveId" clId="{61C0EB27-8FAF-43B7-A993-39F37A79BAA5}" dt="2018-07-15T23:57:18.738" v="4763" actId="20577"/>
          <ac:spMkLst>
            <pc:docMk/>
            <pc:sldMk cId="3368472301" sldId="438"/>
            <ac:spMk id="76" creationId="{60DDEE03-9326-40F9-8F18-96DB17C814F1}"/>
          </ac:spMkLst>
        </pc:spChg>
        <pc:spChg chg="mod">
          <ac:chgData name="Joonho Kim" userId="494aa8befea4f3b1" providerId="LiveId" clId="{61C0EB27-8FAF-43B7-A993-39F37A79BAA5}" dt="2018-07-15T23:56:30.214" v="4753" actId="1076"/>
          <ac:spMkLst>
            <pc:docMk/>
            <pc:sldMk cId="3368472301" sldId="438"/>
            <ac:spMk id="79" creationId="{B3A8E0A4-12D9-4251-93CE-1E8E2AC8C165}"/>
          </ac:spMkLst>
        </pc:spChg>
        <pc:spChg chg="mod">
          <ac:chgData name="Joonho Kim" userId="494aa8befea4f3b1" providerId="LiveId" clId="{61C0EB27-8FAF-43B7-A993-39F37A79BAA5}" dt="2018-07-15T23:56:30.214" v="4753" actId="1076"/>
          <ac:spMkLst>
            <pc:docMk/>
            <pc:sldMk cId="3368472301" sldId="438"/>
            <ac:spMk id="80" creationId="{D02AE26E-1AC7-4924-AE45-1E8363BD7595}"/>
          </ac:spMkLst>
        </pc:spChg>
        <pc:grpChg chg="mod">
          <ac:chgData name="Joonho Kim" userId="494aa8befea4f3b1" providerId="LiveId" clId="{61C0EB27-8FAF-43B7-A993-39F37A79BAA5}" dt="2018-07-15T23:57:16.142" v="4761" actId="1076"/>
          <ac:grpSpMkLst>
            <pc:docMk/>
            <pc:sldMk cId="3368472301" sldId="438"/>
            <ac:grpSpMk id="49" creationId="{00DB5BD6-5330-46D9-92D8-C0243738EF39}"/>
          </ac:grpSpMkLst>
        </pc:grpChg>
        <pc:grpChg chg="mod">
          <ac:chgData name="Joonho Kim" userId="494aa8befea4f3b1" providerId="LiveId" clId="{61C0EB27-8FAF-43B7-A993-39F37A79BAA5}" dt="2018-07-15T23:56:30.214" v="4753" actId="1076"/>
          <ac:grpSpMkLst>
            <pc:docMk/>
            <pc:sldMk cId="3368472301" sldId="438"/>
            <ac:grpSpMk id="52" creationId="{00397C7C-3AA1-4EF2-821B-6797D26DB4D8}"/>
          </ac:grpSpMkLst>
        </pc:grpChg>
        <pc:grpChg chg="mod">
          <ac:chgData name="Joonho Kim" userId="494aa8befea4f3b1" providerId="LiveId" clId="{61C0EB27-8FAF-43B7-A993-39F37A79BAA5}" dt="2018-07-15T23:56:30.214" v="4753" actId="1076"/>
          <ac:grpSpMkLst>
            <pc:docMk/>
            <pc:sldMk cId="3368472301" sldId="438"/>
            <ac:grpSpMk id="55" creationId="{41D5FBD2-9F1D-4282-A53A-D9E19B5B37F2}"/>
          </ac:grpSpMkLst>
        </pc:grpChg>
        <pc:grpChg chg="mod">
          <ac:chgData name="Joonho Kim" userId="494aa8befea4f3b1" providerId="LiveId" clId="{61C0EB27-8FAF-43B7-A993-39F37A79BAA5}" dt="2018-07-15T23:57:16.142" v="4761" actId="1076"/>
          <ac:grpSpMkLst>
            <pc:docMk/>
            <pc:sldMk cId="3368472301" sldId="438"/>
            <ac:grpSpMk id="64" creationId="{9538EB3F-D8E8-477A-AEB3-2C75109E3C47}"/>
          </ac:grpSpMkLst>
        </pc:grpChg>
        <pc:cxnChg chg="mod">
          <ac:chgData name="Joonho Kim" userId="494aa8befea4f3b1" providerId="LiveId" clId="{61C0EB27-8FAF-43B7-A993-39F37A79BAA5}" dt="2018-07-15T23:56:30.214" v="4753" actId="1076"/>
          <ac:cxnSpMkLst>
            <pc:docMk/>
            <pc:sldMk cId="3368472301" sldId="438"/>
            <ac:cxnSpMk id="8" creationId="{7EFF2587-C075-4EFB-8D18-CCF2B63EF3F5}"/>
          </ac:cxnSpMkLst>
        </pc:cxnChg>
        <pc:cxnChg chg="mod">
          <ac:chgData name="Joonho Kim" userId="494aa8befea4f3b1" providerId="LiveId" clId="{61C0EB27-8FAF-43B7-A993-39F37A79BAA5}" dt="2018-07-15T23:56:30.214" v="4753" actId="1076"/>
          <ac:cxnSpMkLst>
            <pc:docMk/>
            <pc:sldMk cId="3368472301" sldId="438"/>
            <ac:cxnSpMk id="9" creationId="{2CA02C68-87CE-4B46-814E-0C239608DFB8}"/>
          </ac:cxnSpMkLst>
        </pc:cxnChg>
        <pc:cxnChg chg="add del mod">
          <ac:chgData name="Joonho Kim" userId="494aa8befea4f3b1" providerId="LiveId" clId="{61C0EB27-8FAF-43B7-A993-39F37A79BAA5}" dt="2018-07-15T23:58:32.950" v="4783" actId="478"/>
          <ac:cxnSpMkLst>
            <pc:docMk/>
            <pc:sldMk cId="3368472301" sldId="438"/>
            <ac:cxnSpMk id="94" creationId="{C961B37C-A9A3-4912-8A85-1848B0860C3C}"/>
          </ac:cxnSpMkLst>
        </pc:cxnChg>
      </pc:sldChg>
      <pc:sldChg chg="addSp delSp modSp add">
        <pc:chgData name="Joonho Kim" userId="494aa8befea4f3b1" providerId="LiveId" clId="{61C0EB27-8FAF-43B7-A993-39F37A79BAA5}" dt="2018-07-15T23:59:02.227" v="4789"/>
        <pc:sldMkLst>
          <pc:docMk/>
          <pc:sldMk cId="1709894899" sldId="440"/>
        </pc:sldMkLst>
        <pc:spChg chg="del">
          <ac:chgData name="Joonho Kim" userId="494aa8befea4f3b1" providerId="LiveId" clId="{61C0EB27-8FAF-43B7-A993-39F37A79BAA5}" dt="2018-07-15T23:59:01.970" v="4788" actId="478"/>
          <ac:spMkLst>
            <pc:docMk/>
            <pc:sldMk cId="1709894899" sldId="440"/>
            <ac:spMk id="67" creationId="{AE0850C0-B04D-4401-9468-850384571B68}"/>
          </ac:spMkLst>
        </pc:spChg>
        <pc:spChg chg="del">
          <ac:chgData name="Joonho Kim" userId="494aa8befea4f3b1" providerId="LiveId" clId="{61C0EB27-8FAF-43B7-A993-39F37A79BAA5}" dt="2018-07-15T23:59:01.970" v="4788" actId="478"/>
          <ac:spMkLst>
            <pc:docMk/>
            <pc:sldMk cId="1709894899" sldId="440"/>
            <ac:spMk id="68" creationId="{A519F2C4-9F93-4892-91ED-26E67BCF4FA6}"/>
          </ac:spMkLst>
        </pc:spChg>
        <pc:spChg chg="del">
          <ac:chgData name="Joonho Kim" userId="494aa8befea4f3b1" providerId="LiveId" clId="{61C0EB27-8FAF-43B7-A993-39F37A79BAA5}" dt="2018-07-15T23:59:01.970" v="4788" actId="478"/>
          <ac:spMkLst>
            <pc:docMk/>
            <pc:sldMk cId="1709894899" sldId="440"/>
            <ac:spMk id="69" creationId="{8C1DCCD6-841C-4085-BE99-66B37B67CBF1}"/>
          </ac:spMkLst>
        </pc:spChg>
        <pc:spChg chg="del">
          <ac:chgData name="Joonho Kim" userId="494aa8befea4f3b1" providerId="LiveId" clId="{61C0EB27-8FAF-43B7-A993-39F37A79BAA5}" dt="2018-07-15T23:59:01.970" v="4788" actId="478"/>
          <ac:spMkLst>
            <pc:docMk/>
            <pc:sldMk cId="1709894899" sldId="440"/>
            <ac:spMk id="71" creationId="{7CF3D8C9-9F3C-400E-B1B3-7BC1A2DF72AD}"/>
          </ac:spMkLst>
        </pc:spChg>
        <pc:spChg chg="del">
          <ac:chgData name="Joonho Kim" userId="494aa8befea4f3b1" providerId="LiveId" clId="{61C0EB27-8FAF-43B7-A993-39F37A79BAA5}" dt="2018-07-15T23:59:01.970" v="4788" actId="478"/>
          <ac:spMkLst>
            <pc:docMk/>
            <pc:sldMk cId="1709894899" sldId="440"/>
            <ac:spMk id="74" creationId="{9A4F6F9E-BA30-45C7-B785-A0431932FD3D}"/>
          </ac:spMkLst>
        </pc:spChg>
        <pc:spChg chg="del">
          <ac:chgData name="Joonho Kim" userId="494aa8befea4f3b1" providerId="LiveId" clId="{61C0EB27-8FAF-43B7-A993-39F37A79BAA5}" dt="2018-07-15T23:59:01.970" v="4788" actId="478"/>
          <ac:spMkLst>
            <pc:docMk/>
            <pc:sldMk cId="1709894899" sldId="440"/>
            <ac:spMk id="75" creationId="{B86FEF4A-5E05-4FCF-A127-3BCB9C2B036B}"/>
          </ac:spMkLst>
        </pc:spChg>
        <pc:spChg chg="del">
          <ac:chgData name="Joonho Kim" userId="494aa8befea4f3b1" providerId="LiveId" clId="{61C0EB27-8FAF-43B7-A993-39F37A79BAA5}" dt="2018-07-15T23:59:01.970" v="4788" actId="478"/>
          <ac:spMkLst>
            <pc:docMk/>
            <pc:sldMk cId="1709894899" sldId="440"/>
            <ac:spMk id="76" creationId="{60DDEE03-9326-40F9-8F18-96DB17C814F1}"/>
          </ac:spMkLst>
        </pc:spChg>
        <pc:spChg chg="del">
          <ac:chgData name="Joonho Kim" userId="494aa8befea4f3b1" providerId="LiveId" clId="{61C0EB27-8FAF-43B7-A993-39F37A79BAA5}" dt="2018-07-15T23:59:01.970" v="4788" actId="478"/>
          <ac:spMkLst>
            <pc:docMk/>
            <pc:sldMk cId="1709894899" sldId="440"/>
            <ac:spMk id="77" creationId="{1E6A4A52-2FBD-460E-BDBC-2B81E91071BA}"/>
          </ac:spMkLst>
        </pc:spChg>
        <pc:spChg chg="del">
          <ac:chgData name="Joonho Kim" userId="494aa8befea4f3b1" providerId="LiveId" clId="{61C0EB27-8FAF-43B7-A993-39F37A79BAA5}" dt="2018-07-15T23:59:01.970" v="4788" actId="478"/>
          <ac:spMkLst>
            <pc:docMk/>
            <pc:sldMk cId="1709894899" sldId="440"/>
            <ac:spMk id="78" creationId="{A4A1DF04-4F3B-43AE-B073-446E3340AAE7}"/>
          </ac:spMkLst>
        </pc:spChg>
        <pc:spChg chg="del">
          <ac:chgData name="Joonho Kim" userId="494aa8befea4f3b1" providerId="LiveId" clId="{61C0EB27-8FAF-43B7-A993-39F37A79BAA5}" dt="2018-07-15T23:59:01.970" v="4788" actId="478"/>
          <ac:spMkLst>
            <pc:docMk/>
            <pc:sldMk cId="1709894899" sldId="440"/>
            <ac:spMk id="79" creationId="{B3A8E0A4-12D9-4251-93CE-1E8E2AC8C165}"/>
          </ac:spMkLst>
        </pc:spChg>
        <pc:spChg chg="del">
          <ac:chgData name="Joonho Kim" userId="494aa8befea4f3b1" providerId="LiveId" clId="{61C0EB27-8FAF-43B7-A993-39F37A79BAA5}" dt="2018-07-15T23:59:01.970" v="4788" actId="478"/>
          <ac:spMkLst>
            <pc:docMk/>
            <pc:sldMk cId="1709894899" sldId="440"/>
            <ac:spMk id="80" creationId="{D02AE26E-1AC7-4924-AE45-1E8363BD7595}"/>
          </ac:spMkLst>
        </pc:spChg>
        <pc:spChg chg="add">
          <ac:chgData name="Joonho Kim" userId="494aa8befea4f3b1" providerId="LiveId" clId="{61C0EB27-8FAF-43B7-A993-39F37A79BAA5}" dt="2018-07-15T23:59:02.227" v="4789"/>
          <ac:spMkLst>
            <pc:docMk/>
            <pc:sldMk cId="1709894899" sldId="440"/>
            <ac:spMk id="120" creationId="{76FE520D-54CA-4C6C-B514-94806C1AAE59}"/>
          </ac:spMkLst>
        </pc:spChg>
        <pc:spChg chg="add">
          <ac:chgData name="Joonho Kim" userId="494aa8befea4f3b1" providerId="LiveId" clId="{61C0EB27-8FAF-43B7-A993-39F37A79BAA5}" dt="2018-07-15T23:59:02.227" v="4789"/>
          <ac:spMkLst>
            <pc:docMk/>
            <pc:sldMk cId="1709894899" sldId="440"/>
            <ac:spMk id="121" creationId="{5B57B8D9-BC37-4216-A6B9-26F10C577D12}"/>
          </ac:spMkLst>
        </pc:spChg>
        <pc:spChg chg="add">
          <ac:chgData name="Joonho Kim" userId="494aa8befea4f3b1" providerId="LiveId" clId="{61C0EB27-8FAF-43B7-A993-39F37A79BAA5}" dt="2018-07-15T23:59:02.227" v="4789"/>
          <ac:spMkLst>
            <pc:docMk/>
            <pc:sldMk cId="1709894899" sldId="440"/>
            <ac:spMk id="122" creationId="{A2F722EC-F6D7-4065-A81D-B74E5778715D}"/>
          </ac:spMkLst>
        </pc:spChg>
        <pc:spChg chg="add">
          <ac:chgData name="Joonho Kim" userId="494aa8befea4f3b1" providerId="LiveId" clId="{61C0EB27-8FAF-43B7-A993-39F37A79BAA5}" dt="2018-07-15T23:59:02.227" v="4789"/>
          <ac:spMkLst>
            <pc:docMk/>
            <pc:sldMk cId="1709894899" sldId="440"/>
            <ac:spMk id="123" creationId="{A986BFD3-7287-499C-8C3C-A779E9C35106}"/>
          </ac:spMkLst>
        </pc:spChg>
        <pc:spChg chg="add">
          <ac:chgData name="Joonho Kim" userId="494aa8befea4f3b1" providerId="LiveId" clId="{61C0EB27-8FAF-43B7-A993-39F37A79BAA5}" dt="2018-07-15T23:59:02.227" v="4789"/>
          <ac:spMkLst>
            <pc:docMk/>
            <pc:sldMk cId="1709894899" sldId="440"/>
            <ac:spMk id="124" creationId="{6B13239B-C072-477B-A068-D94B019E021C}"/>
          </ac:spMkLst>
        </pc:spChg>
        <pc:spChg chg="add">
          <ac:chgData name="Joonho Kim" userId="494aa8befea4f3b1" providerId="LiveId" clId="{61C0EB27-8FAF-43B7-A993-39F37A79BAA5}" dt="2018-07-15T23:59:02.227" v="4789"/>
          <ac:spMkLst>
            <pc:docMk/>
            <pc:sldMk cId="1709894899" sldId="440"/>
            <ac:spMk id="125" creationId="{1F6D1B87-B411-43BF-8315-C6F668A2B72C}"/>
          </ac:spMkLst>
        </pc:spChg>
        <pc:spChg chg="add">
          <ac:chgData name="Joonho Kim" userId="494aa8befea4f3b1" providerId="LiveId" clId="{61C0EB27-8FAF-43B7-A993-39F37A79BAA5}" dt="2018-07-15T23:59:02.227" v="4789"/>
          <ac:spMkLst>
            <pc:docMk/>
            <pc:sldMk cId="1709894899" sldId="440"/>
            <ac:spMk id="126" creationId="{E7771E9F-0A24-4337-B8D9-2512C124231C}"/>
          </ac:spMkLst>
        </pc:spChg>
        <pc:spChg chg="add">
          <ac:chgData name="Joonho Kim" userId="494aa8befea4f3b1" providerId="LiveId" clId="{61C0EB27-8FAF-43B7-A993-39F37A79BAA5}" dt="2018-07-15T23:59:02.227" v="4789"/>
          <ac:spMkLst>
            <pc:docMk/>
            <pc:sldMk cId="1709894899" sldId="440"/>
            <ac:spMk id="127" creationId="{AE025589-6F09-47FF-AF39-434C4239C429}"/>
          </ac:spMkLst>
        </pc:spChg>
        <pc:spChg chg="add">
          <ac:chgData name="Joonho Kim" userId="494aa8befea4f3b1" providerId="LiveId" clId="{61C0EB27-8FAF-43B7-A993-39F37A79BAA5}" dt="2018-07-15T23:59:02.227" v="4789"/>
          <ac:spMkLst>
            <pc:docMk/>
            <pc:sldMk cId="1709894899" sldId="440"/>
            <ac:spMk id="128" creationId="{700D7C9F-372E-4976-9680-76A9EB2F028E}"/>
          </ac:spMkLst>
        </pc:spChg>
        <pc:spChg chg="add">
          <ac:chgData name="Joonho Kim" userId="494aa8befea4f3b1" providerId="LiveId" clId="{61C0EB27-8FAF-43B7-A993-39F37A79BAA5}" dt="2018-07-15T23:59:02.227" v="4789"/>
          <ac:spMkLst>
            <pc:docMk/>
            <pc:sldMk cId="1709894899" sldId="440"/>
            <ac:spMk id="129" creationId="{1DC7D154-5B85-49BC-9158-BD831528A3D2}"/>
          </ac:spMkLst>
        </pc:spChg>
        <pc:spChg chg="add">
          <ac:chgData name="Joonho Kim" userId="494aa8befea4f3b1" providerId="LiveId" clId="{61C0EB27-8FAF-43B7-A993-39F37A79BAA5}" dt="2018-07-15T23:59:02.227" v="4789"/>
          <ac:spMkLst>
            <pc:docMk/>
            <pc:sldMk cId="1709894899" sldId="440"/>
            <ac:spMk id="130" creationId="{30626841-1A29-4FD9-89EE-EFD6BDB3F2C7}"/>
          </ac:spMkLst>
        </pc:spChg>
        <pc:grpChg chg="del">
          <ac:chgData name="Joonho Kim" userId="494aa8befea4f3b1" providerId="LiveId" clId="{61C0EB27-8FAF-43B7-A993-39F37A79BAA5}" dt="2018-07-15T23:59:01.970" v="4788" actId="478"/>
          <ac:grpSpMkLst>
            <pc:docMk/>
            <pc:sldMk cId="1709894899" sldId="440"/>
            <ac:grpSpMk id="46" creationId="{14497ABD-E4EE-479A-B998-78DC61B98322}"/>
          </ac:grpSpMkLst>
        </pc:grpChg>
        <pc:grpChg chg="del">
          <ac:chgData name="Joonho Kim" userId="494aa8befea4f3b1" providerId="LiveId" clId="{61C0EB27-8FAF-43B7-A993-39F37A79BAA5}" dt="2018-07-15T23:59:01.970" v="4788" actId="478"/>
          <ac:grpSpMkLst>
            <pc:docMk/>
            <pc:sldMk cId="1709894899" sldId="440"/>
            <ac:grpSpMk id="49" creationId="{00DB5BD6-5330-46D9-92D8-C0243738EF39}"/>
          </ac:grpSpMkLst>
        </pc:grpChg>
        <pc:grpChg chg="del">
          <ac:chgData name="Joonho Kim" userId="494aa8befea4f3b1" providerId="LiveId" clId="{61C0EB27-8FAF-43B7-A993-39F37A79BAA5}" dt="2018-07-15T23:59:01.970" v="4788" actId="478"/>
          <ac:grpSpMkLst>
            <pc:docMk/>
            <pc:sldMk cId="1709894899" sldId="440"/>
            <ac:grpSpMk id="52" creationId="{00397C7C-3AA1-4EF2-821B-6797D26DB4D8}"/>
          </ac:grpSpMkLst>
        </pc:grpChg>
        <pc:grpChg chg="del">
          <ac:chgData name="Joonho Kim" userId="494aa8befea4f3b1" providerId="LiveId" clId="{61C0EB27-8FAF-43B7-A993-39F37A79BAA5}" dt="2018-07-15T23:59:01.970" v="4788" actId="478"/>
          <ac:grpSpMkLst>
            <pc:docMk/>
            <pc:sldMk cId="1709894899" sldId="440"/>
            <ac:grpSpMk id="55" creationId="{41D5FBD2-9F1D-4282-A53A-D9E19B5B37F2}"/>
          </ac:grpSpMkLst>
        </pc:grpChg>
        <pc:grpChg chg="del">
          <ac:chgData name="Joonho Kim" userId="494aa8befea4f3b1" providerId="LiveId" clId="{61C0EB27-8FAF-43B7-A993-39F37A79BAA5}" dt="2018-07-15T23:59:01.970" v="4788" actId="478"/>
          <ac:grpSpMkLst>
            <pc:docMk/>
            <pc:sldMk cId="1709894899" sldId="440"/>
            <ac:grpSpMk id="58" creationId="{B022AD18-43A2-4C0D-89FC-679FC11C6E27}"/>
          </ac:grpSpMkLst>
        </pc:grpChg>
        <pc:grpChg chg="del">
          <ac:chgData name="Joonho Kim" userId="494aa8befea4f3b1" providerId="LiveId" clId="{61C0EB27-8FAF-43B7-A993-39F37A79BAA5}" dt="2018-07-15T23:59:01.970" v="4788" actId="478"/>
          <ac:grpSpMkLst>
            <pc:docMk/>
            <pc:sldMk cId="1709894899" sldId="440"/>
            <ac:grpSpMk id="61" creationId="{672029B4-1F7C-4D92-81E8-EFD2989FB75E}"/>
          </ac:grpSpMkLst>
        </pc:grpChg>
        <pc:grpChg chg="del">
          <ac:chgData name="Joonho Kim" userId="494aa8befea4f3b1" providerId="LiveId" clId="{61C0EB27-8FAF-43B7-A993-39F37A79BAA5}" dt="2018-07-15T23:59:01.970" v="4788" actId="478"/>
          <ac:grpSpMkLst>
            <pc:docMk/>
            <pc:sldMk cId="1709894899" sldId="440"/>
            <ac:grpSpMk id="64" creationId="{9538EB3F-D8E8-477A-AEB3-2C75109E3C47}"/>
          </ac:grpSpMkLst>
        </pc:grpChg>
        <pc:grpChg chg="add">
          <ac:chgData name="Joonho Kim" userId="494aa8befea4f3b1" providerId="LiveId" clId="{61C0EB27-8FAF-43B7-A993-39F37A79BAA5}" dt="2018-07-15T23:59:02.227" v="4789"/>
          <ac:grpSpMkLst>
            <pc:docMk/>
            <pc:sldMk cId="1709894899" sldId="440"/>
            <ac:grpSpMk id="72" creationId="{64CC3E83-701B-40C4-A46B-72C5E247B38A}"/>
          </ac:grpSpMkLst>
        </pc:grpChg>
        <pc:grpChg chg="add">
          <ac:chgData name="Joonho Kim" userId="494aa8befea4f3b1" providerId="LiveId" clId="{61C0EB27-8FAF-43B7-A993-39F37A79BAA5}" dt="2018-07-15T23:59:02.227" v="4789"/>
          <ac:grpSpMkLst>
            <pc:docMk/>
            <pc:sldMk cId="1709894899" sldId="440"/>
            <ac:grpSpMk id="85" creationId="{AC1EE350-0E47-46C5-B242-9853243CFB7C}"/>
          </ac:grpSpMkLst>
        </pc:grpChg>
        <pc:grpChg chg="add">
          <ac:chgData name="Joonho Kim" userId="494aa8befea4f3b1" providerId="LiveId" clId="{61C0EB27-8FAF-43B7-A993-39F37A79BAA5}" dt="2018-07-15T23:59:02.227" v="4789"/>
          <ac:grpSpMkLst>
            <pc:docMk/>
            <pc:sldMk cId="1709894899" sldId="440"/>
            <ac:grpSpMk id="105" creationId="{F1C7608E-9027-436E-BBDC-52E3A00AD721}"/>
          </ac:grpSpMkLst>
        </pc:grpChg>
        <pc:grpChg chg="add">
          <ac:chgData name="Joonho Kim" userId="494aa8befea4f3b1" providerId="LiveId" clId="{61C0EB27-8FAF-43B7-A993-39F37A79BAA5}" dt="2018-07-15T23:59:02.227" v="4789"/>
          <ac:grpSpMkLst>
            <pc:docMk/>
            <pc:sldMk cId="1709894899" sldId="440"/>
            <ac:grpSpMk id="108" creationId="{2D8317F9-C6A4-4358-8536-4A08617BA7FC}"/>
          </ac:grpSpMkLst>
        </pc:grpChg>
        <pc:grpChg chg="add">
          <ac:chgData name="Joonho Kim" userId="494aa8befea4f3b1" providerId="LiveId" clId="{61C0EB27-8FAF-43B7-A993-39F37A79BAA5}" dt="2018-07-15T23:59:02.227" v="4789"/>
          <ac:grpSpMkLst>
            <pc:docMk/>
            <pc:sldMk cId="1709894899" sldId="440"/>
            <ac:grpSpMk id="111" creationId="{12536F01-6E1B-4093-9F45-77A3AD84F75E}"/>
          </ac:grpSpMkLst>
        </pc:grpChg>
        <pc:grpChg chg="add">
          <ac:chgData name="Joonho Kim" userId="494aa8befea4f3b1" providerId="LiveId" clId="{61C0EB27-8FAF-43B7-A993-39F37A79BAA5}" dt="2018-07-15T23:59:02.227" v="4789"/>
          <ac:grpSpMkLst>
            <pc:docMk/>
            <pc:sldMk cId="1709894899" sldId="440"/>
            <ac:grpSpMk id="114" creationId="{79378CC8-5358-485F-A4D0-1EED80778A3A}"/>
          </ac:grpSpMkLst>
        </pc:grpChg>
        <pc:grpChg chg="add">
          <ac:chgData name="Joonho Kim" userId="494aa8befea4f3b1" providerId="LiveId" clId="{61C0EB27-8FAF-43B7-A993-39F37A79BAA5}" dt="2018-07-15T23:59:02.227" v="4789"/>
          <ac:grpSpMkLst>
            <pc:docMk/>
            <pc:sldMk cId="1709894899" sldId="440"/>
            <ac:grpSpMk id="117" creationId="{7F17A0A8-DB8D-4A91-AD5E-9ADEB1FD9AB1}"/>
          </ac:grpSpMkLst>
        </pc:grpChg>
        <pc:cxnChg chg="del mod">
          <ac:chgData name="Joonho Kim" userId="494aa8befea4f3b1" providerId="LiveId" clId="{61C0EB27-8FAF-43B7-A993-39F37A79BAA5}" dt="2018-07-15T23:59:01.970" v="4788" actId="478"/>
          <ac:cxnSpMkLst>
            <pc:docMk/>
            <pc:sldMk cId="1709894899" sldId="440"/>
            <ac:cxnSpMk id="5" creationId="{D8BC3E4D-BF88-4B40-A51B-88E8414D54DF}"/>
          </ac:cxnSpMkLst>
        </pc:cxnChg>
        <pc:cxnChg chg="del mod">
          <ac:chgData name="Joonho Kim" userId="494aa8befea4f3b1" providerId="LiveId" clId="{61C0EB27-8FAF-43B7-A993-39F37A79BAA5}" dt="2018-07-15T23:59:01.970" v="4788" actId="478"/>
          <ac:cxnSpMkLst>
            <pc:docMk/>
            <pc:sldMk cId="1709894899" sldId="440"/>
            <ac:cxnSpMk id="8" creationId="{7EFF2587-C075-4EFB-8D18-CCF2B63EF3F5}"/>
          </ac:cxnSpMkLst>
        </pc:cxnChg>
        <pc:cxnChg chg="del mod">
          <ac:chgData name="Joonho Kim" userId="494aa8befea4f3b1" providerId="LiveId" clId="{61C0EB27-8FAF-43B7-A993-39F37A79BAA5}" dt="2018-07-15T23:59:01.970" v="4788" actId="478"/>
          <ac:cxnSpMkLst>
            <pc:docMk/>
            <pc:sldMk cId="1709894899" sldId="440"/>
            <ac:cxnSpMk id="9" creationId="{2CA02C68-87CE-4B46-814E-0C239608DFB8}"/>
          </ac:cxnSpMkLst>
        </pc:cxnChg>
        <pc:cxnChg chg="add">
          <ac:chgData name="Joonho Kim" userId="494aa8befea4f3b1" providerId="LiveId" clId="{61C0EB27-8FAF-43B7-A993-39F37A79BAA5}" dt="2018-07-15T23:59:02.227" v="4789"/>
          <ac:cxnSpMkLst>
            <pc:docMk/>
            <pc:sldMk cId="1709894899" sldId="440"/>
            <ac:cxnSpMk id="131" creationId="{DC049B99-10E5-4DE8-9132-9E9B513F57AE}"/>
          </ac:cxnSpMkLst>
        </pc:cxnChg>
        <pc:cxnChg chg="add">
          <ac:chgData name="Joonho Kim" userId="494aa8befea4f3b1" providerId="LiveId" clId="{61C0EB27-8FAF-43B7-A993-39F37A79BAA5}" dt="2018-07-15T23:59:02.227" v="4789"/>
          <ac:cxnSpMkLst>
            <pc:docMk/>
            <pc:sldMk cId="1709894899" sldId="440"/>
            <ac:cxnSpMk id="144" creationId="{496F348B-E326-4A40-A577-BA062D03E463}"/>
          </ac:cxnSpMkLst>
        </pc:cxnChg>
        <pc:cxnChg chg="add">
          <ac:chgData name="Joonho Kim" userId="494aa8befea4f3b1" providerId="LiveId" clId="{61C0EB27-8FAF-43B7-A993-39F37A79BAA5}" dt="2018-07-15T23:59:02.227" v="4789"/>
          <ac:cxnSpMkLst>
            <pc:docMk/>
            <pc:sldMk cId="1709894899" sldId="440"/>
            <ac:cxnSpMk id="145" creationId="{F08A3D94-BF88-47CC-B4B8-CA26615B8642}"/>
          </ac:cxnSpMkLst>
        </pc:cxnChg>
      </pc:sldChg>
      <pc:sldChg chg="addSp delSp modSp add">
        <pc:chgData name="Joonho Kim" userId="494aa8befea4f3b1" providerId="LiveId" clId="{61C0EB27-8FAF-43B7-A993-39F37A79BAA5}" dt="2018-07-16T00:00:38.090" v="4828" actId="1582"/>
        <pc:sldMkLst>
          <pc:docMk/>
          <pc:sldMk cId="3476115316" sldId="441"/>
        </pc:sldMkLst>
        <pc:spChg chg="mod">
          <ac:chgData name="Joonho Kim" userId="494aa8befea4f3b1" providerId="LiveId" clId="{61C0EB27-8FAF-43B7-A993-39F37A79BAA5}" dt="2018-07-15T23:59:40.617" v="4810" actId="20577"/>
          <ac:spMkLst>
            <pc:docMk/>
            <pc:sldMk cId="3476115316" sldId="441"/>
            <ac:spMk id="3" creationId="{A852025B-7162-4E7A-A8E1-EB47842F1055}"/>
          </ac:spMkLst>
        </pc:spChg>
        <pc:spChg chg="add mod ord">
          <ac:chgData name="Joonho Kim" userId="494aa8befea4f3b1" providerId="LiveId" clId="{61C0EB27-8FAF-43B7-A993-39F37A79BAA5}" dt="2018-07-16T00:00:04.342" v="4814" actId="167"/>
          <ac:spMkLst>
            <pc:docMk/>
            <pc:sldMk cId="3476115316" sldId="441"/>
            <ac:spMk id="4" creationId="{5DB3FFF4-EB6E-4D74-993F-0420650F95DF}"/>
          </ac:spMkLst>
        </pc:spChg>
        <pc:spChg chg="del">
          <ac:chgData name="Joonho Kim" userId="494aa8befea4f3b1" providerId="LiveId" clId="{61C0EB27-8FAF-43B7-A993-39F37A79BAA5}" dt="2018-07-15T23:59:52.054" v="4812" actId="478"/>
          <ac:spMkLst>
            <pc:docMk/>
            <pc:sldMk cId="3476115316" sldId="441"/>
            <ac:spMk id="6" creationId="{2636ABAB-7F9F-4744-9918-BC5528FC5AE6}"/>
          </ac:spMkLst>
        </pc:spChg>
        <pc:spChg chg="del">
          <ac:chgData name="Joonho Kim" userId="494aa8befea4f3b1" providerId="LiveId" clId="{61C0EB27-8FAF-43B7-A993-39F37A79BAA5}" dt="2018-07-15T23:59:51.690" v="4811" actId="478"/>
          <ac:spMkLst>
            <pc:docMk/>
            <pc:sldMk cId="3476115316" sldId="441"/>
            <ac:spMk id="82" creationId="{E6B750DC-B777-47E7-9A2F-7A180555EBE8}"/>
          </ac:spMkLst>
        </pc:spChg>
        <pc:spChg chg="del">
          <ac:chgData name="Joonho Kim" userId="494aa8befea4f3b1" providerId="LiveId" clId="{61C0EB27-8FAF-43B7-A993-39F37A79BAA5}" dt="2018-07-16T00:00:10.376" v="4815" actId="478"/>
          <ac:spMkLst>
            <pc:docMk/>
            <pc:sldMk cId="3476115316" sldId="441"/>
            <ac:spMk id="122" creationId="{A2F722EC-F6D7-4065-A81D-B74E5778715D}"/>
          </ac:spMkLst>
        </pc:spChg>
        <pc:spChg chg="mod">
          <ac:chgData name="Joonho Kim" userId="494aa8befea4f3b1" providerId="LiveId" clId="{61C0EB27-8FAF-43B7-A993-39F37A79BAA5}" dt="2018-07-16T00:00:20.430" v="4817" actId="1076"/>
          <ac:spMkLst>
            <pc:docMk/>
            <pc:sldMk cId="3476115316" sldId="441"/>
            <ac:spMk id="128" creationId="{700D7C9F-372E-4976-9680-76A9EB2F028E}"/>
          </ac:spMkLst>
        </pc:spChg>
        <pc:grpChg chg="mod">
          <ac:chgData name="Joonho Kim" userId="494aa8befea4f3b1" providerId="LiveId" clId="{61C0EB27-8FAF-43B7-A993-39F37A79BAA5}" dt="2018-07-16T00:00:20.430" v="4817" actId="1076"/>
          <ac:grpSpMkLst>
            <pc:docMk/>
            <pc:sldMk cId="3476115316" sldId="441"/>
            <ac:grpSpMk id="85" creationId="{AC1EE350-0E47-46C5-B242-9853243CFB7C}"/>
          </ac:grpSpMkLst>
        </pc:grpChg>
        <pc:cxnChg chg="add mod">
          <ac:chgData name="Joonho Kim" userId="494aa8befea4f3b1" providerId="LiveId" clId="{61C0EB27-8FAF-43B7-A993-39F37A79BAA5}" dt="2018-07-16T00:00:20.430" v="4817" actId="1076"/>
          <ac:cxnSpMkLst>
            <pc:docMk/>
            <pc:sldMk cId="3476115316" sldId="441"/>
            <ac:cxnSpMk id="7" creationId="{F57FF483-E369-469E-8BD1-B18B5E1F2D08}"/>
          </ac:cxnSpMkLst>
        </pc:cxnChg>
        <pc:cxnChg chg="mod">
          <ac:chgData name="Joonho Kim" userId="494aa8befea4f3b1" providerId="LiveId" clId="{61C0EB27-8FAF-43B7-A993-39F37A79BAA5}" dt="2018-07-16T00:00:38.090" v="4828" actId="1582"/>
          <ac:cxnSpMkLst>
            <pc:docMk/>
            <pc:sldMk cId="3476115316" sldId="441"/>
            <ac:cxnSpMk id="95" creationId="{FC4FDF5E-9DC4-4F85-82A1-D3147159DD8B}"/>
          </ac:cxnSpMkLst>
        </pc:cxnChg>
      </pc:sldChg>
      <pc:sldChg chg="modSp add del">
        <pc:chgData name="Joonho Kim" userId="494aa8befea4f3b1" providerId="LiveId" clId="{61C0EB27-8FAF-43B7-A993-39F37A79BAA5}" dt="2018-07-16T00:00:58.839" v="4847" actId="2696"/>
        <pc:sldMkLst>
          <pc:docMk/>
          <pc:sldMk cId="638123201" sldId="442"/>
        </pc:sldMkLst>
        <pc:spChg chg="mod">
          <ac:chgData name="Joonho Kim" userId="494aa8befea4f3b1" providerId="LiveId" clId="{61C0EB27-8FAF-43B7-A993-39F37A79BAA5}" dt="2018-07-16T00:00:54.587" v="4846" actId="20577"/>
          <ac:spMkLst>
            <pc:docMk/>
            <pc:sldMk cId="638123201" sldId="442"/>
            <ac:spMk id="3" creationId="{A852025B-7162-4E7A-A8E1-EB47842F1055}"/>
          </ac:spMkLst>
        </pc:spChg>
        <pc:cxnChg chg="mod">
          <ac:chgData name="Joonho Kim" userId="494aa8befea4f3b1" providerId="LiveId" clId="{61C0EB27-8FAF-43B7-A993-39F37A79BAA5}" dt="2018-07-16T00:00:43.721" v="4829" actId="1582"/>
          <ac:cxnSpMkLst>
            <pc:docMk/>
            <pc:sldMk cId="638123201" sldId="442"/>
            <ac:cxnSpMk id="95" creationId="{FC4FDF5E-9DC4-4F85-82A1-D3147159DD8B}"/>
          </ac:cxnSpMkLst>
        </pc:cxnChg>
      </pc:sldChg>
      <pc:sldChg chg="modSp add">
        <pc:chgData name="Joonho Kim" userId="494aa8befea4f3b1" providerId="LiveId" clId="{61C0EB27-8FAF-43B7-A993-39F37A79BAA5}" dt="2018-07-16T00:02:02.245" v="4924" actId="20577"/>
        <pc:sldMkLst>
          <pc:docMk/>
          <pc:sldMk cId="1546597828" sldId="442"/>
        </pc:sldMkLst>
        <pc:spChg chg="mod">
          <ac:chgData name="Joonho Kim" userId="494aa8befea4f3b1" providerId="LiveId" clId="{61C0EB27-8FAF-43B7-A993-39F37A79BAA5}" dt="2018-07-16T00:02:02.245" v="4924" actId="20577"/>
          <ac:spMkLst>
            <pc:docMk/>
            <pc:sldMk cId="1546597828" sldId="442"/>
            <ac:spMk id="3" creationId="{A852025B-7162-4E7A-A8E1-EB47842F1055}"/>
          </ac:spMkLst>
        </pc:spChg>
      </pc:sldChg>
      <pc:sldChg chg="modSp add">
        <pc:chgData name="Joonho Kim" userId="494aa8befea4f3b1" providerId="LiveId" clId="{61C0EB27-8FAF-43B7-A993-39F37A79BAA5}" dt="2018-07-16T00:02:21.095" v="4983" actId="208"/>
        <pc:sldMkLst>
          <pc:docMk/>
          <pc:sldMk cId="932699719" sldId="443"/>
        </pc:sldMkLst>
        <pc:spChg chg="mod">
          <ac:chgData name="Joonho Kim" userId="494aa8befea4f3b1" providerId="LiveId" clId="{61C0EB27-8FAF-43B7-A993-39F37A79BAA5}" dt="2018-07-16T00:02:15.841" v="4982" actId="20577"/>
          <ac:spMkLst>
            <pc:docMk/>
            <pc:sldMk cId="932699719" sldId="443"/>
            <ac:spMk id="3" creationId="{A852025B-7162-4E7A-A8E1-EB47842F1055}"/>
          </ac:spMkLst>
        </pc:spChg>
        <pc:cxnChg chg="mod">
          <ac:chgData name="Joonho Kim" userId="494aa8befea4f3b1" providerId="LiveId" clId="{61C0EB27-8FAF-43B7-A993-39F37A79BAA5}" dt="2018-07-16T00:02:21.095" v="4983" actId="208"/>
          <ac:cxnSpMkLst>
            <pc:docMk/>
            <pc:sldMk cId="932699719" sldId="443"/>
            <ac:cxnSpMk id="99" creationId="{E5C3D9C3-B44F-410B-96ED-96F17653E0BD}"/>
          </ac:cxnSpMkLst>
        </pc:cxnChg>
      </pc:sldChg>
      <pc:sldChg chg="modSp add">
        <pc:chgData name="Joonho Kim" userId="494aa8befea4f3b1" providerId="LiveId" clId="{61C0EB27-8FAF-43B7-A993-39F37A79BAA5}" dt="2018-07-16T00:02:48.605" v="5028" actId="208"/>
        <pc:sldMkLst>
          <pc:docMk/>
          <pc:sldMk cId="397558487" sldId="444"/>
        </pc:sldMkLst>
        <pc:spChg chg="mod">
          <ac:chgData name="Joonho Kim" userId="494aa8befea4f3b1" providerId="LiveId" clId="{61C0EB27-8FAF-43B7-A993-39F37A79BAA5}" dt="2018-07-16T00:02:44.796" v="5027" actId="20577"/>
          <ac:spMkLst>
            <pc:docMk/>
            <pc:sldMk cId="397558487" sldId="444"/>
            <ac:spMk id="3" creationId="{A852025B-7162-4E7A-A8E1-EB47842F1055}"/>
          </ac:spMkLst>
        </pc:spChg>
        <pc:cxnChg chg="mod">
          <ac:chgData name="Joonho Kim" userId="494aa8befea4f3b1" providerId="LiveId" clId="{61C0EB27-8FAF-43B7-A993-39F37A79BAA5}" dt="2018-07-16T00:02:48.605" v="5028" actId="208"/>
          <ac:cxnSpMkLst>
            <pc:docMk/>
            <pc:sldMk cId="397558487" sldId="444"/>
            <ac:cxnSpMk id="96" creationId="{7D6805E3-D53E-40C7-8D13-1FBAE102B01B}"/>
          </ac:cxnSpMkLst>
        </pc:cxnChg>
      </pc:sldChg>
      <pc:sldChg chg="modSp add">
        <pc:chgData name="Joonho Kim" userId="494aa8befea4f3b1" providerId="LiveId" clId="{61C0EB27-8FAF-43B7-A993-39F37A79BAA5}" dt="2018-07-16T00:03:31.636" v="5090" actId="20577"/>
        <pc:sldMkLst>
          <pc:docMk/>
          <pc:sldMk cId="560447741" sldId="445"/>
        </pc:sldMkLst>
        <pc:spChg chg="mod">
          <ac:chgData name="Joonho Kim" userId="494aa8befea4f3b1" providerId="LiveId" clId="{61C0EB27-8FAF-43B7-A993-39F37A79BAA5}" dt="2018-07-16T00:03:31.636" v="5090" actId="20577"/>
          <ac:spMkLst>
            <pc:docMk/>
            <pc:sldMk cId="560447741" sldId="445"/>
            <ac:spMk id="3" creationId="{A852025B-7162-4E7A-A8E1-EB47842F1055}"/>
          </ac:spMkLst>
        </pc:spChg>
      </pc:sldChg>
      <pc:sldChg chg="modSp add">
        <pc:chgData name="Joonho Kim" userId="494aa8befea4f3b1" providerId="LiveId" clId="{61C0EB27-8FAF-43B7-A993-39F37A79BAA5}" dt="2018-07-16T00:04:46.583" v="5285" actId="113"/>
        <pc:sldMkLst>
          <pc:docMk/>
          <pc:sldMk cId="2144123246" sldId="446"/>
        </pc:sldMkLst>
        <pc:spChg chg="mod">
          <ac:chgData name="Joonho Kim" userId="494aa8befea4f3b1" providerId="LiveId" clId="{61C0EB27-8FAF-43B7-A993-39F37A79BAA5}" dt="2018-07-16T00:04:46.583" v="5285" actId="113"/>
          <ac:spMkLst>
            <pc:docMk/>
            <pc:sldMk cId="2144123246" sldId="446"/>
            <ac:spMk id="3" creationId="{A852025B-7162-4E7A-A8E1-EB47842F1055}"/>
          </ac:spMkLst>
        </pc:spChg>
        <pc:grpChg chg="mod">
          <ac:chgData name="Joonho Kim" userId="494aa8befea4f3b1" providerId="LiveId" clId="{61C0EB27-8FAF-43B7-A993-39F37A79BAA5}" dt="2018-07-16T00:03:55.048" v="5125" actId="1076"/>
          <ac:grpSpMkLst>
            <pc:docMk/>
            <pc:sldMk cId="2144123246" sldId="446"/>
            <ac:grpSpMk id="108" creationId="{2D8317F9-C6A4-4358-8536-4A08617BA7FC}"/>
          </ac:grpSpMkLst>
        </pc:grpChg>
        <pc:cxnChg chg="mod">
          <ac:chgData name="Joonho Kim" userId="494aa8befea4f3b1" providerId="LiveId" clId="{61C0EB27-8FAF-43B7-A993-39F37A79BAA5}" dt="2018-07-16T00:03:59.027" v="5126" actId="14100"/>
          <ac:cxnSpMkLst>
            <pc:docMk/>
            <pc:sldMk cId="2144123246" sldId="446"/>
            <ac:cxnSpMk id="144" creationId="{496F348B-E326-4A40-A577-BA062D03E463}"/>
          </ac:cxnSpMkLst>
        </pc:cxnChg>
      </pc:sldChg>
      <pc:sldChg chg="modSp add">
        <pc:chgData name="Joonho Kim" userId="494aa8befea4f3b1" providerId="LiveId" clId="{61C0EB27-8FAF-43B7-A993-39F37A79BAA5}" dt="2018-07-16T00:05:00.118" v="5288" actId="1076"/>
        <pc:sldMkLst>
          <pc:docMk/>
          <pc:sldMk cId="166463319" sldId="447"/>
        </pc:sldMkLst>
        <pc:spChg chg="mod">
          <ac:chgData name="Joonho Kim" userId="494aa8befea4f3b1" providerId="LiveId" clId="{61C0EB27-8FAF-43B7-A993-39F37A79BAA5}" dt="2018-07-16T00:04:56.544" v="5287" actId="1076"/>
          <ac:spMkLst>
            <pc:docMk/>
            <pc:sldMk cId="166463319" sldId="447"/>
            <ac:spMk id="129" creationId="{1DC7D154-5B85-49BC-9158-BD831528A3D2}"/>
          </ac:spMkLst>
        </pc:spChg>
        <pc:spChg chg="mod">
          <ac:chgData name="Joonho Kim" userId="494aa8befea4f3b1" providerId="LiveId" clId="{61C0EB27-8FAF-43B7-A993-39F37A79BAA5}" dt="2018-07-16T00:05:00.118" v="5288" actId="1076"/>
          <ac:spMkLst>
            <pc:docMk/>
            <pc:sldMk cId="166463319" sldId="447"/>
            <ac:spMk id="130" creationId="{30626841-1A29-4FD9-89EE-EFD6BDB3F2C7}"/>
          </ac:spMkLst>
        </pc:spChg>
        <pc:grpChg chg="mod">
          <ac:chgData name="Joonho Kim" userId="494aa8befea4f3b1" providerId="LiveId" clId="{61C0EB27-8FAF-43B7-A993-39F37A79BAA5}" dt="2018-07-16T00:04:56.544" v="5287" actId="1076"/>
          <ac:grpSpMkLst>
            <pc:docMk/>
            <pc:sldMk cId="166463319" sldId="447"/>
            <ac:grpSpMk id="105" creationId="{F1C7608E-9027-436E-BBDC-52E3A00AD721}"/>
          </ac:grpSpMkLst>
        </pc:grpChg>
        <pc:grpChg chg="mod">
          <ac:chgData name="Joonho Kim" userId="494aa8befea4f3b1" providerId="LiveId" clId="{61C0EB27-8FAF-43B7-A993-39F37A79BAA5}" dt="2018-07-16T00:05:00.118" v="5288" actId="1076"/>
          <ac:grpSpMkLst>
            <pc:docMk/>
            <pc:sldMk cId="166463319" sldId="447"/>
            <ac:grpSpMk id="108" creationId="{2D8317F9-C6A4-4358-8536-4A08617BA7FC}"/>
          </ac:grpSpMkLst>
        </pc:grpChg>
        <pc:cxnChg chg="mod">
          <ac:chgData name="Joonho Kim" userId="494aa8befea4f3b1" providerId="LiveId" clId="{61C0EB27-8FAF-43B7-A993-39F37A79BAA5}" dt="2018-07-16T00:05:00.118" v="5288" actId="1076"/>
          <ac:cxnSpMkLst>
            <pc:docMk/>
            <pc:sldMk cId="166463319" sldId="447"/>
            <ac:cxnSpMk id="144" creationId="{496F348B-E326-4A40-A577-BA062D03E463}"/>
          </ac:cxnSpMkLst>
        </pc:cxnChg>
        <pc:cxnChg chg="mod">
          <ac:chgData name="Joonho Kim" userId="494aa8befea4f3b1" providerId="LiveId" clId="{61C0EB27-8FAF-43B7-A993-39F37A79BAA5}" dt="2018-07-16T00:04:56.544" v="5287" actId="1076"/>
          <ac:cxnSpMkLst>
            <pc:docMk/>
            <pc:sldMk cId="166463319" sldId="447"/>
            <ac:cxnSpMk id="145" creationId="{F08A3D94-BF88-47CC-B4B8-CA26615B8642}"/>
          </ac:cxnSpMkLst>
        </pc:cxnChg>
      </pc:sldChg>
      <pc:sldChg chg="add del">
        <pc:chgData name="Joonho Kim" userId="494aa8befea4f3b1" providerId="LiveId" clId="{61C0EB27-8FAF-43B7-A993-39F37A79BAA5}" dt="2018-07-16T00:04:43.365" v="5284"/>
        <pc:sldMkLst>
          <pc:docMk/>
          <pc:sldMk cId="3358455576" sldId="447"/>
        </pc:sldMkLst>
      </pc:sldChg>
      <pc:sldChg chg="modSp add">
        <pc:chgData name="Joonho Kim" userId="494aa8befea4f3b1" providerId="LiveId" clId="{61C0EB27-8FAF-43B7-A993-39F37A79BAA5}" dt="2018-07-16T00:05:23.239" v="5322" actId="208"/>
        <pc:sldMkLst>
          <pc:docMk/>
          <pc:sldMk cId="4270609010" sldId="448"/>
        </pc:sldMkLst>
        <pc:spChg chg="mod">
          <ac:chgData name="Joonho Kim" userId="494aa8befea4f3b1" providerId="LiveId" clId="{61C0EB27-8FAF-43B7-A993-39F37A79BAA5}" dt="2018-07-16T00:05:19.175" v="5321" actId="27636"/>
          <ac:spMkLst>
            <pc:docMk/>
            <pc:sldMk cId="4270609010" sldId="448"/>
            <ac:spMk id="3" creationId="{A852025B-7162-4E7A-A8E1-EB47842F1055}"/>
          </ac:spMkLst>
        </pc:spChg>
        <pc:cxnChg chg="mod">
          <ac:chgData name="Joonho Kim" userId="494aa8befea4f3b1" providerId="LiveId" clId="{61C0EB27-8FAF-43B7-A993-39F37A79BAA5}" dt="2018-07-16T00:05:23.239" v="5322" actId="208"/>
          <ac:cxnSpMkLst>
            <pc:docMk/>
            <pc:sldMk cId="4270609010" sldId="448"/>
            <ac:cxnSpMk id="132" creationId="{9A0200A2-3A05-4653-9C48-E195746A1B3E}"/>
          </ac:cxnSpMkLst>
        </pc:cxnChg>
      </pc:sldChg>
      <pc:sldChg chg="addSp delSp modSp add">
        <pc:chgData name="Joonho Kim" userId="494aa8befea4f3b1" providerId="LiveId" clId="{61C0EB27-8FAF-43B7-A993-39F37A79BAA5}" dt="2018-07-16T00:07:29.856" v="5455" actId="1076"/>
        <pc:sldMkLst>
          <pc:docMk/>
          <pc:sldMk cId="2269002017" sldId="449"/>
        </pc:sldMkLst>
        <pc:spChg chg="mod">
          <ac:chgData name="Joonho Kim" userId="494aa8befea4f3b1" providerId="LiveId" clId="{61C0EB27-8FAF-43B7-A993-39F37A79BAA5}" dt="2018-07-16T00:05:40.564" v="5375" actId="20577"/>
          <ac:spMkLst>
            <pc:docMk/>
            <pc:sldMk cId="2269002017" sldId="449"/>
            <ac:spMk id="3" creationId="{A852025B-7162-4E7A-A8E1-EB47842F1055}"/>
          </ac:spMkLst>
        </pc:spChg>
        <pc:spChg chg="del">
          <ac:chgData name="Joonho Kim" userId="494aa8befea4f3b1" providerId="LiveId" clId="{61C0EB27-8FAF-43B7-A993-39F37A79BAA5}" dt="2018-07-16T00:05:44.077" v="5377" actId="478"/>
          <ac:spMkLst>
            <pc:docMk/>
            <pc:sldMk cId="2269002017" sldId="449"/>
            <ac:spMk id="4" creationId="{5DB3FFF4-EB6E-4D74-993F-0420650F95DF}"/>
          </ac:spMkLst>
        </pc:spChg>
        <pc:spChg chg="add del mod">
          <ac:chgData name="Joonho Kim" userId="494aa8befea4f3b1" providerId="LiveId" clId="{61C0EB27-8FAF-43B7-A993-39F37A79BAA5}" dt="2018-07-16T00:05:50.499" v="5379" actId="11529"/>
          <ac:spMkLst>
            <pc:docMk/>
            <pc:sldMk cId="2269002017" sldId="449"/>
            <ac:spMk id="5" creationId="{7B0866E9-ED79-4AC6-8F59-2090683D8EBF}"/>
          </ac:spMkLst>
        </pc:spChg>
        <pc:spChg chg="add mod ord">
          <ac:chgData name="Joonho Kim" userId="494aa8befea4f3b1" providerId="LiveId" clId="{61C0EB27-8FAF-43B7-A993-39F37A79BAA5}" dt="2018-07-16T00:06:07.056" v="5382" actId="14100"/>
          <ac:spMkLst>
            <pc:docMk/>
            <pc:sldMk cId="2269002017" sldId="449"/>
            <ac:spMk id="6" creationId="{B31D55C4-4BAF-417D-94D8-9F2D413E945E}"/>
          </ac:spMkLst>
        </pc:spChg>
        <pc:spChg chg="del">
          <ac:chgData name="Joonho Kim" userId="494aa8befea4f3b1" providerId="LiveId" clId="{61C0EB27-8FAF-43B7-A993-39F37A79BAA5}" dt="2018-07-16T00:05:43.784" v="5376" actId="478"/>
          <ac:spMkLst>
            <pc:docMk/>
            <pc:sldMk cId="2269002017" sldId="449"/>
            <ac:spMk id="83" creationId="{E9A765B5-DFD7-47B0-B0FA-EC3795343552}"/>
          </ac:spMkLst>
        </pc:spChg>
        <pc:spChg chg="del">
          <ac:chgData name="Joonho Kim" userId="494aa8befea4f3b1" providerId="LiveId" clId="{61C0EB27-8FAF-43B7-A993-39F37A79BAA5}" dt="2018-07-16T00:06:12.256" v="5383" actId="478"/>
          <ac:spMkLst>
            <pc:docMk/>
            <pc:sldMk cId="2269002017" sldId="449"/>
            <ac:spMk id="120" creationId="{76FE520D-54CA-4C6C-B514-94806C1AAE59}"/>
          </ac:spMkLst>
        </pc:spChg>
        <pc:spChg chg="mod">
          <ac:chgData name="Joonho Kim" userId="494aa8befea4f3b1" providerId="LiveId" clId="{61C0EB27-8FAF-43B7-A993-39F37A79BAA5}" dt="2018-07-16T00:07:29.856" v="5455" actId="1076"/>
          <ac:spMkLst>
            <pc:docMk/>
            <pc:sldMk cId="2269002017" sldId="449"/>
            <ac:spMk id="124" creationId="{6B13239B-C072-477B-A068-D94B019E021C}"/>
          </ac:spMkLst>
        </pc:spChg>
        <pc:grpChg chg="mod">
          <ac:chgData name="Joonho Kim" userId="494aa8befea4f3b1" providerId="LiveId" clId="{61C0EB27-8FAF-43B7-A993-39F37A79BAA5}" dt="2018-07-16T00:06:30.840" v="5387" actId="1076"/>
          <ac:grpSpMkLst>
            <pc:docMk/>
            <pc:sldMk cId="2269002017" sldId="449"/>
            <ac:grpSpMk id="72" creationId="{64CC3E83-701B-40C4-A46B-72C5E247B38A}"/>
          </ac:grpSpMkLst>
        </pc:grpChg>
        <pc:cxnChg chg="add mod">
          <ac:chgData name="Joonho Kim" userId="494aa8befea4f3b1" providerId="LiveId" clId="{61C0EB27-8FAF-43B7-A993-39F37A79BAA5}" dt="2018-07-16T00:06:30.840" v="5387" actId="1076"/>
          <ac:cxnSpMkLst>
            <pc:docMk/>
            <pc:sldMk cId="2269002017" sldId="449"/>
            <ac:cxnSpMk id="9" creationId="{629E0008-F1C0-4A55-88BF-426388B7CCB5}"/>
          </ac:cxnSpMkLst>
        </pc:cxnChg>
        <pc:cxnChg chg="mod">
          <ac:chgData name="Joonho Kim" userId="494aa8befea4f3b1" providerId="LiveId" clId="{61C0EB27-8FAF-43B7-A993-39F37A79BAA5}" dt="2018-07-16T00:06:39.241" v="5388" actId="1582"/>
          <ac:cxnSpMkLst>
            <pc:docMk/>
            <pc:sldMk cId="2269002017" sldId="449"/>
            <ac:cxnSpMk id="93" creationId="{0E73C1FA-B803-4872-B94E-6CBE5B7522A6}"/>
          </ac:cxnSpMkLst>
        </pc:cxnChg>
      </pc:sldChg>
      <pc:sldChg chg="modSp add">
        <pc:chgData name="Joonho Kim" userId="494aa8befea4f3b1" providerId="LiveId" clId="{61C0EB27-8FAF-43B7-A993-39F37A79BAA5}" dt="2018-07-16T00:07:26.239" v="5454" actId="1076"/>
        <pc:sldMkLst>
          <pc:docMk/>
          <pc:sldMk cId="926035090" sldId="450"/>
        </pc:sldMkLst>
        <pc:spChg chg="mod">
          <ac:chgData name="Joonho Kim" userId="494aa8befea4f3b1" providerId="LiveId" clId="{61C0EB27-8FAF-43B7-A993-39F37A79BAA5}" dt="2018-07-16T00:06:56.948" v="5411" actId="20577"/>
          <ac:spMkLst>
            <pc:docMk/>
            <pc:sldMk cId="926035090" sldId="450"/>
            <ac:spMk id="3" creationId="{A852025B-7162-4E7A-A8E1-EB47842F1055}"/>
          </ac:spMkLst>
        </pc:spChg>
        <pc:spChg chg="mod">
          <ac:chgData name="Joonho Kim" userId="494aa8befea4f3b1" providerId="LiveId" clId="{61C0EB27-8FAF-43B7-A993-39F37A79BAA5}" dt="2018-07-16T00:07:26.239" v="5454" actId="1076"/>
          <ac:spMkLst>
            <pc:docMk/>
            <pc:sldMk cId="926035090" sldId="450"/>
            <ac:spMk id="124" creationId="{6B13239B-C072-477B-A068-D94B019E021C}"/>
          </ac:spMkLst>
        </pc:spChg>
        <pc:cxnChg chg="mod">
          <ac:chgData name="Joonho Kim" userId="494aa8befea4f3b1" providerId="LiveId" clId="{61C0EB27-8FAF-43B7-A993-39F37A79BAA5}" dt="2018-07-16T00:06:48.096" v="5390" actId="208"/>
          <ac:cxnSpMkLst>
            <pc:docMk/>
            <pc:sldMk cId="926035090" sldId="450"/>
            <ac:cxnSpMk id="92" creationId="{7CFE00D9-2BDD-4AA4-A1F8-E5D4104BB540}"/>
          </ac:cxnSpMkLst>
        </pc:cxnChg>
      </pc:sldChg>
      <pc:sldChg chg="addSp delSp modSp add">
        <pc:chgData name="Joonho Kim" userId="494aa8befea4f3b1" providerId="LiveId" clId="{61C0EB27-8FAF-43B7-A993-39F37A79BAA5}" dt="2018-07-16T00:08:16.926" v="5463" actId="1582"/>
        <pc:sldMkLst>
          <pc:docMk/>
          <pc:sldMk cId="3952295138" sldId="451"/>
        </pc:sldMkLst>
        <pc:spChg chg="mod">
          <ac:chgData name="Joonho Kim" userId="494aa8befea4f3b1" providerId="LiveId" clId="{61C0EB27-8FAF-43B7-A993-39F37A79BAA5}" dt="2018-07-16T00:07:18.184" v="5452" actId="20577"/>
          <ac:spMkLst>
            <pc:docMk/>
            <pc:sldMk cId="3952295138" sldId="451"/>
            <ac:spMk id="3" creationId="{A852025B-7162-4E7A-A8E1-EB47842F1055}"/>
          </ac:spMkLst>
        </pc:spChg>
        <pc:spChg chg="del">
          <ac:chgData name="Joonho Kim" userId="494aa8befea4f3b1" providerId="LiveId" clId="{61C0EB27-8FAF-43B7-A993-39F37A79BAA5}" dt="2018-07-16T00:07:52.921" v="5459" actId="478"/>
          <ac:spMkLst>
            <pc:docMk/>
            <pc:sldMk cId="3952295138" sldId="451"/>
            <ac:spMk id="6" creationId="{B31D55C4-4BAF-417D-94D8-9F2D413E945E}"/>
          </ac:spMkLst>
        </pc:spChg>
        <pc:spChg chg="add mod ord">
          <ac:chgData name="Joonho Kim" userId="494aa8befea4f3b1" providerId="LiveId" clId="{61C0EB27-8FAF-43B7-A993-39F37A79BAA5}" dt="2018-07-16T00:08:09.322" v="5461" actId="167"/>
          <ac:spMkLst>
            <pc:docMk/>
            <pc:sldMk cId="3952295138" sldId="451"/>
            <ac:spMk id="8" creationId="{5AEA71FA-8881-47CA-A850-D8F8ADF924BD}"/>
          </ac:spMkLst>
        </pc:spChg>
        <pc:spChg chg="del">
          <ac:chgData name="Joonho Kim" userId="494aa8befea4f3b1" providerId="LiveId" clId="{61C0EB27-8FAF-43B7-A993-39F37A79BAA5}" dt="2018-07-16T00:08:12.477" v="5462" actId="478"/>
          <ac:spMkLst>
            <pc:docMk/>
            <pc:sldMk cId="3952295138" sldId="451"/>
            <ac:spMk id="81" creationId="{2F44C4AF-7A78-4CBE-A17A-DD61F2DD8115}"/>
          </ac:spMkLst>
        </pc:spChg>
        <pc:spChg chg="del">
          <ac:chgData name="Joonho Kim" userId="494aa8befea4f3b1" providerId="LiveId" clId="{61C0EB27-8FAF-43B7-A993-39F37A79BAA5}" dt="2018-07-16T00:07:34.773" v="5456" actId="478"/>
          <ac:spMkLst>
            <pc:docMk/>
            <pc:sldMk cId="3952295138" sldId="451"/>
            <ac:spMk id="123" creationId="{A986BFD3-7287-499C-8C3C-A779E9C35106}"/>
          </ac:spMkLst>
        </pc:spChg>
        <pc:spChg chg="mod">
          <ac:chgData name="Joonho Kim" userId="494aa8befea4f3b1" providerId="LiveId" clId="{61C0EB27-8FAF-43B7-A993-39F37A79BAA5}" dt="2018-07-16T00:07:22.466" v="5453" actId="1076"/>
          <ac:spMkLst>
            <pc:docMk/>
            <pc:sldMk cId="3952295138" sldId="451"/>
            <ac:spMk id="124" creationId="{6B13239B-C072-477B-A068-D94B019E021C}"/>
          </ac:spMkLst>
        </pc:spChg>
        <pc:spChg chg="mod">
          <ac:chgData name="Joonho Kim" userId="494aa8befea4f3b1" providerId="LiveId" clId="{61C0EB27-8FAF-43B7-A993-39F37A79BAA5}" dt="2018-07-16T00:07:45.034" v="5458" actId="1076"/>
          <ac:spMkLst>
            <pc:docMk/>
            <pc:sldMk cId="3952295138" sldId="451"/>
            <ac:spMk id="125" creationId="{1F6D1B87-B411-43BF-8315-C6F668A2B72C}"/>
          </ac:spMkLst>
        </pc:spChg>
        <pc:grpChg chg="mod">
          <ac:chgData name="Joonho Kim" userId="494aa8befea4f3b1" providerId="LiveId" clId="{61C0EB27-8FAF-43B7-A993-39F37A79BAA5}" dt="2018-07-16T00:07:45.034" v="5458" actId="1076"/>
          <ac:grpSpMkLst>
            <pc:docMk/>
            <pc:sldMk cId="3952295138" sldId="451"/>
            <ac:grpSpMk id="117" creationId="{7F17A0A8-DB8D-4A91-AD5E-9ADEB1FD9AB1}"/>
          </ac:grpSpMkLst>
        </pc:grpChg>
        <pc:cxnChg chg="add mod">
          <ac:chgData name="Joonho Kim" userId="494aa8befea4f3b1" providerId="LiveId" clId="{61C0EB27-8FAF-43B7-A993-39F37A79BAA5}" dt="2018-07-16T00:07:45.034" v="5458" actId="1076"/>
          <ac:cxnSpMkLst>
            <pc:docMk/>
            <pc:sldMk cId="3952295138" sldId="451"/>
            <ac:cxnSpMk id="5" creationId="{8A1E17DD-F70C-4891-8D9B-F457A75B0995}"/>
          </ac:cxnSpMkLst>
        </pc:cxnChg>
        <pc:cxnChg chg="mod">
          <ac:chgData name="Joonho Kim" userId="494aa8befea4f3b1" providerId="LiveId" clId="{61C0EB27-8FAF-43B7-A993-39F37A79BAA5}" dt="2018-07-16T00:08:16.926" v="5463" actId="1582"/>
          <ac:cxnSpMkLst>
            <pc:docMk/>
            <pc:sldMk cId="3952295138" sldId="451"/>
            <ac:cxnSpMk id="102" creationId="{D22B18CC-8216-4DF9-9E57-11F6DBB10AC7}"/>
          </ac:cxnSpMkLst>
        </pc:cxnChg>
      </pc:sldChg>
      <pc:sldChg chg="modSp add">
        <pc:chgData name="Joonho Kim" userId="494aa8befea4f3b1" providerId="LiveId" clId="{61C0EB27-8FAF-43B7-A993-39F37A79BAA5}" dt="2018-07-16T00:08:42.392" v="5497" actId="208"/>
        <pc:sldMkLst>
          <pc:docMk/>
          <pc:sldMk cId="1020956543" sldId="452"/>
        </pc:sldMkLst>
        <pc:spChg chg="mod">
          <ac:chgData name="Joonho Kim" userId="494aa8befea4f3b1" providerId="LiveId" clId="{61C0EB27-8FAF-43B7-A993-39F37A79BAA5}" dt="2018-07-16T00:08:39.656" v="5496" actId="20577"/>
          <ac:spMkLst>
            <pc:docMk/>
            <pc:sldMk cId="1020956543" sldId="452"/>
            <ac:spMk id="3" creationId="{A852025B-7162-4E7A-A8E1-EB47842F1055}"/>
          </ac:spMkLst>
        </pc:spChg>
        <pc:cxnChg chg="mod">
          <ac:chgData name="Joonho Kim" userId="494aa8befea4f3b1" providerId="LiveId" clId="{61C0EB27-8FAF-43B7-A993-39F37A79BAA5}" dt="2018-07-16T00:08:42.392" v="5497" actId="208"/>
          <ac:cxnSpMkLst>
            <pc:docMk/>
            <pc:sldMk cId="1020956543" sldId="452"/>
            <ac:cxnSpMk id="98" creationId="{95E3B24D-2A65-4DAB-9707-A27609FD6B8E}"/>
          </ac:cxnSpMkLst>
        </pc:cxnChg>
      </pc:sldChg>
      <pc:sldChg chg="modSp add">
        <pc:chgData name="Joonho Kim" userId="494aa8befea4f3b1" providerId="LiveId" clId="{61C0EB27-8FAF-43B7-A993-39F37A79BAA5}" dt="2018-07-16T00:09:23.095" v="5619" actId="20577"/>
        <pc:sldMkLst>
          <pc:docMk/>
          <pc:sldMk cId="3151331254" sldId="453"/>
        </pc:sldMkLst>
        <pc:spChg chg="mod">
          <ac:chgData name="Joonho Kim" userId="494aa8befea4f3b1" providerId="LiveId" clId="{61C0EB27-8FAF-43B7-A993-39F37A79BAA5}" dt="2018-07-16T00:09:23.095" v="5619" actId="20577"/>
          <ac:spMkLst>
            <pc:docMk/>
            <pc:sldMk cId="3151331254" sldId="453"/>
            <ac:spMk id="3" creationId="{A852025B-7162-4E7A-A8E1-EB47842F1055}"/>
          </ac:spMkLst>
        </pc:spChg>
      </pc:sldChg>
      <pc:sldChg chg="addSp modSp add">
        <pc:chgData name="Joonho Kim" userId="494aa8befea4f3b1" providerId="LiveId" clId="{61C0EB27-8FAF-43B7-A993-39F37A79BAA5}" dt="2018-07-17T17:22:52.159" v="12030"/>
        <pc:sldMkLst>
          <pc:docMk/>
          <pc:sldMk cId="1412475176" sldId="454"/>
        </pc:sldMkLst>
        <pc:spChg chg="mod">
          <ac:chgData name="Joonho Kim" userId="494aa8befea4f3b1" providerId="LiveId" clId="{61C0EB27-8FAF-43B7-A993-39F37A79BAA5}" dt="2018-07-16T00:09:53.835" v="5644" actId="20577"/>
          <ac:spMkLst>
            <pc:docMk/>
            <pc:sldMk cId="1412475176" sldId="454"/>
            <ac:spMk id="2" creationId="{451C28E0-46AC-4860-9816-222FFD1A0B38}"/>
          </ac:spMkLst>
        </pc:spChg>
        <pc:spChg chg="mod">
          <ac:chgData name="Joonho Kim" userId="494aa8befea4f3b1" providerId="LiveId" clId="{61C0EB27-8FAF-43B7-A993-39F37A79BAA5}" dt="2018-07-16T00:20:13.546" v="5854" actId="20577"/>
          <ac:spMkLst>
            <pc:docMk/>
            <pc:sldMk cId="1412475176" sldId="454"/>
            <ac:spMk id="3" creationId="{8D4304DF-F173-40D0-BC87-61DEEE59F1C2}"/>
          </ac:spMkLst>
        </pc:spChg>
        <pc:inkChg chg="add">
          <ac:chgData name="Joonho Kim" userId="494aa8befea4f3b1" providerId="LiveId" clId="{61C0EB27-8FAF-43B7-A993-39F37A79BAA5}" dt="2018-07-17T17:22:52.159" v="12030"/>
          <ac:inkMkLst>
            <pc:docMk/>
            <pc:sldMk cId="1412475176" sldId="454"/>
            <ac:inkMk id="4" creationId="{82B8AB5C-FFE9-418F-98C3-0697ABAE3431}"/>
          </ac:inkMkLst>
        </pc:inkChg>
      </pc:sldChg>
      <pc:sldChg chg="add del">
        <pc:chgData name="Joonho Kim" userId="494aa8befea4f3b1" providerId="LiveId" clId="{61C0EB27-8FAF-43B7-A993-39F37A79BAA5}" dt="2018-07-16T00:19:35.384" v="5800"/>
        <pc:sldMkLst>
          <pc:docMk/>
          <pc:sldMk cId="1443809324" sldId="455"/>
        </pc:sldMkLst>
      </pc:sldChg>
      <pc:sldChg chg="addSp modSp add">
        <pc:chgData name="Joonho Kim" userId="494aa8befea4f3b1" providerId="LiveId" clId="{61C0EB27-8FAF-43B7-A993-39F37A79BAA5}" dt="2018-07-17T17:22:52.159" v="12030"/>
        <pc:sldMkLst>
          <pc:docMk/>
          <pc:sldMk cId="3790736917" sldId="455"/>
        </pc:sldMkLst>
        <pc:spChg chg="mod">
          <ac:chgData name="Joonho Kim" userId="494aa8befea4f3b1" providerId="LiveId" clId="{61C0EB27-8FAF-43B7-A993-39F37A79BAA5}" dt="2018-07-16T19:18:39.356" v="5875" actId="20577"/>
          <ac:spMkLst>
            <pc:docMk/>
            <pc:sldMk cId="3790736917" sldId="455"/>
            <ac:spMk id="2" creationId="{6E03715A-1B39-4765-A657-6E282C6BDBB2}"/>
          </ac:spMkLst>
        </pc:spChg>
        <pc:spChg chg="mod">
          <ac:chgData name="Joonho Kim" userId="494aa8befea4f3b1" providerId="LiveId" clId="{61C0EB27-8FAF-43B7-A993-39F37A79BAA5}" dt="2018-07-16T23:06:58.072" v="12029" actId="20577"/>
          <ac:spMkLst>
            <pc:docMk/>
            <pc:sldMk cId="3790736917" sldId="455"/>
            <ac:spMk id="3" creationId="{93634EF7-3958-458E-BA49-D842C9DF6F2E}"/>
          </ac:spMkLst>
        </pc:spChg>
        <pc:inkChg chg="add">
          <ac:chgData name="Joonho Kim" userId="494aa8befea4f3b1" providerId="LiveId" clId="{61C0EB27-8FAF-43B7-A993-39F37A79BAA5}" dt="2018-07-17T17:22:52.159" v="12030"/>
          <ac:inkMkLst>
            <pc:docMk/>
            <pc:sldMk cId="3790736917" sldId="455"/>
            <ac:inkMk id="4" creationId="{A48B6650-61AE-4B63-B34C-207637FE50D4}"/>
          </ac:inkMkLst>
        </pc:inkChg>
      </pc:sldChg>
      <pc:sldChg chg="addSp modSp add">
        <pc:chgData name="Joonho Kim" userId="494aa8befea4f3b1" providerId="LiveId" clId="{61C0EB27-8FAF-43B7-A993-39F37A79BAA5}" dt="2018-07-16T21:44:46.599" v="7187"/>
        <pc:sldMkLst>
          <pc:docMk/>
          <pc:sldMk cId="4174993410" sldId="456"/>
        </pc:sldMkLst>
        <pc:spChg chg="mod">
          <ac:chgData name="Joonho Kim" userId="494aa8befea4f3b1" providerId="LiveId" clId="{61C0EB27-8FAF-43B7-A993-39F37A79BAA5}" dt="2018-07-16T21:41:12.928" v="6679" actId="20577"/>
          <ac:spMkLst>
            <pc:docMk/>
            <pc:sldMk cId="4174993410" sldId="456"/>
            <ac:spMk id="2" creationId="{699601FF-03EF-4275-9511-EC683E72C474}"/>
          </ac:spMkLst>
        </pc:spChg>
        <pc:spChg chg="mod">
          <ac:chgData name="Joonho Kim" userId="494aa8befea4f3b1" providerId="LiveId" clId="{61C0EB27-8FAF-43B7-A993-39F37A79BAA5}" dt="2018-07-16T21:44:46.599" v="7187"/>
          <ac:spMkLst>
            <pc:docMk/>
            <pc:sldMk cId="4174993410" sldId="456"/>
            <ac:spMk id="3" creationId="{D829CF27-AE98-4858-A9F2-38E862AA8749}"/>
          </ac:spMkLst>
        </pc:spChg>
        <pc:spChg chg="add mod">
          <ac:chgData name="Joonho Kim" userId="494aa8befea4f3b1" providerId="LiveId" clId="{61C0EB27-8FAF-43B7-A993-39F37A79BAA5}" dt="2018-07-16T21:41:57.332" v="6782" actId="1076"/>
          <ac:spMkLst>
            <pc:docMk/>
            <pc:sldMk cId="4174993410" sldId="456"/>
            <ac:spMk id="4" creationId="{D684ED38-4E11-4691-9DF1-10D3F48D4F7B}"/>
          </ac:spMkLst>
        </pc:spChg>
        <pc:spChg chg="add mod">
          <ac:chgData name="Joonho Kim" userId="494aa8befea4f3b1" providerId="LiveId" clId="{61C0EB27-8FAF-43B7-A993-39F37A79BAA5}" dt="2018-07-16T21:41:57.332" v="6782" actId="1076"/>
          <ac:spMkLst>
            <pc:docMk/>
            <pc:sldMk cId="4174993410" sldId="456"/>
            <ac:spMk id="5" creationId="{60B5CA97-57D8-4FCB-8CFD-2BCFAE65CBAA}"/>
          </ac:spMkLst>
        </pc:spChg>
        <pc:spChg chg="add mod">
          <ac:chgData name="Joonho Kim" userId="494aa8befea4f3b1" providerId="LiveId" clId="{61C0EB27-8FAF-43B7-A993-39F37A79BAA5}" dt="2018-07-16T21:41:57.332" v="6782" actId="1076"/>
          <ac:spMkLst>
            <pc:docMk/>
            <pc:sldMk cId="4174993410" sldId="456"/>
            <ac:spMk id="6" creationId="{31E7A55B-1820-4B65-9CD1-F0919FF42F74}"/>
          </ac:spMkLst>
        </pc:spChg>
        <pc:spChg chg="add mod">
          <ac:chgData name="Joonho Kim" userId="494aa8befea4f3b1" providerId="LiveId" clId="{61C0EB27-8FAF-43B7-A993-39F37A79BAA5}" dt="2018-07-16T21:41:57.332" v="6782" actId="1076"/>
          <ac:spMkLst>
            <pc:docMk/>
            <pc:sldMk cId="4174993410" sldId="456"/>
            <ac:spMk id="7" creationId="{74A49246-96D4-4FCA-B4EA-2A07D0A1E297}"/>
          </ac:spMkLst>
        </pc:spChg>
        <pc:spChg chg="add mod">
          <ac:chgData name="Joonho Kim" userId="494aa8befea4f3b1" providerId="LiveId" clId="{61C0EB27-8FAF-43B7-A993-39F37A79BAA5}" dt="2018-07-16T21:41:57.332" v="6782" actId="1076"/>
          <ac:spMkLst>
            <pc:docMk/>
            <pc:sldMk cId="4174993410" sldId="456"/>
            <ac:spMk id="8" creationId="{4FA0F47D-8B45-4B6D-97E0-D6C654AF7D9F}"/>
          </ac:spMkLst>
        </pc:spChg>
        <pc:spChg chg="add mod">
          <ac:chgData name="Joonho Kim" userId="494aa8befea4f3b1" providerId="LiveId" clId="{61C0EB27-8FAF-43B7-A993-39F37A79BAA5}" dt="2018-07-16T21:41:57.332" v="6782" actId="1076"/>
          <ac:spMkLst>
            <pc:docMk/>
            <pc:sldMk cId="4174993410" sldId="456"/>
            <ac:spMk id="9" creationId="{F3F20DEF-5989-4660-926F-4AEA4881376B}"/>
          </ac:spMkLst>
        </pc:spChg>
        <pc:spChg chg="add mod">
          <ac:chgData name="Joonho Kim" userId="494aa8befea4f3b1" providerId="LiveId" clId="{61C0EB27-8FAF-43B7-A993-39F37A79BAA5}" dt="2018-07-16T21:41:57.332" v="6782" actId="1076"/>
          <ac:spMkLst>
            <pc:docMk/>
            <pc:sldMk cId="4174993410" sldId="456"/>
            <ac:spMk id="19" creationId="{195765BC-ED4D-4F2B-8B10-910DD2ED6A52}"/>
          </ac:spMkLst>
        </pc:spChg>
        <pc:spChg chg="add mod">
          <ac:chgData name="Joonho Kim" userId="494aa8befea4f3b1" providerId="LiveId" clId="{61C0EB27-8FAF-43B7-A993-39F37A79BAA5}" dt="2018-07-16T21:41:57.332" v="6782" actId="1076"/>
          <ac:spMkLst>
            <pc:docMk/>
            <pc:sldMk cId="4174993410" sldId="456"/>
            <ac:spMk id="22" creationId="{9CA909C7-4DD1-4D94-9A29-399320A33FBD}"/>
          </ac:spMkLst>
        </pc:spChg>
        <pc:spChg chg="add mod">
          <ac:chgData name="Joonho Kim" userId="494aa8befea4f3b1" providerId="LiveId" clId="{61C0EB27-8FAF-43B7-A993-39F37A79BAA5}" dt="2018-07-16T21:41:57.332" v="6782" actId="1076"/>
          <ac:spMkLst>
            <pc:docMk/>
            <pc:sldMk cId="4174993410" sldId="456"/>
            <ac:spMk id="23" creationId="{2D1A34AF-9F9D-48B6-BBC6-58B010EF7B20}"/>
          </ac:spMkLst>
        </pc:spChg>
        <pc:spChg chg="add mod">
          <ac:chgData name="Joonho Kim" userId="494aa8befea4f3b1" providerId="LiveId" clId="{61C0EB27-8FAF-43B7-A993-39F37A79BAA5}" dt="2018-07-16T21:41:57.332" v="6782" actId="1076"/>
          <ac:spMkLst>
            <pc:docMk/>
            <pc:sldMk cId="4174993410" sldId="456"/>
            <ac:spMk id="24" creationId="{636D6DA0-12E2-4063-BF78-94F2746C2408}"/>
          </ac:spMkLst>
        </pc:spChg>
        <pc:spChg chg="add mod">
          <ac:chgData name="Joonho Kim" userId="494aa8befea4f3b1" providerId="LiveId" clId="{61C0EB27-8FAF-43B7-A993-39F37A79BAA5}" dt="2018-07-16T21:41:57.332" v="6782" actId="1076"/>
          <ac:spMkLst>
            <pc:docMk/>
            <pc:sldMk cId="4174993410" sldId="456"/>
            <ac:spMk id="25" creationId="{28001CD1-B815-4366-BE7B-998A20BE6DF5}"/>
          </ac:spMkLst>
        </pc:spChg>
        <pc:spChg chg="add mod">
          <ac:chgData name="Joonho Kim" userId="494aa8befea4f3b1" providerId="LiveId" clId="{61C0EB27-8FAF-43B7-A993-39F37A79BAA5}" dt="2018-07-16T21:41:57.332" v="6782" actId="1076"/>
          <ac:spMkLst>
            <pc:docMk/>
            <pc:sldMk cId="4174993410" sldId="456"/>
            <ac:spMk id="26" creationId="{0D4928F4-5FD8-4A0F-AF5B-BE2CFE542A57}"/>
          </ac:spMkLst>
        </pc:spChg>
        <pc:spChg chg="add mod">
          <ac:chgData name="Joonho Kim" userId="494aa8befea4f3b1" providerId="LiveId" clId="{61C0EB27-8FAF-43B7-A993-39F37A79BAA5}" dt="2018-07-16T21:41:57.332" v="6782" actId="1076"/>
          <ac:spMkLst>
            <pc:docMk/>
            <pc:sldMk cId="4174993410" sldId="456"/>
            <ac:spMk id="27" creationId="{D115A0EC-BD66-42CD-B9D2-A619A407DA4C}"/>
          </ac:spMkLst>
        </pc:spChg>
        <pc:spChg chg="add mod">
          <ac:chgData name="Joonho Kim" userId="494aa8befea4f3b1" providerId="LiveId" clId="{61C0EB27-8FAF-43B7-A993-39F37A79BAA5}" dt="2018-07-16T21:41:57.332" v="6782" actId="1076"/>
          <ac:spMkLst>
            <pc:docMk/>
            <pc:sldMk cId="4174993410" sldId="456"/>
            <ac:spMk id="28" creationId="{582D5FFB-EF01-46D2-9435-D19733CDEB0A}"/>
          </ac:spMkLst>
        </pc:spChg>
        <pc:spChg chg="add mod">
          <ac:chgData name="Joonho Kim" userId="494aa8befea4f3b1" providerId="LiveId" clId="{61C0EB27-8FAF-43B7-A993-39F37A79BAA5}" dt="2018-07-16T21:41:57.332" v="6782" actId="1076"/>
          <ac:spMkLst>
            <pc:docMk/>
            <pc:sldMk cId="4174993410" sldId="456"/>
            <ac:spMk id="29" creationId="{7D888B0F-9D91-406A-B65B-7EA0D4CB0A8D}"/>
          </ac:spMkLst>
        </pc:spChg>
        <pc:spChg chg="add mod">
          <ac:chgData name="Joonho Kim" userId="494aa8befea4f3b1" providerId="LiveId" clId="{61C0EB27-8FAF-43B7-A993-39F37A79BAA5}" dt="2018-07-16T21:41:57.332" v="6782" actId="1076"/>
          <ac:spMkLst>
            <pc:docMk/>
            <pc:sldMk cId="4174993410" sldId="456"/>
            <ac:spMk id="30" creationId="{19ED9735-D4EF-4F0A-91EB-840CA4154F09}"/>
          </ac:spMkLst>
        </pc:spChg>
        <pc:spChg chg="add mod">
          <ac:chgData name="Joonho Kim" userId="494aa8befea4f3b1" providerId="LiveId" clId="{61C0EB27-8FAF-43B7-A993-39F37A79BAA5}" dt="2018-07-16T21:41:57.332" v="6782" actId="1076"/>
          <ac:spMkLst>
            <pc:docMk/>
            <pc:sldMk cId="4174993410" sldId="456"/>
            <ac:spMk id="31" creationId="{E7235EF7-82C3-4C8B-9C39-8A148846D9ED}"/>
          </ac:spMkLst>
        </pc:spChg>
        <pc:spChg chg="add mod">
          <ac:chgData name="Joonho Kim" userId="494aa8befea4f3b1" providerId="LiveId" clId="{61C0EB27-8FAF-43B7-A993-39F37A79BAA5}" dt="2018-07-16T21:41:57.332" v="6782" actId="1076"/>
          <ac:spMkLst>
            <pc:docMk/>
            <pc:sldMk cId="4174993410" sldId="456"/>
            <ac:spMk id="32" creationId="{D3174FF6-136B-4449-A84E-A1DBDB61A6BA}"/>
          </ac:spMkLst>
        </pc:spChg>
        <pc:spChg chg="add mod ord">
          <ac:chgData name="Joonho Kim" userId="494aa8befea4f3b1" providerId="LiveId" clId="{61C0EB27-8FAF-43B7-A993-39F37A79BAA5}" dt="2018-07-16T21:42:18.888" v="6789" actId="167"/>
          <ac:spMkLst>
            <pc:docMk/>
            <pc:sldMk cId="4174993410" sldId="456"/>
            <ac:spMk id="33" creationId="{3AC06ECD-35C0-459E-9DFA-C1C8285F398E}"/>
          </ac:spMkLst>
        </pc:spChg>
        <pc:cxnChg chg="add mod">
          <ac:chgData name="Joonho Kim" userId="494aa8befea4f3b1" providerId="LiveId" clId="{61C0EB27-8FAF-43B7-A993-39F37A79BAA5}" dt="2018-07-16T21:41:57.332" v="6782" actId="1076"/>
          <ac:cxnSpMkLst>
            <pc:docMk/>
            <pc:sldMk cId="4174993410" sldId="456"/>
            <ac:cxnSpMk id="10" creationId="{6ED3E359-CE7F-45FB-B9F4-DB81FA4BE920}"/>
          </ac:cxnSpMkLst>
        </pc:cxnChg>
        <pc:cxnChg chg="add mod">
          <ac:chgData name="Joonho Kim" userId="494aa8befea4f3b1" providerId="LiveId" clId="{61C0EB27-8FAF-43B7-A993-39F37A79BAA5}" dt="2018-07-16T21:41:57.332" v="6782" actId="1076"/>
          <ac:cxnSpMkLst>
            <pc:docMk/>
            <pc:sldMk cId="4174993410" sldId="456"/>
            <ac:cxnSpMk id="11" creationId="{03E4E430-7426-4563-89B8-65BC850FFF61}"/>
          </ac:cxnSpMkLst>
        </pc:cxnChg>
        <pc:cxnChg chg="add mod">
          <ac:chgData name="Joonho Kim" userId="494aa8befea4f3b1" providerId="LiveId" clId="{61C0EB27-8FAF-43B7-A993-39F37A79BAA5}" dt="2018-07-16T21:41:57.332" v="6782" actId="1076"/>
          <ac:cxnSpMkLst>
            <pc:docMk/>
            <pc:sldMk cId="4174993410" sldId="456"/>
            <ac:cxnSpMk id="12" creationId="{D76FD53B-E0DE-400B-AD7E-AEFBB2C5D530}"/>
          </ac:cxnSpMkLst>
        </pc:cxnChg>
        <pc:cxnChg chg="add mod">
          <ac:chgData name="Joonho Kim" userId="494aa8befea4f3b1" providerId="LiveId" clId="{61C0EB27-8FAF-43B7-A993-39F37A79BAA5}" dt="2018-07-16T21:41:57.332" v="6782" actId="1076"/>
          <ac:cxnSpMkLst>
            <pc:docMk/>
            <pc:sldMk cId="4174993410" sldId="456"/>
            <ac:cxnSpMk id="13" creationId="{B2A4B037-F79B-42EA-9382-FA694FF388BD}"/>
          </ac:cxnSpMkLst>
        </pc:cxnChg>
        <pc:cxnChg chg="add mod">
          <ac:chgData name="Joonho Kim" userId="494aa8befea4f3b1" providerId="LiveId" clId="{61C0EB27-8FAF-43B7-A993-39F37A79BAA5}" dt="2018-07-16T21:41:57.332" v="6782" actId="1076"/>
          <ac:cxnSpMkLst>
            <pc:docMk/>
            <pc:sldMk cId="4174993410" sldId="456"/>
            <ac:cxnSpMk id="14" creationId="{A30E741F-3E43-4073-BCF1-8887468CD652}"/>
          </ac:cxnSpMkLst>
        </pc:cxnChg>
        <pc:cxnChg chg="add mod">
          <ac:chgData name="Joonho Kim" userId="494aa8befea4f3b1" providerId="LiveId" clId="{61C0EB27-8FAF-43B7-A993-39F37A79BAA5}" dt="2018-07-16T21:41:57.332" v="6782" actId="1076"/>
          <ac:cxnSpMkLst>
            <pc:docMk/>
            <pc:sldMk cId="4174993410" sldId="456"/>
            <ac:cxnSpMk id="15" creationId="{281F18C4-C140-466E-A065-84047DB8B665}"/>
          </ac:cxnSpMkLst>
        </pc:cxnChg>
        <pc:cxnChg chg="add mod">
          <ac:chgData name="Joonho Kim" userId="494aa8befea4f3b1" providerId="LiveId" clId="{61C0EB27-8FAF-43B7-A993-39F37A79BAA5}" dt="2018-07-16T21:41:57.332" v="6782" actId="1076"/>
          <ac:cxnSpMkLst>
            <pc:docMk/>
            <pc:sldMk cId="4174993410" sldId="456"/>
            <ac:cxnSpMk id="16" creationId="{B8D81034-B9F5-4013-AA8E-DAEEB70C6EE0}"/>
          </ac:cxnSpMkLst>
        </pc:cxnChg>
        <pc:cxnChg chg="add mod">
          <ac:chgData name="Joonho Kim" userId="494aa8befea4f3b1" providerId="LiveId" clId="{61C0EB27-8FAF-43B7-A993-39F37A79BAA5}" dt="2018-07-16T21:41:57.332" v="6782" actId="1076"/>
          <ac:cxnSpMkLst>
            <pc:docMk/>
            <pc:sldMk cId="4174993410" sldId="456"/>
            <ac:cxnSpMk id="17" creationId="{3A0464A3-BB90-438D-8049-5674DEF83008}"/>
          </ac:cxnSpMkLst>
        </pc:cxnChg>
        <pc:cxnChg chg="add mod">
          <ac:chgData name="Joonho Kim" userId="494aa8befea4f3b1" providerId="LiveId" clId="{61C0EB27-8FAF-43B7-A993-39F37A79BAA5}" dt="2018-07-16T21:41:57.332" v="6782" actId="1076"/>
          <ac:cxnSpMkLst>
            <pc:docMk/>
            <pc:sldMk cId="4174993410" sldId="456"/>
            <ac:cxnSpMk id="18" creationId="{2CEB37D0-A7F1-4EAD-BA2A-8CE79FD5FF69}"/>
          </ac:cxnSpMkLst>
        </pc:cxnChg>
        <pc:cxnChg chg="add mod">
          <ac:chgData name="Joonho Kim" userId="494aa8befea4f3b1" providerId="LiveId" clId="{61C0EB27-8FAF-43B7-A993-39F37A79BAA5}" dt="2018-07-16T21:41:57.332" v="6782" actId="1076"/>
          <ac:cxnSpMkLst>
            <pc:docMk/>
            <pc:sldMk cId="4174993410" sldId="456"/>
            <ac:cxnSpMk id="20" creationId="{AED5BD9F-EA9D-4653-9AA6-4F76EB4C41DC}"/>
          </ac:cxnSpMkLst>
        </pc:cxnChg>
        <pc:cxnChg chg="add mod">
          <ac:chgData name="Joonho Kim" userId="494aa8befea4f3b1" providerId="LiveId" clId="{61C0EB27-8FAF-43B7-A993-39F37A79BAA5}" dt="2018-07-16T21:41:57.332" v="6782" actId="1076"/>
          <ac:cxnSpMkLst>
            <pc:docMk/>
            <pc:sldMk cId="4174993410" sldId="456"/>
            <ac:cxnSpMk id="21" creationId="{710E016B-F9E6-4807-A1CA-90F420501E45}"/>
          </ac:cxnSpMkLst>
        </pc:cxnChg>
      </pc:sldChg>
      <pc:sldChg chg="modSp add">
        <pc:chgData name="Joonho Kim" userId="494aa8befea4f3b1" providerId="LiveId" clId="{61C0EB27-8FAF-43B7-A993-39F37A79BAA5}" dt="2018-07-16T21:44:43.986" v="7186"/>
        <pc:sldMkLst>
          <pc:docMk/>
          <pc:sldMk cId="87267825" sldId="457"/>
        </pc:sldMkLst>
        <pc:spChg chg="mod">
          <ac:chgData name="Joonho Kim" userId="494aa8befea4f3b1" providerId="LiveId" clId="{61C0EB27-8FAF-43B7-A993-39F37A79BAA5}" dt="2018-07-16T21:44:43.986" v="7186"/>
          <ac:spMkLst>
            <pc:docMk/>
            <pc:sldMk cId="87267825" sldId="457"/>
            <ac:spMk id="3" creationId="{D829CF27-AE98-4858-A9F2-38E862AA8749}"/>
          </ac:spMkLst>
        </pc:spChg>
        <pc:cxnChg chg="mod">
          <ac:chgData name="Joonho Kim" userId="494aa8befea4f3b1" providerId="LiveId" clId="{61C0EB27-8FAF-43B7-A993-39F37A79BAA5}" dt="2018-07-16T21:43:13.453" v="6946" actId="1582"/>
          <ac:cxnSpMkLst>
            <pc:docMk/>
            <pc:sldMk cId="87267825" sldId="457"/>
            <ac:cxnSpMk id="15" creationId="{281F18C4-C140-466E-A065-84047DB8B665}"/>
          </ac:cxnSpMkLst>
        </pc:cxnChg>
        <pc:cxnChg chg="mod">
          <ac:chgData name="Joonho Kim" userId="494aa8befea4f3b1" providerId="LiveId" clId="{61C0EB27-8FAF-43B7-A993-39F37A79BAA5}" dt="2018-07-16T21:43:13.453" v="6946" actId="1582"/>
          <ac:cxnSpMkLst>
            <pc:docMk/>
            <pc:sldMk cId="87267825" sldId="457"/>
            <ac:cxnSpMk id="21" creationId="{710E016B-F9E6-4807-A1CA-90F420501E45}"/>
          </ac:cxnSpMkLst>
        </pc:cxnChg>
      </pc:sldChg>
      <pc:sldChg chg="add del">
        <pc:chgData name="Joonho Kim" userId="494aa8befea4f3b1" providerId="LiveId" clId="{61C0EB27-8FAF-43B7-A993-39F37A79BAA5}" dt="2018-07-16T21:42:09.082" v="6787"/>
        <pc:sldMkLst>
          <pc:docMk/>
          <pc:sldMk cId="2905834204" sldId="457"/>
        </pc:sldMkLst>
      </pc:sldChg>
      <pc:sldChg chg="modSp add">
        <pc:chgData name="Joonho Kim" userId="494aa8befea4f3b1" providerId="LiveId" clId="{61C0EB27-8FAF-43B7-A993-39F37A79BAA5}" dt="2018-07-16T21:46:53.057" v="7540"/>
        <pc:sldMkLst>
          <pc:docMk/>
          <pc:sldMk cId="3053317857" sldId="458"/>
        </pc:sldMkLst>
        <pc:spChg chg="mod">
          <ac:chgData name="Joonho Kim" userId="494aa8befea4f3b1" providerId="LiveId" clId="{61C0EB27-8FAF-43B7-A993-39F37A79BAA5}" dt="2018-07-16T21:46:53.057" v="7540"/>
          <ac:spMkLst>
            <pc:docMk/>
            <pc:sldMk cId="3053317857" sldId="458"/>
            <ac:spMk id="3" creationId="{D829CF27-AE98-4858-A9F2-38E862AA8749}"/>
          </ac:spMkLst>
        </pc:spChg>
      </pc:sldChg>
      <pc:sldChg chg="addSp delSp modSp add">
        <pc:chgData name="Joonho Kim" userId="494aa8befea4f3b1" providerId="LiveId" clId="{61C0EB27-8FAF-43B7-A993-39F37A79BAA5}" dt="2018-07-16T21:46:49.389" v="7539" actId="20577"/>
        <pc:sldMkLst>
          <pc:docMk/>
          <pc:sldMk cId="4291311460" sldId="459"/>
        </pc:sldMkLst>
        <pc:spChg chg="mod">
          <ac:chgData name="Joonho Kim" userId="494aa8befea4f3b1" providerId="LiveId" clId="{61C0EB27-8FAF-43B7-A993-39F37A79BAA5}" dt="2018-07-16T21:46:49.389" v="7539" actId="20577"/>
          <ac:spMkLst>
            <pc:docMk/>
            <pc:sldMk cId="4291311460" sldId="459"/>
            <ac:spMk id="3" creationId="{D829CF27-AE98-4858-A9F2-38E862AA8749}"/>
          </ac:spMkLst>
        </pc:spChg>
        <pc:spChg chg="del">
          <ac:chgData name="Joonho Kim" userId="494aa8befea4f3b1" providerId="LiveId" clId="{61C0EB27-8FAF-43B7-A993-39F37A79BAA5}" dt="2018-07-16T21:44:53.302" v="7188" actId="478"/>
          <ac:spMkLst>
            <pc:docMk/>
            <pc:sldMk cId="4291311460" sldId="459"/>
            <ac:spMk id="33" creationId="{3AC06ECD-35C0-459E-9DFA-C1C8285F398E}"/>
          </ac:spMkLst>
        </pc:spChg>
        <pc:spChg chg="add mod ord">
          <ac:chgData name="Joonho Kim" userId="494aa8befea4f3b1" providerId="LiveId" clId="{61C0EB27-8FAF-43B7-A993-39F37A79BAA5}" dt="2018-07-16T21:45:06.677" v="7193" actId="167"/>
          <ac:spMkLst>
            <pc:docMk/>
            <pc:sldMk cId="4291311460" sldId="459"/>
            <ac:spMk id="34" creationId="{8812CD9D-C71B-49BE-8DFA-0B02864C1C58}"/>
          </ac:spMkLst>
        </pc:spChg>
      </pc:sldChg>
      <pc:sldChg chg="modSp add">
        <pc:chgData name="Joonho Kim" userId="494aa8befea4f3b1" providerId="LiveId" clId="{61C0EB27-8FAF-43B7-A993-39F37A79BAA5}" dt="2018-07-16T21:45:58.504" v="7344" actId="20577"/>
        <pc:sldMkLst>
          <pc:docMk/>
          <pc:sldMk cId="2944719854" sldId="460"/>
        </pc:sldMkLst>
        <pc:spChg chg="mod">
          <ac:chgData name="Joonho Kim" userId="494aa8befea4f3b1" providerId="LiveId" clId="{61C0EB27-8FAF-43B7-A993-39F37A79BAA5}" dt="2018-07-16T21:45:58.504" v="7344" actId="20577"/>
          <ac:spMkLst>
            <pc:docMk/>
            <pc:sldMk cId="2944719854" sldId="460"/>
            <ac:spMk id="3" creationId="{D829CF27-AE98-4858-A9F2-38E862AA8749}"/>
          </ac:spMkLst>
        </pc:spChg>
        <pc:cxnChg chg="mod">
          <ac:chgData name="Joonho Kim" userId="494aa8befea4f3b1" providerId="LiveId" clId="{61C0EB27-8FAF-43B7-A993-39F37A79BAA5}" dt="2018-07-16T21:45:30.852" v="7248" actId="1582"/>
          <ac:cxnSpMkLst>
            <pc:docMk/>
            <pc:sldMk cId="2944719854" sldId="460"/>
            <ac:cxnSpMk id="14" creationId="{A30E741F-3E43-4073-BCF1-8887468CD652}"/>
          </ac:cxnSpMkLst>
        </pc:cxnChg>
        <pc:cxnChg chg="mod">
          <ac:chgData name="Joonho Kim" userId="494aa8befea4f3b1" providerId="LiveId" clId="{61C0EB27-8FAF-43B7-A993-39F37A79BAA5}" dt="2018-07-16T21:45:30.852" v="7248" actId="1582"/>
          <ac:cxnSpMkLst>
            <pc:docMk/>
            <pc:sldMk cId="2944719854" sldId="460"/>
            <ac:cxnSpMk id="16" creationId="{B8D81034-B9F5-4013-AA8E-DAEEB70C6EE0}"/>
          </ac:cxnSpMkLst>
        </pc:cxnChg>
        <pc:cxnChg chg="mod">
          <ac:chgData name="Joonho Kim" userId="494aa8befea4f3b1" providerId="LiveId" clId="{61C0EB27-8FAF-43B7-A993-39F37A79BAA5}" dt="2018-07-16T21:45:30.852" v="7248" actId="1582"/>
          <ac:cxnSpMkLst>
            <pc:docMk/>
            <pc:sldMk cId="2944719854" sldId="460"/>
            <ac:cxnSpMk id="17" creationId="{3A0464A3-BB90-438D-8049-5674DEF83008}"/>
          </ac:cxnSpMkLst>
        </pc:cxnChg>
        <pc:cxnChg chg="mod">
          <ac:chgData name="Joonho Kim" userId="494aa8befea4f3b1" providerId="LiveId" clId="{61C0EB27-8FAF-43B7-A993-39F37A79BAA5}" dt="2018-07-16T21:45:30.852" v="7248" actId="1582"/>
          <ac:cxnSpMkLst>
            <pc:docMk/>
            <pc:sldMk cId="2944719854" sldId="460"/>
            <ac:cxnSpMk id="18" creationId="{2CEB37D0-A7F1-4EAD-BA2A-8CE79FD5FF69}"/>
          </ac:cxnSpMkLst>
        </pc:cxnChg>
      </pc:sldChg>
      <pc:sldChg chg="addSp delSp modSp add">
        <pc:chgData name="Joonho Kim" userId="494aa8befea4f3b1" providerId="LiveId" clId="{61C0EB27-8FAF-43B7-A993-39F37A79BAA5}" dt="2018-07-16T21:47:25.678" v="7594" actId="167"/>
        <pc:sldMkLst>
          <pc:docMk/>
          <pc:sldMk cId="4248997564" sldId="461"/>
        </pc:sldMkLst>
        <pc:spChg chg="mod">
          <ac:chgData name="Joonho Kim" userId="494aa8befea4f3b1" providerId="LiveId" clId="{61C0EB27-8FAF-43B7-A993-39F37A79BAA5}" dt="2018-07-16T21:47:12.467" v="7591" actId="20577"/>
          <ac:spMkLst>
            <pc:docMk/>
            <pc:sldMk cId="4248997564" sldId="461"/>
            <ac:spMk id="3" creationId="{D829CF27-AE98-4858-A9F2-38E862AA8749}"/>
          </ac:spMkLst>
        </pc:spChg>
        <pc:spChg chg="add mod ord">
          <ac:chgData name="Joonho Kim" userId="494aa8befea4f3b1" providerId="LiveId" clId="{61C0EB27-8FAF-43B7-A993-39F37A79BAA5}" dt="2018-07-16T21:47:25.678" v="7594" actId="167"/>
          <ac:spMkLst>
            <pc:docMk/>
            <pc:sldMk cId="4248997564" sldId="461"/>
            <ac:spMk id="33" creationId="{E4B2351A-0550-4BAA-9160-3B3CAA628AD7}"/>
          </ac:spMkLst>
        </pc:spChg>
        <pc:spChg chg="del">
          <ac:chgData name="Joonho Kim" userId="494aa8befea4f3b1" providerId="LiveId" clId="{61C0EB27-8FAF-43B7-A993-39F37A79BAA5}" dt="2018-07-16T21:47:15.950" v="7592" actId="478"/>
          <ac:spMkLst>
            <pc:docMk/>
            <pc:sldMk cId="4248997564" sldId="461"/>
            <ac:spMk id="34" creationId="{8812CD9D-C71B-49BE-8DFA-0B02864C1C58}"/>
          </ac:spMkLst>
        </pc:spChg>
      </pc:sldChg>
      <pc:sldChg chg="modSp add">
        <pc:chgData name="Joonho Kim" userId="494aa8befea4f3b1" providerId="LiveId" clId="{61C0EB27-8FAF-43B7-A993-39F37A79BAA5}" dt="2018-07-16T21:48:05.366" v="7598" actId="20577"/>
        <pc:sldMkLst>
          <pc:docMk/>
          <pc:sldMk cId="4059263733" sldId="462"/>
        </pc:sldMkLst>
        <pc:spChg chg="mod">
          <ac:chgData name="Joonho Kim" userId="494aa8befea4f3b1" providerId="LiveId" clId="{61C0EB27-8FAF-43B7-A993-39F37A79BAA5}" dt="2018-07-16T21:48:05.366" v="7598" actId="20577"/>
          <ac:spMkLst>
            <pc:docMk/>
            <pc:sldMk cId="4059263733" sldId="462"/>
            <ac:spMk id="3" creationId="{D829CF27-AE98-4858-A9F2-38E862AA8749}"/>
          </ac:spMkLst>
        </pc:spChg>
        <pc:cxnChg chg="mod">
          <ac:chgData name="Joonho Kim" userId="494aa8befea4f3b1" providerId="LiveId" clId="{61C0EB27-8FAF-43B7-A993-39F37A79BAA5}" dt="2018-07-16T21:47:55.749" v="7596" actId="1582"/>
          <ac:cxnSpMkLst>
            <pc:docMk/>
            <pc:sldMk cId="4059263733" sldId="462"/>
            <ac:cxnSpMk id="12" creationId="{D76FD53B-E0DE-400B-AD7E-AEFBB2C5D530}"/>
          </ac:cxnSpMkLst>
        </pc:cxnChg>
        <pc:cxnChg chg="mod">
          <ac:chgData name="Joonho Kim" userId="494aa8befea4f3b1" providerId="LiveId" clId="{61C0EB27-8FAF-43B7-A993-39F37A79BAA5}" dt="2018-07-16T21:47:55.749" v="7596" actId="1582"/>
          <ac:cxnSpMkLst>
            <pc:docMk/>
            <pc:sldMk cId="4059263733" sldId="462"/>
            <ac:cxnSpMk id="20" creationId="{AED5BD9F-EA9D-4653-9AA6-4F76EB4C41DC}"/>
          </ac:cxnSpMkLst>
        </pc:cxnChg>
      </pc:sldChg>
      <pc:sldChg chg="addSp delSp modSp add">
        <pc:chgData name="Joonho Kim" userId="494aa8befea4f3b1" providerId="LiveId" clId="{61C0EB27-8FAF-43B7-A993-39F37A79BAA5}" dt="2018-07-16T21:48:36.945" v="7692" actId="167"/>
        <pc:sldMkLst>
          <pc:docMk/>
          <pc:sldMk cId="3662920093" sldId="463"/>
        </pc:sldMkLst>
        <pc:spChg chg="mod">
          <ac:chgData name="Joonho Kim" userId="494aa8befea4f3b1" providerId="LiveId" clId="{61C0EB27-8FAF-43B7-A993-39F37A79BAA5}" dt="2018-07-16T21:48:22.476" v="7689" actId="20577"/>
          <ac:spMkLst>
            <pc:docMk/>
            <pc:sldMk cId="3662920093" sldId="463"/>
            <ac:spMk id="3" creationId="{D829CF27-AE98-4858-A9F2-38E862AA8749}"/>
          </ac:spMkLst>
        </pc:spChg>
        <pc:spChg chg="del">
          <ac:chgData name="Joonho Kim" userId="494aa8befea4f3b1" providerId="LiveId" clId="{61C0EB27-8FAF-43B7-A993-39F37A79BAA5}" dt="2018-07-16T21:48:26.411" v="7690" actId="478"/>
          <ac:spMkLst>
            <pc:docMk/>
            <pc:sldMk cId="3662920093" sldId="463"/>
            <ac:spMk id="33" creationId="{E4B2351A-0550-4BAA-9160-3B3CAA628AD7}"/>
          </ac:spMkLst>
        </pc:spChg>
        <pc:spChg chg="add mod ord">
          <ac:chgData name="Joonho Kim" userId="494aa8befea4f3b1" providerId="LiveId" clId="{61C0EB27-8FAF-43B7-A993-39F37A79BAA5}" dt="2018-07-16T21:48:36.945" v="7692" actId="167"/>
          <ac:spMkLst>
            <pc:docMk/>
            <pc:sldMk cId="3662920093" sldId="463"/>
            <ac:spMk id="34" creationId="{1F3D4768-EDCC-4C34-A33B-13A0F0E40FD7}"/>
          </ac:spMkLst>
        </pc:spChg>
      </pc:sldChg>
      <pc:sldChg chg="modSp add">
        <pc:chgData name="Joonho Kim" userId="494aa8befea4f3b1" providerId="LiveId" clId="{61C0EB27-8FAF-43B7-A993-39F37A79BAA5}" dt="2018-07-16T21:49:06.250" v="7714" actId="20577"/>
        <pc:sldMkLst>
          <pc:docMk/>
          <pc:sldMk cId="4085264812" sldId="464"/>
        </pc:sldMkLst>
        <pc:spChg chg="mod">
          <ac:chgData name="Joonho Kim" userId="494aa8befea4f3b1" providerId="LiveId" clId="{61C0EB27-8FAF-43B7-A993-39F37A79BAA5}" dt="2018-07-16T21:49:06.250" v="7714" actId="20577"/>
          <ac:spMkLst>
            <pc:docMk/>
            <pc:sldMk cId="4085264812" sldId="464"/>
            <ac:spMk id="3" creationId="{D829CF27-AE98-4858-A9F2-38E862AA8749}"/>
          </ac:spMkLst>
        </pc:spChg>
        <pc:cxnChg chg="mod">
          <ac:chgData name="Joonho Kim" userId="494aa8befea4f3b1" providerId="LiveId" clId="{61C0EB27-8FAF-43B7-A993-39F37A79BAA5}" dt="2018-07-16T21:48:48.776" v="7694" actId="1582"/>
          <ac:cxnSpMkLst>
            <pc:docMk/>
            <pc:sldMk cId="4085264812" sldId="464"/>
            <ac:cxnSpMk id="11" creationId="{03E4E430-7426-4563-89B8-65BC850FFF61}"/>
          </ac:cxnSpMkLst>
        </pc:cxnChg>
        <pc:cxnChg chg="mod">
          <ac:chgData name="Joonho Kim" userId="494aa8befea4f3b1" providerId="LiveId" clId="{61C0EB27-8FAF-43B7-A993-39F37A79BAA5}" dt="2018-07-16T21:48:48.776" v="7694" actId="1582"/>
          <ac:cxnSpMkLst>
            <pc:docMk/>
            <pc:sldMk cId="4085264812" sldId="464"/>
            <ac:cxnSpMk id="13" creationId="{B2A4B037-F79B-42EA-9382-FA694FF388BD}"/>
          </ac:cxnSpMkLst>
        </pc:cxnChg>
      </pc:sldChg>
      <pc:sldChg chg="addSp delSp modSp add">
        <pc:chgData name="Joonho Kim" userId="494aa8befea4f3b1" providerId="LiveId" clId="{61C0EB27-8FAF-43B7-A993-39F37A79BAA5}" dt="2018-07-16T21:50:08.470" v="7868" actId="14100"/>
        <pc:sldMkLst>
          <pc:docMk/>
          <pc:sldMk cId="4282671816" sldId="465"/>
        </pc:sldMkLst>
        <pc:spChg chg="mod">
          <ac:chgData name="Joonho Kim" userId="494aa8befea4f3b1" providerId="LiveId" clId="{61C0EB27-8FAF-43B7-A993-39F37A79BAA5}" dt="2018-07-16T21:49:35.570" v="7861" actId="20577"/>
          <ac:spMkLst>
            <pc:docMk/>
            <pc:sldMk cId="4282671816" sldId="465"/>
            <ac:spMk id="3" creationId="{D829CF27-AE98-4858-A9F2-38E862AA8749}"/>
          </ac:spMkLst>
        </pc:spChg>
        <pc:spChg chg="add mod ord">
          <ac:chgData name="Joonho Kim" userId="494aa8befea4f3b1" providerId="LiveId" clId="{61C0EB27-8FAF-43B7-A993-39F37A79BAA5}" dt="2018-07-16T21:50:08.470" v="7868" actId="14100"/>
          <ac:spMkLst>
            <pc:docMk/>
            <pc:sldMk cId="4282671816" sldId="465"/>
            <ac:spMk id="33" creationId="{850583DB-DC83-4BDB-8024-F78DD022A0AC}"/>
          </ac:spMkLst>
        </pc:spChg>
        <pc:spChg chg="del">
          <ac:chgData name="Joonho Kim" userId="494aa8befea4f3b1" providerId="LiveId" clId="{61C0EB27-8FAF-43B7-A993-39F37A79BAA5}" dt="2018-07-16T21:49:40.420" v="7862" actId="478"/>
          <ac:spMkLst>
            <pc:docMk/>
            <pc:sldMk cId="4282671816" sldId="465"/>
            <ac:spMk id="34" creationId="{1F3D4768-EDCC-4C34-A33B-13A0F0E40FD7}"/>
          </ac:spMkLst>
        </pc:spChg>
      </pc:sldChg>
      <pc:sldChg chg="modSp add">
        <pc:chgData name="Joonho Kim" userId="494aa8befea4f3b1" providerId="LiveId" clId="{61C0EB27-8FAF-43B7-A993-39F37A79BAA5}" dt="2018-07-16T21:50:57.178" v="7883" actId="20577"/>
        <pc:sldMkLst>
          <pc:docMk/>
          <pc:sldMk cId="472158587" sldId="466"/>
        </pc:sldMkLst>
        <pc:spChg chg="mod">
          <ac:chgData name="Joonho Kim" userId="494aa8befea4f3b1" providerId="LiveId" clId="{61C0EB27-8FAF-43B7-A993-39F37A79BAA5}" dt="2018-07-16T21:50:57.178" v="7883" actId="20577"/>
          <ac:spMkLst>
            <pc:docMk/>
            <pc:sldMk cId="472158587" sldId="466"/>
            <ac:spMk id="3" creationId="{D829CF27-AE98-4858-A9F2-38E862AA8749}"/>
          </ac:spMkLst>
        </pc:spChg>
        <pc:cxnChg chg="mod">
          <ac:chgData name="Joonho Kim" userId="494aa8befea4f3b1" providerId="LiveId" clId="{61C0EB27-8FAF-43B7-A993-39F37A79BAA5}" dt="2018-07-16T21:50:38.053" v="7877" actId="1582"/>
          <ac:cxnSpMkLst>
            <pc:docMk/>
            <pc:sldMk cId="472158587" sldId="466"/>
            <ac:cxnSpMk id="10" creationId="{6ED3E359-CE7F-45FB-B9F4-DB81FA4BE920}"/>
          </ac:cxnSpMkLst>
        </pc:cxnChg>
      </pc:sldChg>
      <pc:sldChg chg="modSp add">
        <pc:chgData name="Joonho Kim" userId="494aa8befea4f3b1" providerId="LiveId" clId="{61C0EB27-8FAF-43B7-A993-39F37A79BAA5}" dt="2018-07-16T21:51:36.685" v="8045" actId="208"/>
        <pc:sldMkLst>
          <pc:docMk/>
          <pc:sldMk cId="3420131029" sldId="467"/>
        </pc:sldMkLst>
        <pc:spChg chg="mod">
          <ac:chgData name="Joonho Kim" userId="494aa8befea4f3b1" providerId="LiveId" clId="{61C0EB27-8FAF-43B7-A993-39F37A79BAA5}" dt="2018-07-16T21:51:31.716" v="8044" actId="20577"/>
          <ac:spMkLst>
            <pc:docMk/>
            <pc:sldMk cId="3420131029" sldId="467"/>
            <ac:spMk id="3" creationId="{D829CF27-AE98-4858-A9F2-38E862AA8749}"/>
          </ac:spMkLst>
        </pc:spChg>
        <pc:cxnChg chg="mod">
          <ac:chgData name="Joonho Kim" userId="494aa8befea4f3b1" providerId="LiveId" clId="{61C0EB27-8FAF-43B7-A993-39F37A79BAA5}" dt="2018-07-16T21:51:36.685" v="8045" actId="208"/>
          <ac:cxnSpMkLst>
            <pc:docMk/>
            <pc:sldMk cId="3420131029" sldId="467"/>
            <ac:cxnSpMk id="17" creationId="{3A0464A3-BB90-438D-8049-5674DEF83008}"/>
          </ac:cxnSpMkLst>
        </pc:cxnChg>
      </pc:sldChg>
      <pc:sldChg chg="modSp add">
        <pc:chgData name="Joonho Kim" userId="494aa8befea4f3b1" providerId="LiveId" clId="{61C0EB27-8FAF-43B7-A993-39F37A79BAA5}" dt="2018-07-16T21:51:54.413" v="8087" actId="208"/>
        <pc:sldMkLst>
          <pc:docMk/>
          <pc:sldMk cId="1184311768" sldId="468"/>
        </pc:sldMkLst>
        <pc:spChg chg="mod">
          <ac:chgData name="Joonho Kim" userId="494aa8befea4f3b1" providerId="LiveId" clId="{61C0EB27-8FAF-43B7-A993-39F37A79BAA5}" dt="2018-07-16T21:51:49.786" v="8086" actId="20577"/>
          <ac:spMkLst>
            <pc:docMk/>
            <pc:sldMk cId="1184311768" sldId="468"/>
            <ac:spMk id="3" creationId="{D829CF27-AE98-4858-A9F2-38E862AA8749}"/>
          </ac:spMkLst>
        </pc:spChg>
        <pc:cxnChg chg="mod">
          <ac:chgData name="Joonho Kim" userId="494aa8befea4f3b1" providerId="LiveId" clId="{61C0EB27-8FAF-43B7-A993-39F37A79BAA5}" dt="2018-07-16T21:51:54.413" v="8087" actId="208"/>
          <ac:cxnSpMkLst>
            <pc:docMk/>
            <pc:sldMk cId="1184311768" sldId="468"/>
            <ac:cxnSpMk id="14" creationId="{A30E741F-3E43-4073-BCF1-8887468CD652}"/>
          </ac:cxnSpMkLst>
        </pc:cxnChg>
        <pc:cxnChg chg="mod">
          <ac:chgData name="Joonho Kim" userId="494aa8befea4f3b1" providerId="LiveId" clId="{61C0EB27-8FAF-43B7-A993-39F37A79BAA5}" dt="2018-07-16T21:51:54.413" v="8087" actId="208"/>
          <ac:cxnSpMkLst>
            <pc:docMk/>
            <pc:sldMk cId="1184311768" sldId="468"/>
            <ac:cxnSpMk id="21" creationId="{710E016B-F9E6-4807-A1CA-90F420501E45}"/>
          </ac:cxnSpMkLst>
        </pc:cxnChg>
      </pc:sldChg>
      <pc:sldChg chg="modSp add">
        <pc:chgData name="Joonho Kim" userId="494aa8befea4f3b1" providerId="LiveId" clId="{61C0EB27-8FAF-43B7-A993-39F37A79BAA5}" dt="2018-07-16T21:52:04.944" v="8091" actId="20577"/>
        <pc:sldMkLst>
          <pc:docMk/>
          <pc:sldMk cId="1589056049" sldId="469"/>
        </pc:sldMkLst>
        <pc:spChg chg="mod">
          <ac:chgData name="Joonho Kim" userId="494aa8befea4f3b1" providerId="LiveId" clId="{61C0EB27-8FAF-43B7-A993-39F37A79BAA5}" dt="2018-07-16T21:52:04.944" v="8091" actId="20577"/>
          <ac:spMkLst>
            <pc:docMk/>
            <pc:sldMk cId="1589056049" sldId="469"/>
            <ac:spMk id="3" creationId="{D829CF27-AE98-4858-A9F2-38E862AA8749}"/>
          </ac:spMkLst>
        </pc:spChg>
      </pc:sldChg>
      <pc:sldChg chg="addSp delSp modSp add">
        <pc:chgData name="Joonho Kim" userId="494aa8befea4f3b1" providerId="LiveId" clId="{61C0EB27-8FAF-43B7-A993-39F37A79BAA5}" dt="2018-07-16T21:53:08.609" v="8182" actId="1076"/>
        <pc:sldMkLst>
          <pc:docMk/>
          <pc:sldMk cId="2248149548" sldId="470"/>
        </pc:sldMkLst>
        <pc:spChg chg="mod">
          <ac:chgData name="Joonho Kim" userId="494aa8befea4f3b1" providerId="LiveId" clId="{61C0EB27-8FAF-43B7-A993-39F37A79BAA5}" dt="2018-07-16T21:52:33.182" v="8175" actId="20577"/>
          <ac:spMkLst>
            <pc:docMk/>
            <pc:sldMk cId="2248149548" sldId="470"/>
            <ac:spMk id="3" creationId="{D829CF27-AE98-4858-A9F2-38E862AA8749}"/>
          </ac:spMkLst>
        </pc:spChg>
        <pc:spChg chg="del">
          <ac:chgData name="Joonho Kim" userId="494aa8befea4f3b1" providerId="LiveId" clId="{61C0EB27-8FAF-43B7-A993-39F37A79BAA5}" dt="2018-07-16T21:52:37.514" v="8176" actId="478"/>
          <ac:spMkLst>
            <pc:docMk/>
            <pc:sldMk cId="2248149548" sldId="470"/>
            <ac:spMk id="33" creationId="{850583DB-DC83-4BDB-8024-F78DD022A0AC}"/>
          </ac:spMkLst>
        </pc:spChg>
        <pc:spChg chg="add mod ord">
          <ac:chgData name="Joonho Kim" userId="494aa8befea4f3b1" providerId="LiveId" clId="{61C0EB27-8FAF-43B7-A993-39F37A79BAA5}" dt="2018-07-16T21:53:08.609" v="8182" actId="1076"/>
          <ac:spMkLst>
            <pc:docMk/>
            <pc:sldMk cId="2248149548" sldId="470"/>
            <ac:spMk id="34" creationId="{B967B86B-17AA-4CE2-99FC-A74E95E9361C}"/>
          </ac:spMkLst>
        </pc:spChg>
      </pc:sldChg>
      <pc:sldChg chg="addSp delSp modSp add">
        <pc:chgData name="Joonho Kim" userId="494aa8befea4f3b1" providerId="LiveId" clId="{61C0EB27-8FAF-43B7-A993-39F37A79BAA5}" dt="2018-07-16T21:54:33.661" v="8249" actId="20577"/>
        <pc:sldMkLst>
          <pc:docMk/>
          <pc:sldMk cId="1076211419" sldId="471"/>
        </pc:sldMkLst>
        <pc:spChg chg="mod">
          <ac:chgData name="Joonho Kim" userId="494aa8befea4f3b1" providerId="LiveId" clId="{61C0EB27-8FAF-43B7-A993-39F37A79BAA5}" dt="2018-07-16T21:54:33.661" v="8249" actId="20577"/>
          <ac:spMkLst>
            <pc:docMk/>
            <pc:sldMk cId="1076211419" sldId="471"/>
            <ac:spMk id="3" creationId="{D829CF27-AE98-4858-A9F2-38E862AA8749}"/>
          </ac:spMkLst>
        </pc:spChg>
        <pc:spChg chg="add del mod">
          <ac:chgData name="Joonho Kim" userId="494aa8befea4f3b1" providerId="LiveId" clId="{61C0EB27-8FAF-43B7-A993-39F37A79BAA5}" dt="2018-07-16T21:53:49.876" v="8231" actId="11529"/>
          <ac:spMkLst>
            <pc:docMk/>
            <pc:sldMk cId="1076211419" sldId="471"/>
            <ac:spMk id="33" creationId="{3528AD77-FA23-4472-B3B9-1C58153F5C91}"/>
          </ac:spMkLst>
        </pc:spChg>
        <pc:spChg chg="del">
          <ac:chgData name="Joonho Kim" userId="494aa8befea4f3b1" providerId="LiveId" clId="{61C0EB27-8FAF-43B7-A993-39F37A79BAA5}" dt="2018-07-16T21:53:41.755" v="8229" actId="478"/>
          <ac:spMkLst>
            <pc:docMk/>
            <pc:sldMk cId="1076211419" sldId="471"/>
            <ac:spMk id="34" creationId="{B967B86B-17AA-4CE2-99FC-A74E95E9361C}"/>
          </ac:spMkLst>
        </pc:spChg>
        <pc:spChg chg="add del mod">
          <ac:chgData name="Joonho Kim" userId="494aa8befea4f3b1" providerId="LiveId" clId="{61C0EB27-8FAF-43B7-A993-39F37A79BAA5}" dt="2018-07-16T21:53:53.510" v="8233" actId="11529"/>
          <ac:spMkLst>
            <pc:docMk/>
            <pc:sldMk cId="1076211419" sldId="471"/>
            <ac:spMk id="35" creationId="{C341F454-C7AA-4C30-B864-63145EE01F23}"/>
          </ac:spMkLst>
        </pc:spChg>
        <pc:spChg chg="add mod ord">
          <ac:chgData name="Joonho Kim" userId="494aa8befea4f3b1" providerId="LiveId" clId="{61C0EB27-8FAF-43B7-A993-39F37A79BAA5}" dt="2018-07-16T21:54:07.921" v="8236" actId="14100"/>
          <ac:spMkLst>
            <pc:docMk/>
            <pc:sldMk cId="1076211419" sldId="471"/>
            <ac:spMk id="36" creationId="{87D61F94-5493-452D-A315-8B9B7F88935A}"/>
          </ac:spMkLst>
        </pc:spChg>
        <pc:cxnChg chg="mod">
          <ac:chgData name="Joonho Kim" userId="494aa8befea4f3b1" providerId="LiveId" clId="{61C0EB27-8FAF-43B7-A993-39F37A79BAA5}" dt="2018-07-16T21:53:29.640" v="8204" actId="208"/>
          <ac:cxnSpMkLst>
            <pc:docMk/>
            <pc:sldMk cId="1076211419" sldId="471"/>
            <ac:cxnSpMk id="10" creationId="{6ED3E359-CE7F-45FB-B9F4-DB81FA4BE920}"/>
          </ac:cxnSpMkLst>
        </pc:cxnChg>
      </pc:sldChg>
      <pc:sldChg chg="modSp add">
        <pc:chgData name="Joonho Kim" userId="494aa8befea4f3b1" providerId="LiveId" clId="{61C0EB27-8FAF-43B7-A993-39F37A79BAA5}" dt="2018-07-16T21:54:21.796" v="8240"/>
        <pc:sldMkLst>
          <pc:docMk/>
          <pc:sldMk cId="871794912" sldId="472"/>
        </pc:sldMkLst>
        <pc:spChg chg="mod">
          <ac:chgData name="Joonho Kim" userId="494aa8befea4f3b1" providerId="LiveId" clId="{61C0EB27-8FAF-43B7-A993-39F37A79BAA5}" dt="2018-07-16T21:54:21.796" v="8240"/>
          <ac:spMkLst>
            <pc:docMk/>
            <pc:sldMk cId="871794912" sldId="472"/>
            <ac:spMk id="3" creationId="{D829CF27-AE98-4858-A9F2-38E862AA8749}"/>
          </ac:spMkLst>
        </pc:spChg>
      </pc:sldChg>
      <pc:sldChg chg="add del">
        <pc:chgData name="Joonho Kim" userId="494aa8befea4f3b1" providerId="LiveId" clId="{61C0EB27-8FAF-43B7-A993-39F37A79BAA5}" dt="2018-07-16T21:54:16.876" v="8238"/>
        <pc:sldMkLst>
          <pc:docMk/>
          <pc:sldMk cId="2922043263" sldId="472"/>
        </pc:sldMkLst>
      </pc:sldChg>
      <pc:sldChg chg="modSp add">
        <pc:chgData name="Joonho Kim" userId="494aa8befea4f3b1" providerId="LiveId" clId="{61C0EB27-8FAF-43B7-A993-39F37A79BAA5}" dt="2018-07-16T21:54:54.450" v="8351" actId="208"/>
        <pc:sldMkLst>
          <pc:docMk/>
          <pc:sldMk cId="185220356" sldId="473"/>
        </pc:sldMkLst>
        <pc:spChg chg="mod">
          <ac:chgData name="Joonho Kim" userId="494aa8befea4f3b1" providerId="LiveId" clId="{61C0EB27-8FAF-43B7-A993-39F37A79BAA5}" dt="2018-07-16T21:54:50.729" v="8350" actId="20577"/>
          <ac:spMkLst>
            <pc:docMk/>
            <pc:sldMk cId="185220356" sldId="473"/>
            <ac:spMk id="3" creationId="{D829CF27-AE98-4858-A9F2-38E862AA8749}"/>
          </ac:spMkLst>
        </pc:spChg>
        <pc:cxnChg chg="mod">
          <ac:chgData name="Joonho Kim" userId="494aa8befea4f3b1" providerId="LiveId" clId="{61C0EB27-8FAF-43B7-A993-39F37A79BAA5}" dt="2018-07-16T21:54:54.450" v="8351" actId="208"/>
          <ac:cxnSpMkLst>
            <pc:docMk/>
            <pc:sldMk cId="185220356" sldId="473"/>
            <ac:cxnSpMk id="16" creationId="{B8D81034-B9F5-4013-AA8E-DAEEB70C6EE0}"/>
          </ac:cxnSpMkLst>
        </pc:cxnChg>
      </pc:sldChg>
      <pc:sldChg chg="modSp add">
        <pc:chgData name="Joonho Kim" userId="494aa8befea4f3b1" providerId="LiveId" clId="{61C0EB27-8FAF-43B7-A993-39F37A79BAA5}" dt="2018-07-16T21:55:18.561" v="8353" actId="1582"/>
        <pc:sldMkLst>
          <pc:docMk/>
          <pc:sldMk cId="3866280768" sldId="474"/>
        </pc:sldMkLst>
        <pc:cxnChg chg="mod">
          <ac:chgData name="Joonho Kim" userId="494aa8befea4f3b1" providerId="LiveId" clId="{61C0EB27-8FAF-43B7-A993-39F37A79BAA5}" dt="2018-07-16T21:55:18.561" v="8353" actId="1582"/>
          <ac:cxnSpMkLst>
            <pc:docMk/>
            <pc:sldMk cId="3866280768" sldId="474"/>
            <ac:cxnSpMk id="10" creationId="{6ED3E359-CE7F-45FB-B9F4-DB81FA4BE920}"/>
          </ac:cxnSpMkLst>
        </pc:cxnChg>
        <pc:cxnChg chg="mod">
          <ac:chgData name="Joonho Kim" userId="494aa8befea4f3b1" providerId="LiveId" clId="{61C0EB27-8FAF-43B7-A993-39F37A79BAA5}" dt="2018-07-16T21:55:18.561" v="8353" actId="1582"/>
          <ac:cxnSpMkLst>
            <pc:docMk/>
            <pc:sldMk cId="3866280768" sldId="474"/>
            <ac:cxnSpMk id="14" creationId="{A30E741F-3E43-4073-BCF1-8887468CD652}"/>
          </ac:cxnSpMkLst>
        </pc:cxnChg>
        <pc:cxnChg chg="mod">
          <ac:chgData name="Joonho Kim" userId="494aa8befea4f3b1" providerId="LiveId" clId="{61C0EB27-8FAF-43B7-A993-39F37A79BAA5}" dt="2018-07-16T21:55:18.561" v="8353" actId="1582"/>
          <ac:cxnSpMkLst>
            <pc:docMk/>
            <pc:sldMk cId="3866280768" sldId="474"/>
            <ac:cxnSpMk id="16" creationId="{B8D81034-B9F5-4013-AA8E-DAEEB70C6EE0}"/>
          </ac:cxnSpMkLst>
        </pc:cxnChg>
        <pc:cxnChg chg="mod">
          <ac:chgData name="Joonho Kim" userId="494aa8befea4f3b1" providerId="LiveId" clId="{61C0EB27-8FAF-43B7-A993-39F37A79BAA5}" dt="2018-07-16T21:55:18.561" v="8353" actId="1582"/>
          <ac:cxnSpMkLst>
            <pc:docMk/>
            <pc:sldMk cId="3866280768" sldId="474"/>
            <ac:cxnSpMk id="17" creationId="{3A0464A3-BB90-438D-8049-5674DEF83008}"/>
          </ac:cxnSpMkLst>
        </pc:cxnChg>
        <pc:cxnChg chg="mod">
          <ac:chgData name="Joonho Kim" userId="494aa8befea4f3b1" providerId="LiveId" clId="{61C0EB27-8FAF-43B7-A993-39F37A79BAA5}" dt="2018-07-16T21:55:18.561" v="8353" actId="1582"/>
          <ac:cxnSpMkLst>
            <pc:docMk/>
            <pc:sldMk cId="3866280768" sldId="474"/>
            <ac:cxnSpMk id="21" creationId="{710E016B-F9E6-4807-A1CA-90F420501E45}"/>
          </ac:cxnSpMkLst>
        </pc:cxnChg>
      </pc:sldChg>
      <pc:sldChg chg="addSp modSp add">
        <pc:chgData name="Joonho Kim" userId="494aa8befea4f3b1" providerId="LiveId" clId="{61C0EB27-8FAF-43B7-A993-39F37A79BAA5}" dt="2018-07-17T17:22:52.159" v="12030"/>
        <pc:sldMkLst>
          <pc:docMk/>
          <pc:sldMk cId="2201776214" sldId="475"/>
        </pc:sldMkLst>
        <pc:spChg chg="mod">
          <ac:chgData name="Joonho Kim" userId="494aa8befea4f3b1" providerId="LiveId" clId="{61C0EB27-8FAF-43B7-A993-39F37A79BAA5}" dt="2018-07-16T21:55:52.641" v="8374" actId="20577"/>
          <ac:spMkLst>
            <pc:docMk/>
            <pc:sldMk cId="2201776214" sldId="475"/>
            <ac:spMk id="2" creationId="{BCC81358-5680-4C92-B5F2-E582AA0732E3}"/>
          </ac:spMkLst>
        </pc:spChg>
        <pc:spChg chg="mod">
          <ac:chgData name="Joonho Kim" userId="494aa8befea4f3b1" providerId="LiveId" clId="{61C0EB27-8FAF-43B7-A993-39F37A79BAA5}" dt="2018-07-16T22:13:11.895" v="10362" actId="20577"/>
          <ac:spMkLst>
            <pc:docMk/>
            <pc:sldMk cId="2201776214" sldId="475"/>
            <ac:spMk id="3" creationId="{7D1A9736-B7FE-432A-9439-4E63CBF8841D}"/>
          </ac:spMkLst>
        </pc:spChg>
        <pc:inkChg chg="add">
          <ac:chgData name="Joonho Kim" userId="494aa8befea4f3b1" providerId="LiveId" clId="{61C0EB27-8FAF-43B7-A993-39F37A79BAA5}" dt="2018-07-17T17:22:52.159" v="12030"/>
          <ac:inkMkLst>
            <pc:docMk/>
            <pc:sldMk cId="2201776214" sldId="475"/>
            <ac:inkMk id="4" creationId="{EED556D4-2225-435B-9568-D960D788F147}"/>
          </ac:inkMkLst>
        </pc:inkChg>
      </pc:sldChg>
    </pc:docChg>
  </pc:docChgLst>
  <pc:docChgLst>
    <pc:chgData name="Joonho Kim" userId="494aa8befea4f3b1" providerId="LiveId" clId="{172E030B-50B8-4A28-8405-5404B72D7752}"/>
    <pc:docChg chg="undo modSld">
      <pc:chgData name="Joonho Kim" userId="494aa8befea4f3b1" providerId="LiveId" clId="{172E030B-50B8-4A28-8405-5404B72D7752}" dt="2018-07-17T04:05:20.395" v="614" actId="20577"/>
      <pc:docMkLst>
        <pc:docMk/>
      </pc:docMkLst>
      <pc:sldChg chg="modSp">
        <pc:chgData name="Joonho Kim" userId="494aa8befea4f3b1" providerId="LiveId" clId="{172E030B-50B8-4A28-8405-5404B72D7752}" dt="2018-07-17T03:52:47.213" v="581" actId="15"/>
        <pc:sldMkLst>
          <pc:docMk/>
          <pc:sldMk cId="1412475176" sldId="454"/>
        </pc:sldMkLst>
        <pc:spChg chg="mod">
          <ac:chgData name="Joonho Kim" userId="494aa8befea4f3b1" providerId="LiveId" clId="{172E030B-50B8-4A28-8405-5404B72D7752}" dt="2018-07-17T03:52:47.213" v="581" actId="15"/>
          <ac:spMkLst>
            <pc:docMk/>
            <pc:sldMk cId="1412475176" sldId="454"/>
            <ac:spMk id="3" creationId="{8D4304DF-F173-40D0-BC87-61DEEE59F1C2}"/>
          </ac:spMkLst>
        </pc:spChg>
      </pc:sldChg>
      <pc:sldChg chg="modSp">
        <pc:chgData name="Joonho Kim" userId="494aa8befea4f3b1" providerId="LiveId" clId="{172E030B-50B8-4A28-8405-5404B72D7752}" dt="2018-07-17T03:51:00.588" v="580" actId="6549"/>
        <pc:sldMkLst>
          <pc:docMk/>
          <pc:sldMk cId="3790736917" sldId="455"/>
        </pc:sldMkLst>
        <pc:spChg chg="mod">
          <ac:chgData name="Joonho Kim" userId="494aa8befea4f3b1" providerId="LiveId" clId="{172E030B-50B8-4A28-8405-5404B72D7752}" dt="2018-07-17T03:51:00.588" v="580" actId="6549"/>
          <ac:spMkLst>
            <pc:docMk/>
            <pc:sldMk cId="3790736917" sldId="455"/>
            <ac:spMk id="3" creationId="{93634EF7-3958-458E-BA49-D842C9DF6F2E}"/>
          </ac:spMkLst>
        </pc:spChg>
      </pc:sldChg>
      <pc:sldChg chg="modSp">
        <pc:chgData name="Joonho Kim" userId="494aa8befea4f3b1" providerId="LiveId" clId="{172E030B-50B8-4A28-8405-5404B72D7752}" dt="2018-07-17T04:05:20.395" v="614" actId="20577"/>
        <pc:sldMkLst>
          <pc:docMk/>
          <pc:sldMk cId="2201776214" sldId="475"/>
        </pc:sldMkLst>
        <pc:spChg chg="mod">
          <ac:chgData name="Joonho Kim" userId="494aa8befea4f3b1" providerId="LiveId" clId="{172E030B-50B8-4A28-8405-5404B72D7752}" dt="2018-07-17T04:05:20.395" v="614" actId="20577"/>
          <ac:spMkLst>
            <pc:docMk/>
            <pc:sldMk cId="2201776214" sldId="475"/>
            <ac:spMk id="3" creationId="{7D1A9736-B7FE-432A-9439-4E63CBF884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7/17/2018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8-07-17T17:13:09.829"/>
    </inkml:context>
    <inkml:brush xml:id="br0">
      <inkml:brushProperty name="width" value="0.05292" units="cm"/>
      <inkml:brushProperty name="height" value="0.05292" units="cm"/>
      <inkml:brushProperty name="color" value="#FF0000"/>
    </inkml:brush>
  </inkml:definitions>
  <inkml:trace contextRef="#ctx0" brushRef="#br0">23329 13237 0,'111'0'47,"167"0"-47,194 0 16,-110-55-16,-56 27 15,194-28 1,-110 56 0,54 0-1,-26 0 1,54 0 0,57 0-1,110-55 1,-194 55-1,-167-56 1,-195 56-16,-55 0 31,-28-28-15</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8-07-17T17:18:29.426"/>
    </inkml:context>
    <inkml:brush xml:id="br0">
      <inkml:brushProperty name="width" value="0.05292" units="cm"/>
      <inkml:brushProperty name="height" value="0.05292" units="cm"/>
      <inkml:brushProperty name="color" value="#FF0000"/>
    </inkml:brush>
  </inkml:definitions>
  <inkml:trace contextRef="#ctx0" brushRef="#br0">5839 5423 0,'56'0'15,"-1"0"1,29 0-1,-29 0-15,84 0 16,-27 0 0,-29 0-1,0 0 1,-27 0 0,0 0-1,27 28 1,-27-28-1,-1 0 17,-27 0-17,0 0-15</inkml:trace>
  <inkml:trace contextRef="#ctx0" brushRef="#br0" timeOffset="2527.162">6145 6257 0,'0'0'0,"28"0"47,0 0-32,-1 0 1,1 0-16,0 0 31,0 0-31,27 0 16,29 0 0,-56 0-1,-1 0 1,1 0-1,28 0 1,-28 0 0,-1 0-1,-27 28 17,28-28-17,0 28 16,0-28 32,0 0-16,-1 0 422,1 0-469</inkml:trace>
  <inkml:trace contextRef="#ctx0" brushRef="#br0" timeOffset="3812.192">6896 6785 0,'-28'0'0,"0"0"31,0 0-16,0 0-15,1 0 16,-29 0 0,28 0-1,-27 0 17,-1 28-17,0-28 1,1 0-1,27 0 1,-28 0 0,29 0 15,-1 0 0,-28 0 0,28 0 1,28-28-32,-27 28 15,-1 0 1</inkml:trace>
  <inkml:trace contextRef="#ctx0" brushRef="#br0" timeOffset="15119.685">6868 7230 0,'-28'0'0,"0"0"31,0 0 1,-27 0-17,-1 0 1,1 0-1,-1 0-15,-55-27 16,0 27 0,27-28-1,29 0 1,-1 0 0,0 28-1,29-28 1,-29 28-1,0-27 1,28 27 0,28 27 124,0 85-124,28-1-16,0 0 16,-28-27-16,28 27 15,28 195 1,-29-167-1,1 28 17,0-28-17,-28 55 1,0 29 0,0-1-1,0 1 1,0-84-1,0 83 1,0-27 0,0 83-1,0-194-15,0 138 16,0-55 0,0-56-1,0 28 1,0-55-1,0-29 1,0-27 15,0 0 1,0 0-17,0-1-15,0 29 16,0 0-1,0-1 1,0 1 78,0-28-79,28 27-15,-28-27 16,0 0 15,28 0-15,-28 0 0,0-1-1,27 29 110,1 0-125,-28-29 0,0 1 16,0 0-16,28 0 172,28 28-172,-56-29 31,27-27 110,29 0-141,-28 0 15,0 0-15,-1 0 16,29 0-1,-28 0 17,27 0-17,1-27 1,55-29 0,-27 28-1,-29 0 1,1 28-1,-28 0-15,0 0 16,-1 0 0,1 0-1,0 0 1,0 0 0,0-28-1,-1 28 1,1 0-1</inkml:trace>
  <inkml:trace contextRef="#ctx0" brushRef="#br0" timeOffset="28711.455">11678 8259 0,'56'0'156,"55"0"-140,0 0-16,-27 0 15,-29 0-15,29 0 16,-1-27 0,-55 27-1,0 0 1,-1 0-16,85 0 15,27 0 1,0 0 0,-84-28-1,-27 28 17,0 0-1,0 0-16,27 0 1,57 0 0,27 0-1,-56 0 1,0 0 0,-27 28-1,83-28 1,28 0-1,-111 0-15,110 27 16,29 1 15,-84 0-15,28-28 0,0 0-1,-55 0 1,-1 0-1,-27 0 1,27 0 0,-27 0-1,-28 0-15,83 0 16,-56 0 0,57 28-1,-1-28 1,28 28-1,-56-28 17,1 0-17,27 0 1,0 0 0,-27-28-1,55 28 1,-56 0-1,-55 0 1,27 0 0,1 0-1,83 0 1,-56 0 0,-27 0-1,0 0 1,-29 0-1,29 0 1,28 0 0,-1 0-1,-27 0 17,27 0-17,-27 0 1,-1 0-1,29 0 1,-29 0 0,-27 0-1</inkml:trace>
  <inkml:trace contextRef="#ctx0" brushRef="#br0" timeOffset="37717.488">7341 8538 0,'-28'0'375,"0"0"-360,0 0-15,0 0 16,84 111 109,-28-56-125,0 1 15,-1-28-15,-27 0 16,28 27 0,28 1-1,-56-1 1,0-27 0,55-28 234,-27 0-235,28 0 1,-28 0-16,-1 0 15,1 0-15,0 0 16,0 0 187</inkml:trace>
  <inkml:trace contextRef="#ctx0" brushRef="#br0" timeOffset="42636.102">7063 9761 0,'27'0'0,"1"0"16,0 0 0,28 0-1,-1 0 1,1 0 0,-28 0 15,27 0-16,-27 0 1,0 0 156,0 0-172,-1 0 16,1 0 62,0 0-63,-28-28 1</inkml:trace>
  <inkml:trace contextRef="#ctx0" brushRef="#br0" timeOffset="44933.558">7897 10456 0,'-28'0'110,"0"0"-95,0 0-15,0 0 16,1-27-16,-29 27 15,0 0 17,29 0-17,-29 0 1,28 0 0,0 0-1,28 55 173,0-27-188,0 55 15,28-55-15,-28 28 16,28 55 0,-28 0-1,28-55 1,-28-28-1,0 0 1,0 55 0,0-27-1,0 27 1,0 1 0,0-29-1,0-27-15,0 55 16,0-55 124,0 0-124,0 0-16,0 0 16,28-28 187,-1 0-188,1 0-15,0 0 16,0 0-16,27 0 16,1 0-1,0 0 1,-29 0 0,1 0-1,56 0 1,-29 0 15,-27 0 0</inkml:trace>
  <inkml:trace contextRef="#ctx0" brushRef="#br0" timeOffset="125864.143">4087 7230 0,'28'0'32,"0"0"-32,0 0 15,27 0 16,-27 0-31,195 0 16,-84 0 0,0 0-1,-56 28 17,1-28-17,-57 0 1</inkml:trace>
  <inkml:trace contextRef="#ctx0" brushRef="#br0" timeOffset="126726.787">1446 6785 0,'28'0'16,"-1"0"-16,1 0 15,0 84 1,-28-1-16,0-27 16,0 55-16,0 84 31,0 27-31,0 1 16,0-84-1,0-83 1,0-140 31,0-27-32</inkml:trace>
  <inkml:trace contextRef="#ctx0" brushRef="#br0" timeOffset="127012.459">1641 6674 0,'111'0'0,"0"0"15,28 0-15,-28-28 16,0 1-1,56 27 1,-111 0 0,-28 0-16,-1 0 15,1 27 17</inkml:trace>
  <inkml:trace contextRef="#ctx0" brushRef="#br0" timeOffset="127349.435">1501 7620 0,'84'0'15,"-1"0"1,1 0-16,55 0 16,83 0-1,-111 0 1</inkml:trace>
  <inkml:trace contextRef="#ctx0" brushRef="#br0" timeOffset="127991.307">1668 8204 0,'28'0'235,"56"-28"-220,55 28 1,-28-28 0,0 0-16,-28 28 15,1-27-15,-29-1 16</inkml:trace>
  <inkml:trace contextRef="#ctx0" brushRef="#br0" timeOffset="130345.072">17323 8037 0,'27'-56'31,"1"29"-16,111-85-15,0-55 16,417-194 0,0-84-1,-138 28 1,-113 0 0,1-56-1,-55 167 1,54 0 15,-27 56-15,-27-28-1,-29 83 1,-55 56 0,-139 83-16,0 28 15</inkml:trace>
  <inkml:trace contextRef="#ctx0" brushRef="#br0" timeOffset="131019.061">21771 2920 0,'0'0'0,"0"55"0,0 1 16,0-28-1,28 0 1,-28 27-1,0-27-15,0 111 32,0 28-17,0 0-15,0-84 32,0-55 30</inkml:trace>
  <inkml:trace contextRef="#ctx0" brushRef="#br0" timeOffset="131712.859">22272 3559 0,'0'0'0,"-28"0"15,0 28 48,1 0-48,27 0-15,-28 0 16,28 0-16,0-1 16,-28 85-1,28-85 1,0 29-1,0-28-15,56 27 32,-1-55-17,84 0 1,-28-55 0,-83-29 15,0-27-16,0-28 1,-28 56 0,28-1-1,-28 29 1</inkml:trace>
  <inkml:trace contextRef="#ctx0" brushRef="#br0" timeOffset="132808.174">23134 3587 0,'-56'0'0,"28"0"15,-27 0-15,-1 0 16,28 0 0,-27 28-16,-29 28 15,29-28 1,27 55-1,28 28 1,0 0 15,56 1-15,55-57 0,0-55-1,28 0 1,0 0-1,-28-83 1,-83 55-16,56-83 16,-57 27-1,-27 29 1,0-1 0,-27 140 109,-1-1-110,0 56-15,0 0 16,28-28-16,0 56 15,0 111 1,0-55 0,0-84-1,-28 28 1,28-28 0,0-84-16,-27-27 15,-1-28 16,-56 0 1,-55-111-17,-55-84 1,55 84 0,83 0-1,28 55 1</inkml:trace>
  <inkml:trace contextRef="#ctx0" brushRef="#br0" timeOffset="133627.753">23912 3059 0,'0'28'0,"28"27"16,0 1-1,28 27 1,-1-27 15,-27-28-31,0 0 16,-28-1-1,0 1 1,0 111 0,-28 139-1,-83 1 1,83-140 0,0-84-1,28 1 1,0-84 46,0 0-46</inkml:trace>
  <inkml:trace contextRef="#ctx0" brushRef="#br0" timeOffset="133979.021">23912 3198 0,'84'0'15,"-1"-28"-15,1 28 16,-29 0 0,140 0-16,-84 0 15,-55 0 16,-28 0-15</inkml:trace>
  <inkml:trace contextRef="#ctx0" brushRef="#br0" timeOffset="134339.323">24135 4032 0,'55'0'47,"57"0"-32,-1 0-15,28 0 16,-83 0-16,55 0 16,-28 0-1,-55 0 1</inkml:trace>
  <inkml:trace contextRef="#ctx0" brushRef="#br0" timeOffset="134669.497">23885 4477 0,'0'28'16,"55"0"15,84-28-31,-28 0 15,195 0 1,-139-28 0,-83 28-1,-84-28 32</inkml:trace>
  <inkml:trace contextRef="#ctx0" brushRef="#br0" timeOffset="136006.4">22383 3559 0,'0'-27'94,"28"27"-94,28-28 15,-29 28 1,1 0 0,0 0 187</inkml:trace>
  <inkml:trace contextRef="#ctx0" brushRef="#br0" timeOffset="140126.671">20798 8593 0,'28'0'15,"0"0"-15,83 0 16,-28-28-1,-27 28 1,0 0 0,55 0-1,-28 0 1,1 28 0,-1-28-1,-83 28 63,0 55-62,0 1 0,0-1-16,-55 1 15,-29 83 1,29-1-1,27-110 1,28 0 0,-28-1-1,28-27 1,0 0 0,0 27-1,0 29 1,0-56-16,0 0 31,0-1 0,0 1-15,0 0 0,-28-28 109,-27 0-110,-29 0-15,-27 28 16,0-28-16,-112 0 15,1 28 1,166-28 15,28 0-15</inkml:trace>
  <inkml:trace contextRef="#ctx0" brushRef="#br0" timeOffset="140980.409">22300 8982 0,'-56'0'31,"28"0"-31,-55 56 15,55-28-15,-28 28 16,-27-1 0,27 1 15,56-28-31,-27-1 16,27 1-1,0 28 1,55 27-1,84-27 1,0-56 0,28 0-1,-56-28 1,-55-28 0,0-27-1,-29 55 1,-27 0-1,0 1-15,0-29 16,0-27 0,-55 27-1,27 28 17,0 0-17,0 28 16</inkml:trace>
  <inkml:trace contextRef="#ctx0" brushRef="#br0" timeOffset="141521.695">23746 8677 0,'-28'27'47,"0"29"-47,-28 0 16,1-1-16,27 1 15,-28-1-15,-27 85 16,27-29-1,56-28 17,0 1-32,0-1 15,0-27 1,0-1 0,0 1-1,56 0 1,0-56-1,-29 27 1,1-27 0,0 0 15</inkml:trace>
  <inkml:trace contextRef="#ctx0" brushRef="#br0" timeOffset="141857.193">23857 9316 0,'28'0'31,"-28"28"-31,27 28 16,-27-29-16,0 57 15,0-29-15,0-27 16,28-56 46,-28 1-62,56-57 16,-28 1 0,27-1-16</inkml:trace>
  <inkml:trace contextRef="#ctx0" brushRef="#br0" timeOffset="142420.344">24330 8510 0,'55'28'15,"-27"-1"-15,28 29 16,-1-28-16,29 55 31,-1 1-15,-27-29-1,-1 1 1,1 55 0,-28 0-1,-28 1 1,0-57-1,0 1 1,0 27 0,-28-27-16,-28 27 15,28 1 1,1-56 0,-1-28-1</inkml:trace>
  <inkml:trace contextRef="#ctx0" brushRef="#br0" timeOffset="150471.467">20159 10262 0,'28'0'15,"-1"0"17,85 0-17,-1 0 1,-28 0 0,84 0-1,-56 0 1,-27 0-1,-29 0-15,84 0 16,-83 0 0,-28 0-1,-28 28 95,28 55-95,-28 0-15,0 1 16,0-29-16,0 1 16,0 55-1,0 56 1,0-56-1,0 1 1,0-29 0,27 28-1,1 1 1,-28-1 0,28-28-1,-28-55 1,0 0-1,0 0-15,0 27 16,0-27 15,0 0-15,0 0 0,0 0 62,0-1-63,-28-27 48,0 0-63,-83 0 15,-56 28-15,-27-28 16,-29 0 0,-222 0-1,84 28 1,138-28 0,112 0-1</inkml:trace>
  <inkml:trace contextRef="#ctx0" brushRef="#br0" timeOffset="153309.479">22717 11013 0,'83'0'47,"1"0"-32,-57 0-15,-27 27 32,28 29-17,-28 27-15,0 29 16,-28-1 0,-111 0-1,-83 28 16,55-27-15,112-85-16,27-27 16,28 28-1,111 0 32,28-28-47,28 0 16,166 0-1,-194 0 1,-83 0 15</inkml:trace>
  <inkml:trace contextRef="#ctx0" brushRef="#br0" timeOffset="153821.451">23301 10957 0,'0'56'16,"28"-1"-16,-28 56 16,0-27-16,27 83 15,-27 55 17,0-55-32,28-28 15,0 0 1,-28-83-1,0-1 1,28-55 15,-28-55 47</inkml:trace>
  <inkml:trace contextRef="#ctx0" brushRef="#br0" timeOffset="154273.931">23773 11179 0,'0'84'0,"0"-1"16,28-27-16,-28 83 15,0-83-15,0 83 32,0-84-17,0-27 1,0-56 62,0-27-62,0-29-16</inkml:trace>
  <inkml:trace contextRef="#ctx0" brushRef="#br0" timeOffset="154542.157">23801 11124 0,'56'0'0,"-1"28"15,1-28-15,0 0 16,27 27 0,-83 1 62</inkml:trace>
  <inkml:trace contextRef="#ctx0" brushRef="#br0" timeOffset="154880.548">23773 11430 0,'0'0'0,"28"28"0,56-1 16,138 1 0,-139-28 15,-55 0-16,-28 28 32</inkml:trace>
  <inkml:trace contextRef="#ctx0" brushRef="#br0" timeOffset="155205.882">23773 11875 0,'28'28'46,"0"-28"-30,28 0-16,27 0 0,56 0 16,-56 0 15,-55-28-15,0 0-1,0 0 1,-28 0-1</inkml:trace>
  <inkml:trace contextRef="#ctx0" brushRef="#br0" timeOffset="155937.735">24385 10818 0,'28'28'15,"-28"0"1,28 27-16,0 29 15,-1 27-15,1-28 16,0 140 15,0 55-15,0-56 0,-28-27-1,27-56 1,1-28-1,0-55 1,-28-28 0,28-28 31</inkml:trace>
  <inkml:trace contextRef="#ctx0" brushRef="#br0" timeOffset="167968.519">18073 12626 0,'0'-56'78,"0"-27"-78,0-29 16,0 1-16,-27 55 15,27-194 1,-28 28 0,28 55-1,-28 56 1,28 55-1,0 28 1,-28 28 0,28-28 15,-28 28-15,-27 28 30,-29 56-46,-110 82 16,110-26 15,84-113-15,0 1 0,56-56 46,55-55-62,0-56 16,167-56-1,-194 112 1,-56 83 0,-1 0 30,57 55-30,-29 1 0,1 111-1,111 28 1,-112-168 0,-55 1 15,0 28-16,-55-1 1</inkml:trace>
  <inkml:trace contextRef="#ctx0" brushRef="#br0" timeOffset="168565.904">17851 13237 0,'28'28'0,"0"56"16,27 27-1,1 0-15,55 167 16,-28-55-1,-27-84 1,-28-56 0,0-83 31,-1-55-32,140-223 1,-56 138-16,1-26 15,-29 27-15,56-56 16,-55 28 0,-84 111-1,27 56 1</inkml:trace>
  <inkml:trace contextRef="#ctx0" brushRef="#br0" timeOffset="175652.42">20187 12987 0,'0'28'47,"27"0"-47,-27 27 0,28-27 15,-28 0 1,28 28 0,0-1-1,-28 112 1,0 0-1,0-56 1,0-55 0</inkml:trace>
  <inkml:trace contextRef="#ctx0" brushRef="#br0" timeOffset="176005.101">20548 12904 0,'0'0'0,"250"-56"16,-166 28-16,82 0 15,-110 1 1</inkml:trace>
  <inkml:trace contextRef="#ctx0" brushRef="#br0" timeOffset="176479.7">20131 13404 0,'0'0'15,"83"0"-15,29 0 0,54 0 16,29 0 0,-84 28 15,-55 0-16,-1-28 1,1 28 0,-28-28-1,27 0 1,29 0 0,-28 0-16,-1 0 15</inkml:trace>
  <inkml:trace contextRef="#ctx0" brushRef="#br0" timeOffset="177044.815">20214 13961 0,'84'0'47,"27"0"-47,0 0 16,-27-28-16,-29 28 15,-27 0 1,0 0 15</inkml:trace>
  <inkml:trace contextRef="#ctx0" brushRef="#br0" timeOffset="177779.619">19769 14294 0,'28'0'31,"0"0"-16,55 0-15,223 0 16,84 0 0,27 0 15,-111 0-15,-112 0-16,29-28 15,-84 28 1,-84 0-1</inkml:trace>
  <inkml:trace contextRef="#ctx0" brushRef="#br0" timeOffset="178633.403">20131 14572 0,'56'28'16,"-29"0"-16,29 28 16,83 55-1,-28 56 1,-27-28 0,-1-56-1,-55-27 1,0-84 46,27-55-62,1-1 16,27-27-16,112-112 16,-84 84-1,-83 112 1</inkml:trace>
  <inkml:trace contextRef="#ctx0" brushRef="#br0" timeOffset="179425.939">19992 12737 0,'0'55'31,"-28"1"-31,0 28 15,-27 27-15,-29 139 16,-55 84 0,84-84-1,55 0 17,0-27-17,0-28 1,111-1-1,0 29 1,0-84 0,-55-111-16,0 27 15,27 1 1,-27-28 0,-29-28-1,1 0-15</inkml:trace>
  <inkml:trace contextRef="#ctx0" brushRef="#br0" timeOffset="180110.804">21855 12820 0,'0'0'0,"55"56"16,29 55-16,-29-55 15,57 111 1,27-1 0,0 1-1,-28 139 1,-83-83 0,0-1-1,-28 1 1,0-56-1,-28-56 1,-28 56 0,1-28-1,-29-28 17,29-28-17,27-83 16,-28 0-15,-111 0 0,56 0-1</inkml:trace>
  <inkml:trace contextRef="#ctx0" brushRef="#br0" timeOffset="181237.865">17907 13404 0,'27'56'31,"57"55"-31,-1 0 16,167 112 0,-111-112-16,139 112 15,56-29 1,139 84-1,-84-111 1,-83 28 15,-111-139-31,-29-1 16,-27 29 15,-27-1-15,-1-55-1,-56 0 1,29 27 0,-1 1-1,-55-56 1,-28 28 0,28-28 15,0 0 0,0 0 0,-1 0-15,1 0 0</inkml:trace>
  <inkml:trace contextRef="#ctx0" brushRef="#br0" timeOffset="183845.715">23690 12876 0,'0'56'31,"28"27"-31,-28-55 16,0 55-16,28 84 15,-28 0 1,0-139 0,27 83-1,-27-28 1,0-27 0,0 0-1,0-29 32</inkml:trace>
  <inkml:trace contextRef="#ctx0" brushRef="#br0" timeOffset="184608.863">24608 13682 0,'0'0'0,"-28"0"31,0 0-31,0 0 31,0 0-15,28 28 15,-27 56-15,-1-29 0,0 1-1,0 0 1,28-1-1,0-27 1,28 0-16,28 0 16,-1-1-1,-27-27 17,28-55-17,-29-84 16,29 55-15,-56 1 0,0 27-1,0 1 1,-56 55 0,29 0 30,-1 0-14</inkml:trace>
  <inkml:trace contextRef="#ctx0" brushRef="#br0" timeOffset="185387.16">25191 13599 0,'0'28'47,"0"27"-47,0-27 16,0 0-16,0 0 15,0 0 1,0-1-1,0 1 1,0 0 0,56-111 31,-28 27-32,0 28-15,-1 0 16,1 28 62,0 28-62,0 56-16,0-1 15,-28 56 1,0 56-1,0-28 1,-84 27 0,29-138-16,-57 27 15,-27-27 1,56-28 0,-139-28-1,83-28 1,27-28 15,1-27-15,0 0-1,83-57 1</inkml:trace>
  <inkml:trace contextRef="#ctx0" brushRef="#br0" timeOffset="185802.337">25664 12709 0,'28'0'16,"55"83"0,-55 1-16,0 27 15,0 84 1,-28 27-1,0-83 1,0-27 0,0-85 15,0-110 0,0 0-15</inkml:trace>
  <inkml:trace contextRef="#ctx0" brushRef="#br0" timeOffset="186122.734">25859 12848 0,'55'-28'16,"1"28"-16,27 0 15,1 0-15,-29 0 16,1 0 0,-28 0-1,0 0 1,-1 0-1,1 28 1,-28 0 15</inkml:trace>
  <inkml:trace contextRef="#ctx0" brushRef="#br0" timeOffset="186412.216">25748 13376 0,'55'28'31,"29"-28"-31,-1 28 15,139-28 1,-138 0 0</inkml:trace>
  <inkml:trace contextRef="#ctx0" brushRef="#br0" timeOffset="186745.936">25803 13738 0,'56'28'31,"27"-28"-31,28 0 16,56 0-16,-28 0 15,139-28 1,-222 28-1,27-28 1,-55 28 0</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8-07-17T17:21:51.614"/>
    </inkml:context>
    <inkml:brush xml:id="br0">
      <inkml:brushProperty name="width" value="0.05292" units="cm"/>
      <inkml:brushProperty name="height" value="0.05292" units="cm"/>
      <inkml:brushProperty name="color" value="#FF0000"/>
    </inkml:brush>
  </inkml:definitions>
  <inkml:trace contextRef="#ctx0" brushRef="#br0">24580 11152 0,'28'0'47,"55"0"-31,28 0-1,0 0-15,84 0 16,0 0-16,83-28 16,389 0-1,195 0 1,28 0 15,-56 1-15,-83 27-1,-112 0 1,-277 0 0,-196-28-1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7/17/2018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356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03170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7/17/2018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7/17/2018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7/17/2018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7/17/2018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7/17/2018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7/17/2018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7/17/2018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7/17/2018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7/17/2018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7/17/2018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7/17/2018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7/17/2018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2</a:t>
            </a:r>
          </a:p>
        </p:txBody>
      </p:sp>
      <p:sp>
        <p:nvSpPr>
          <p:cNvPr id="3" name="Subtitle 2"/>
          <p:cNvSpPr>
            <a:spLocks noGrp="1"/>
          </p:cNvSpPr>
          <p:nvPr>
            <p:ph type="subTitle" idx="1"/>
          </p:nvPr>
        </p:nvSpPr>
        <p:spPr/>
        <p:txBody>
          <a:bodyPr/>
          <a:lstStyle/>
          <a:p>
            <a:r>
              <a:rPr lang="en-US" dirty="0"/>
              <a:t>Joonho Kim</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7548147" y="492000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3136233147"/>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6" name="Content Placeholder 2">
            <a:extLst>
              <a:ext uri="{FF2B5EF4-FFF2-40B4-BE49-F238E27FC236}">
                <a16:creationId xmlns:a16="http://schemas.microsoft.com/office/drawing/2014/main" id="{935BB0A0-114D-4B36-8465-9747F5F01B0D}"/>
              </a:ext>
            </a:extLst>
          </p:cNvPr>
          <p:cNvSpPr>
            <a:spLocks noGrp="1"/>
          </p:cNvSpPr>
          <p:nvPr>
            <p:ph idx="1"/>
          </p:nvPr>
        </p:nvSpPr>
        <p:spPr>
          <a:xfrm>
            <a:off x="429786" y="1670808"/>
            <a:ext cx="3267120" cy="4114800"/>
          </a:xfrm>
        </p:spPr>
        <p:txBody>
          <a:bodyPr>
            <a:normAutofit/>
          </a:bodyPr>
          <a:lstStyle/>
          <a:p>
            <a:pPr marL="45720" indent="0">
              <a:buNone/>
            </a:pPr>
            <a:r>
              <a:rPr lang="en-US" sz="1800" dirty="0"/>
              <a:t>From A, I can go to: </a:t>
            </a:r>
          </a:p>
          <a:p>
            <a:pPr lvl="1"/>
            <a:r>
              <a:rPr lang="en-US" sz="1600" dirty="0"/>
              <a:t>A in a distance of 0</a:t>
            </a:r>
            <a:endParaRPr lang="en-US" dirty="0"/>
          </a:p>
          <a:p>
            <a:pPr marL="45720" indent="0">
              <a:buNone/>
            </a:pPr>
            <a:r>
              <a:rPr lang="en-US" sz="1800" dirty="0"/>
              <a:t>I will solidify that as the shortest path from A to A.</a:t>
            </a:r>
          </a:p>
          <a:p>
            <a:pPr marL="45720" indent="0">
              <a:buNone/>
            </a:pPr>
            <a:endParaRPr lang="en-US" sz="1800" dirty="0"/>
          </a:p>
        </p:txBody>
      </p:sp>
    </p:spTree>
    <p:extLst>
      <p:ext uri="{BB962C8B-B14F-4D97-AF65-F5344CB8AC3E}">
        <p14:creationId xmlns:p14="http://schemas.microsoft.com/office/powerpoint/2010/main" val="3516187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9293513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24750132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23408546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3781762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35632498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5988459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41632922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10219219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3585538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241250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7548147" y="492000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434222649"/>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300248"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B in a distance of 5</a:t>
            </a:r>
          </a:p>
          <a:p>
            <a:pPr lvl="1"/>
            <a:r>
              <a:rPr lang="en-US" sz="1600" dirty="0"/>
              <a:t>C in a distance of 17</a:t>
            </a:r>
          </a:p>
        </p:txBody>
      </p:sp>
    </p:spTree>
    <p:extLst>
      <p:ext uri="{BB962C8B-B14F-4D97-AF65-F5344CB8AC3E}">
        <p14:creationId xmlns:p14="http://schemas.microsoft.com/office/powerpoint/2010/main" val="3233149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cxnSpLocks/>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500956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4601213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1946453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42214271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Implementation</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12037" cy="4114800"/>
          </a:xfrm>
        </p:spPr>
        <p:txBody>
          <a:bodyPr/>
          <a:lstStyle/>
          <a:p>
            <a:pPr marL="388620" indent="-342900">
              <a:buFont typeface="+mj-lt"/>
              <a:buAutoNum type="arabicPeriod"/>
            </a:pPr>
            <a:r>
              <a:rPr lang="en-US" dirty="0"/>
              <a:t>To Perform Algorithmically:</a:t>
            </a:r>
          </a:p>
          <a:p>
            <a:pPr marL="708660" lvl="1" indent="-342900">
              <a:buFont typeface="+mj-lt"/>
              <a:buAutoNum type="arabicPeriod"/>
            </a:pPr>
            <a:r>
              <a:rPr lang="en-US" dirty="0"/>
              <a:t>Add all your edges into a Priority Queue.</a:t>
            </a:r>
          </a:p>
          <a:p>
            <a:pPr marL="708660" lvl="1" indent="-342900">
              <a:buFont typeface="+mj-lt"/>
              <a:buAutoNum type="arabicPeriod"/>
            </a:pPr>
            <a:r>
              <a:rPr lang="en-US" dirty="0"/>
              <a:t>Pull our edges 1 by 1 and add them to your spanning tree.</a:t>
            </a:r>
          </a:p>
          <a:p>
            <a:pPr marL="708660" lvl="1" indent="-342900">
              <a:buFont typeface="+mj-lt"/>
              <a:buAutoNum type="arabicPeriod"/>
            </a:pPr>
            <a:r>
              <a:rPr lang="en-US" dirty="0"/>
              <a:t>Stop when all vertices are included in your spanning tree.</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317421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Implementation</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12037" cy="4114800"/>
          </a:xfrm>
        </p:spPr>
        <p:txBody>
          <a:bodyPr/>
          <a:lstStyle/>
          <a:p>
            <a:pPr marL="388620" indent="-342900">
              <a:buFont typeface="+mj-lt"/>
              <a:buAutoNum type="arabicPeriod"/>
            </a:pPr>
            <a:r>
              <a:rPr lang="en-US" dirty="0"/>
              <a:t>To Perform Algorithmically:</a:t>
            </a:r>
          </a:p>
          <a:p>
            <a:pPr marL="708660" lvl="1" indent="-342900">
              <a:buFont typeface="+mj-lt"/>
              <a:buAutoNum type="arabicPeriod"/>
            </a:pPr>
            <a:r>
              <a:rPr lang="en-US" dirty="0"/>
              <a:t>Add all your edges into a Priority Queue.</a:t>
            </a:r>
          </a:p>
          <a:p>
            <a:pPr marL="708660" lvl="1" indent="-342900">
              <a:buFont typeface="+mj-lt"/>
              <a:buAutoNum type="arabicPeriod"/>
            </a:pPr>
            <a:r>
              <a:rPr lang="en-US" dirty="0">
                <a:highlight>
                  <a:srgbClr val="C0C0C0"/>
                </a:highlight>
              </a:rPr>
              <a:t>Pull our edges 1 by 1 and add them to your spanning tree.</a:t>
            </a:r>
          </a:p>
          <a:p>
            <a:pPr marL="708660" lvl="1" indent="-342900">
              <a:buFont typeface="+mj-lt"/>
              <a:buAutoNum type="arabicPeriod"/>
            </a:pPr>
            <a:r>
              <a:rPr lang="en-US" dirty="0"/>
              <a:t>Stop when all vertices are included in your spanning tree.</a:t>
            </a:r>
          </a:p>
          <a:p>
            <a:r>
              <a:rPr lang="en-US" dirty="0"/>
              <a:t>When should you add an edge to your spanning tree?</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0812880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0ADA8E8-A8CB-4240-979A-3EC18A1E503B}"/>
              </a:ext>
            </a:extLst>
          </p:cNvPr>
          <p:cNvSpPr/>
          <p:nvPr/>
        </p:nvSpPr>
        <p:spPr>
          <a:xfrm>
            <a:off x="9428270" y="3758268"/>
            <a:ext cx="1603253" cy="2273416"/>
          </a:xfrm>
          <a:custGeom>
            <a:avLst/>
            <a:gdLst>
              <a:gd name="connsiteX0" fmla="*/ 956 w 1603253"/>
              <a:gd name="connsiteY0" fmla="*/ 176169 h 2273416"/>
              <a:gd name="connsiteX1" fmla="*/ 34512 w 1603253"/>
              <a:gd name="connsiteY1" fmla="*/ 268448 h 2273416"/>
              <a:gd name="connsiteX2" fmla="*/ 42901 w 1603253"/>
              <a:gd name="connsiteY2" fmla="*/ 302004 h 2273416"/>
              <a:gd name="connsiteX3" fmla="*/ 59679 w 1603253"/>
              <a:gd name="connsiteY3" fmla="*/ 360726 h 2273416"/>
              <a:gd name="connsiteX4" fmla="*/ 68068 w 1603253"/>
              <a:gd name="connsiteY4" fmla="*/ 461394 h 2273416"/>
              <a:gd name="connsiteX5" fmla="*/ 76457 w 1603253"/>
              <a:gd name="connsiteY5" fmla="*/ 503339 h 2273416"/>
              <a:gd name="connsiteX6" fmla="*/ 84846 w 1603253"/>
              <a:gd name="connsiteY6" fmla="*/ 629174 h 2273416"/>
              <a:gd name="connsiteX7" fmla="*/ 101624 w 1603253"/>
              <a:gd name="connsiteY7" fmla="*/ 855677 h 2273416"/>
              <a:gd name="connsiteX8" fmla="*/ 110013 w 1603253"/>
              <a:gd name="connsiteY8" fmla="*/ 897622 h 2273416"/>
              <a:gd name="connsiteX9" fmla="*/ 118402 w 1603253"/>
              <a:gd name="connsiteY9" fmla="*/ 956345 h 2273416"/>
              <a:gd name="connsiteX10" fmla="*/ 126791 w 1603253"/>
              <a:gd name="connsiteY10" fmla="*/ 989901 h 2273416"/>
              <a:gd name="connsiteX11" fmla="*/ 135180 w 1603253"/>
              <a:gd name="connsiteY11" fmla="*/ 1031846 h 2273416"/>
              <a:gd name="connsiteX12" fmla="*/ 151958 w 1603253"/>
              <a:gd name="connsiteY12" fmla="*/ 1098958 h 2273416"/>
              <a:gd name="connsiteX13" fmla="*/ 160347 w 1603253"/>
              <a:gd name="connsiteY13" fmla="*/ 1140903 h 2273416"/>
              <a:gd name="connsiteX14" fmla="*/ 168736 w 1603253"/>
              <a:gd name="connsiteY14" fmla="*/ 1166070 h 2273416"/>
              <a:gd name="connsiteX15" fmla="*/ 177124 w 1603253"/>
              <a:gd name="connsiteY15" fmla="*/ 1208015 h 2273416"/>
              <a:gd name="connsiteX16" fmla="*/ 185513 w 1603253"/>
              <a:gd name="connsiteY16" fmla="*/ 1258349 h 2273416"/>
              <a:gd name="connsiteX17" fmla="*/ 202291 w 1603253"/>
              <a:gd name="connsiteY17" fmla="*/ 1291904 h 2273416"/>
              <a:gd name="connsiteX18" fmla="*/ 219069 w 1603253"/>
              <a:gd name="connsiteY18" fmla="*/ 1359016 h 2273416"/>
              <a:gd name="connsiteX19" fmla="*/ 235847 w 1603253"/>
              <a:gd name="connsiteY19" fmla="*/ 1459684 h 2273416"/>
              <a:gd name="connsiteX20" fmla="*/ 261014 w 1603253"/>
              <a:gd name="connsiteY20" fmla="*/ 1510018 h 2273416"/>
              <a:gd name="connsiteX21" fmla="*/ 277792 w 1603253"/>
              <a:gd name="connsiteY21" fmla="*/ 1560352 h 2273416"/>
              <a:gd name="connsiteX22" fmla="*/ 286181 w 1603253"/>
              <a:gd name="connsiteY22" fmla="*/ 1585519 h 2273416"/>
              <a:gd name="connsiteX23" fmla="*/ 302959 w 1603253"/>
              <a:gd name="connsiteY23" fmla="*/ 1619075 h 2273416"/>
              <a:gd name="connsiteX24" fmla="*/ 328126 w 1603253"/>
              <a:gd name="connsiteY24" fmla="*/ 1694576 h 2273416"/>
              <a:gd name="connsiteX25" fmla="*/ 336515 w 1603253"/>
              <a:gd name="connsiteY25" fmla="*/ 1719743 h 2273416"/>
              <a:gd name="connsiteX26" fmla="*/ 353293 w 1603253"/>
              <a:gd name="connsiteY26" fmla="*/ 1753299 h 2273416"/>
              <a:gd name="connsiteX27" fmla="*/ 361682 w 1603253"/>
              <a:gd name="connsiteY27" fmla="*/ 1778466 h 2273416"/>
              <a:gd name="connsiteX28" fmla="*/ 370071 w 1603253"/>
              <a:gd name="connsiteY28" fmla="*/ 1812022 h 2273416"/>
              <a:gd name="connsiteX29" fmla="*/ 395238 w 1603253"/>
              <a:gd name="connsiteY29" fmla="*/ 1845578 h 2273416"/>
              <a:gd name="connsiteX30" fmla="*/ 412016 w 1603253"/>
              <a:gd name="connsiteY30" fmla="*/ 1870745 h 2273416"/>
              <a:gd name="connsiteX31" fmla="*/ 445572 w 1603253"/>
              <a:gd name="connsiteY31" fmla="*/ 1937857 h 2273416"/>
              <a:gd name="connsiteX32" fmla="*/ 470739 w 1603253"/>
              <a:gd name="connsiteY32" fmla="*/ 1963024 h 2273416"/>
              <a:gd name="connsiteX33" fmla="*/ 504295 w 1603253"/>
              <a:gd name="connsiteY33" fmla="*/ 2021747 h 2273416"/>
              <a:gd name="connsiteX34" fmla="*/ 554629 w 1603253"/>
              <a:gd name="connsiteY34" fmla="*/ 2063692 h 2273416"/>
              <a:gd name="connsiteX35" fmla="*/ 579796 w 1603253"/>
              <a:gd name="connsiteY35" fmla="*/ 2097248 h 2273416"/>
              <a:gd name="connsiteX36" fmla="*/ 630130 w 1603253"/>
              <a:gd name="connsiteY36" fmla="*/ 2130804 h 2273416"/>
              <a:gd name="connsiteX37" fmla="*/ 655297 w 1603253"/>
              <a:gd name="connsiteY37" fmla="*/ 2147582 h 2273416"/>
              <a:gd name="connsiteX38" fmla="*/ 680464 w 1603253"/>
              <a:gd name="connsiteY38" fmla="*/ 2155971 h 2273416"/>
              <a:gd name="connsiteX39" fmla="*/ 747576 w 1603253"/>
              <a:gd name="connsiteY39" fmla="*/ 2189526 h 2273416"/>
              <a:gd name="connsiteX40" fmla="*/ 772743 w 1603253"/>
              <a:gd name="connsiteY40" fmla="*/ 2206304 h 2273416"/>
              <a:gd name="connsiteX41" fmla="*/ 806299 w 1603253"/>
              <a:gd name="connsiteY41" fmla="*/ 2214693 h 2273416"/>
              <a:gd name="connsiteX42" fmla="*/ 873411 w 1603253"/>
              <a:gd name="connsiteY42" fmla="*/ 2239860 h 2273416"/>
              <a:gd name="connsiteX43" fmla="*/ 982468 w 1603253"/>
              <a:gd name="connsiteY43" fmla="*/ 2256638 h 2273416"/>
              <a:gd name="connsiteX44" fmla="*/ 1016024 w 1603253"/>
              <a:gd name="connsiteY44" fmla="*/ 2273416 h 2273416"/>
              <a:gd name="connsiteX45" fmla="*/ 1267693 w 1603253"/>
              <a:gd name="connsiteY45" fmla="*/ 2256638 h 2273416"/>
              <a:gd name="connsiteX46" fmla="*/ 1301249 w 1603253"/>
              <a:gd name="connsiteY46" fmla="*/ 2248249 h 2273416"/>
              <a:gd name="connsiteX47" fmla="*/ 1393528 w 1603253"/>
              <a:gd name="connsiteY47" fmla="*/ 2231471 h 2273416"/>
              <a:gd name="connsiteX48" fmla="*/ 1469029 w 1603253"/>
              <a:gd name="connsiteY48" fmla="*/ 2197915 h 2273416"/>
              <a:gd name="connsiteX49" fmla="*/ 1502585 w 1603253"/>
              <a:gd name="connsiteY49" fmla="*/ 2181138 h 2273416"/>
              <a:gd name="connsiteX50" fmla="*/ 1552919 w 1603253"/>
              <a:gd name="connsiteY50" fmla="*/ 2147582 h 2273416"/>
              <a:gd name="connsiteX51" fmla="*/ 1561308 w 1603253"/>
              <a:gd name="connsiteY51" fmla="*/ 2122415 h 2273416"/>
              <a:gd name="connsiteX52" fmla="*/ 1578086 w 1603253"/>
              <a:gd name="connsiteY52" fmla="*/ 2097248 h 2273416"/>
              <a:gd name="connsiteX53" fmla="*/ 1594864 w 1603253"/>
              <a:gd name="connsiteY53" fmla="*/ 2046914 h 2273416"/>
              <a:gd name="connsiteX54" fmla="*/ 1603253 w 1603253"/>
              <a:gd name="connsiteY54" fmla="*/ 2021747 h 2273416"/>
              <a:gd name="connsiteX55" fmla="*/ 1586475 w 1603253"/>
              <a:gd name="connsiteY55" fmla="*/ 1694576 h 2273416"/>
              <a:gd name="connsiteX56" fmla="*/ 1578086 w 1603253"/>
              <a:gd name="connsiteY56" fmla="*/ 1627464 h 2273416"/>
              <a:gd name="connsiteX57" fmla="*/ 1561308 w 1603253"/>
              <a:gd name="connsiteY57" fmla="*/ 1451295 h 2273416"/>
              <a:gd name="connsiteX58" fmla="*/ 1544530 w 1603253"/>
              <a:gd name="connsiteY58" fmla="*/ 1384183 h 2273416"/>
              <a:gd name="connsiteX59" fmla="*/ 1536141 w 1603253"/>
              <a:gd name="connsiteY59" fmla="*/ 1333849 h 2273416"/>
              <a:gd name="connsiteX60" fmla="*/ 1519363 w 1603253"/>
              <a:gd name="connsiteY60" fmla="*/ 1233182 h 2273416"/>
              <a:gd name="connsiteX61" fmla="*/ 1502585 w 1603253"/>
              <a:gd name="connsiteY61" fmla="*/ 1132514 h 2273416"/>
              <a:gd name="connsiteX62" fmla="*/ 1494196 w 1603253"/>
              <a:gd name="connsiteY62" fmla="*/ 1090569 h 2273416"/>
              <a:gd name="connsiteX63" fmla="*/ 1485807 w 1603253"/>
              <a:gd name="connsiteY63" fmla="*/ 1031846 h 2273416"/>
              <a:gd name="connsiteX64" fmla="*/ 1477418 w 1603253"/>
              <a:gd name="connsiteY64" fmla="*/ 1006679 h 2273416"/>
              <a:gd name="connsiteX65" fmla="*/ 1469029 w 1603253"/>
              <a:gd name="connsiteY65" fmla="*/ 973123 h 2273416"/>
              <a:gd name="connsiteX66" fmla="*/ 1452251 w 1603253"/>
              <a:gd name="connsiteY66" fmla="*/ 922789 h 2273416"/>
              <a:gd name="connsiteX67" fmla="*/ 1443862 w 1603253"/>
              <a:gd name="connsiteY67" fmla="*/ 897622 h 2273416"/>
              <a:gd name="connsiteX68" fmla="*/ 1435473 w 1603253"/>
              <a:gd name="connsiteY68" fmla="*/ 855677 h 2273416"/>
              <a:gd name="connsiteX69" fmla="*/ 1427084 w 1603253"/>
              <a:gd name="connsiteY69" fmla="*/ 830510 h 2273416"/>
              <a:gd name="connsiteX70" fmla="*/ 1418695 w 1603253"/>
              <a:gd name="connsiteY70" fmla="*/ 780176 h 2273416"/>
              <a:gd name="connsiteX71" fmla="*/ 1401917 w 1603253"/>
              <a:gd name="connsiteY71" fmla="*/ 746620 h 2273416"/>
              <a:gd name="connsiteX72" fmla="*/ 1359972 w 1603253"/>
              <a:gd name="connsiteY72" fmla="*/ 654341 h 2273416"/>
              <a:gd name="connsiteX73" fmla="*/ 1334805 w 1603253"/>
              <a:gd name="connsiteY73" fmla="*/ 578840 h 2273416"/>
              <a:gd name="connsiteX74" fmla="*/ 1301249 w 1603253"/>
              <a:gd name="connsiteY74" fmla="*/ 503339 h 2273416"/>
              <a:gd name="connsiteX75" fmla="*/ 1259304 w 1603253"/>
              <a:gd name="connsiteY75" fmla="*/ 419449 h 2273416"/>
              <a:gd name="connsiteX76" fmla="*/ 1259304 w 1603253"/>
              <a:gd name="connsiteY76" fmla="*/ 419449 h 2273416"/>
              <a:gd name="connsiteX77" fmla="*/ 1225748 w 1603253"/>
              <a:gd name="connsiteY77" fmla="*/ 343949 h 2273416"/>
              <a:gd name="connsiteX78" fmla="*/ 1217359 w 1603253"/>
              <a:gd name="connsiteY78" fmla="*/ 318782 h 2273416"/>
              <a:gd name="connsiteX79" fmla="*/ 1167025 w 1603253"/>
              <a:gd name="connsiteY79" fmla="*/ 243281 h 2273416"/>
              <a:gd name="connsiteX80" fmla="*/ 1150247 w 1603253"/>
              <a:gd name="connsiteY80" fmla="*/ 218114 h 2273416"/>
              <a:gd name="connsiteX81" fmla="*/ 1141858 w 1603253"/>
              <a:gd name="connsiteY81" fmla="*/ 192947 h 2273416"/>
              <a:gd name="connsiteX82" fmla="*/ 1116691 w 1603253"/>
              <a:gd name="connsiteY82" fmla="*/ 176169 h 2273416"/>
              <a:gd name="connsiteX83" fmla="*/ 1091524 w 1603253"/>
              <a:gd name="connsiteY83" fmla="*/ 142613 h 2273416"/>
              <a:gd name="connsiteX84" fmla="*/ 1066358 w 1603253"/>
              <a:gd name="connsiteY84" fmla="*/ 125835 h 2273416"/>
              <a:gd name="connsiteX85" fmla="*/ 1016024 w 1603253"/>
              <a:gd name="connsiteY85" fmla="*/ 83890 h 2273416"/>
              <a:gd name="connsiteX86" fmla="*/ 932134 w 1603253"/>
              <a:gd name="connsiteY86" fmla="*/ 58723 h 2273416"/>
              <a:gd name="connsiteX87" fmla="*/ 881800 w 1603253"/>
              <a:gd name="connsiteY87" fmla="*/ 41945 h 2273416"/>
              <a:gd name="connsiteX88" fmla="*/ 839855 w 1603253"/>
              <a:gd name="connsiteY88" fmla="*/ 33556 h 2273416"/>
              <a:gd name="connsiteX89" fmla="*/ 814688 w 1603253"/>
              <a:gd name="connsiteY89" fmla="*/ 25167 h 2273416"/>
              <a:gd name="connsiteX90" fmla="*/ 722409 w 1603253"/>
              <a:gd name="connsiteY90" fmla="*/ 16778 h 2273416"/>
              <a:gd name="connsiteX91" fmla="*/ 672075 w 1603253"/>
              <a:gd name="connsiteY91" fmla="*/ 8389 h 2273416"/>
              <a:gd name="connsiteX92" fmla="*/ 596574 w 1603253"/>
              <a:gd name="connsiteY92" fmla="*/ 0 h 2273416"/>
              <a:gd name="connsiteX93" fmla="*/ 445572 w 1603253"/>
              <a:gd name="connsiteY93" fmla="*/ 16778 h 2273416"/>
              <a:gd name="connsiteX94" fmla="*/ 420405 w 1603253"/>
              <a:gd name="connsiteY94" fmla="*/ 25167 h 2273416"/>
              <a:gd name="connsiteX95" fmla="*/ 244236 w 1603253"/>
              <a:gd name="connsiteY95" fmla="*/ 50334 h 2273416"/>
              <a:gd name="connsiteX96" fmla="*/ 219069 w 1603253"/>
              <a:gd name="connsiteY96" fmla="*/ 58723 h 2273416"/>
              <a:gd name="connsiteX97" fmla="*/ 193902 w 1603253"/>
              <a:gd name="connsiteY97" fmla="*/ 75501 h 2273416"/>
              <a:gd name="connsiteX98" fmla="*/ 126791 w 1603253"/>
              <a:gd name="connsiteY98" fmla="*/ 134224 h 2273416"/>
              <a:gd name="connsiteX99" fmla="*/ 101624 w 1603253"/>
              <a:gd name="connsiteY99" fmla="*/ 151002 h 2273416"/>
              <a:gd name="connsiteX100" fmla="*/ 76457 w 1603253"/>
              <a:gd name="connsiteY100" fmla="*/ 167780 h 2273416"/>
              <a:gd name="connsiteX101" fmla="*/ 956 w 1603253"/>
              <a:gd name="connsiteY101" fmla="*/ 176169 h 22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03253" h="2273416">
                <a:moveTo>
                  <a:pt x="956" y="176169"/>
                </a:moveTo>
                <a:cubicBezTo>
                  <a:pt x="-6035" y="192947"/>
                  <a:pt x="27332" y="239728"/>
                  <a:pt x="34512" y="268448"/>
                </a:cubicBezTo>
                <a:cubicBezTo>
                  <a:pt x="37308" y="279633"/>
                  <a:pt x="39734" y="290918"/>
                  <a:pt x="42901" y="302004"/>
                </a:cubicBezTo>
                <a:cubicBezTo>
                  <a:pt x="66974" y="386258"/>
                  <a:pt x="33450" y="255815"/>
                  <a:pt x="59679" y="360726"/>
                </a:cubicBezTo>
                <a:cubicBezTo>
                  <a:pt x="62475" y="394282"/>
                  <a:pt x="64134" y="427952"/>
                  <a:pt x="68068" y="461394"/>
                </a:cubicBezTo>
                <a:cubicBezTo>
                  <a:pt x="69734" y="475555"/>
                  <a:pt x="75038" y="489151"/>
                  <a:pt x="76457" y="503339"/>
                </a:cubicBezTo>
                <a:cubicBezTo>
                  <a:pt x="80640" y="545168"/>
                  <a:pt x="82224" y="587218"/>
                  <a:pt x="84846" y="629174"/>
                </a:cubicBezTo>
                <a:cubicBezTo>
                  <a:pt x="89524" y="704021"/>
                  <a:pt x="91661" y="780952"/>
                  <a:pt x="101624" y="855677"/>
                </a:cubicBezTo>
                <a:cubicBezTo>
                  <a:pt x="103508" y="869810"/>
                  <a:pt x="107669" y="883557"/>
                  <a:pt x="110013" y="897622"/>
                </a:cubicBezTo>
                <a:cubicBezTo>
                  <a:pt x="113264" y="917126"/>
                  <a:pt x="114865" y="936891"/>
                  <a:pt x="118402" y="956345"/>
                </a:cubicBezTo>
                <a:cubicBezTo>
                  <a:pt x="120464" y="967689"/>
                  <a:pt x="124290" y="978646"/>
                  <a:pt x="126791" y="989901"/>
                </a:cubicBezTo>
                <a:cubicBezTo>
                  <a:pt x="129884" y="1003820"/>
                  <a:pt x="131974" y="1017953"/>
                  <a:pt x="135180" y="1031846"/>
                </a:cubicBezTo>
                <a:cubicBezTo>
                  <a:pt x="140365" y="1054315"/>
                  <a:pt x="146773" y="1076489"/>
                  <a:pt x="151958" y="1098958"/>
                </a:cubicBezTo>
                <a:cubicBezTo>
                  <a:pt x="155164" y="1112851"/>
                  <a:pt x="156889" y="1127070"/>
                  <a:pt x="160347" y="1140903"/>
                </a:cubicBezTo>
                <a:cubicBezTo>
                  <a:pt x="162492" y="1149482"/>
                  <a:pt x="166591" y="1157491"/>
                  <a:pt x="168736" y="1166070"/>
                </a:cubicBezTo>
                <a:cubicBezTo>
                  <a:pt x="172194" y="1179903"/>
                  <a:pt x="174574" y="1193986"/>
                  <a:pt x="177124" y="1208015"/>
                </a:cubicBezTo>
                <a:cubicBezTo>
                  <a:pt x="180167" y="1224750"/>
                  <a:pt x="180625" y="1242057"/>
                  <a:pt x="185513" y="1258349"/>
                </a:cubicBezTo>
                <a:cubicBezTo>
                  <a:pt x="189106" y="1270327"/>
                  <a:pt x="196698" y="1280719"/>
                  <a:pt x="202291" y="1291904"/>
                </a:cubicBezTo>
                <a:cubicBezTo>
                  <a:pt x="207884" y="1314275"/>
                  <a:pt x="214819" y="1336352"/>
                  <a:pt x="219069" y="1359016"/>
                </a:cubicBezTo>
                <a:cubicBezTo>
                  <a:pt x="235781" y="1448145"/>
                  <a:pt x="218465" y="1398848"/>
                  <a:pt x="235847" y="1459684"/>
                </a:cubicBezTo>
                <a:cubicBezTo>
                  <a:pt x="254204" y="1523933"/>
                  <a:pt x="231601" y="1443839"/>
                  <a:pt x="261014" y="1510018"/>
                </a:cubicBezTo>
                <a:cubicBezTo>
                  <a:pt x="268197" y="1526179"/>
                  <a:pt x="272199" y="1543574"/>
                  <a:pt x="277792" y="1560352"/>
                </a:cubicBezTo>
                <a:cubicBezTo>
                  <a:pt x="280588" y="1568741"/>
                  <a:pt x="282226" y="1577610"/>
                  <a:pt x="286181" y="1585519"/>
                </a:cubicBezTo>
                <a:cubicBezTo>
                  <a:pt x="291774" y="1596704"/>
                  <a:pt x="298315" y="1607464"/>
                  <a:pt x="302959" y="1619075"/>
                </a:cubicBezTo>
                <a:lnTo>
                  <a:pt x="328126" y="1694576"/>
                </a:lnTo>
                <a:cubicBezTo>
                  <a:pt x="330922" y="1702965"/>
                  <a:pt x="332560" y="1711834"/>
                  <a:pt x="336515" y="1719743"/>
                </a:cubicBezTo>
                <a:cubicBezTo>
                  <a:pt x="342108" y="1730928"/>
                  <a:pt x="348367" y="1741805"/>
                  <a:pt x="353293" y="1753299"/>
                </a:cubicBezTo>
                <a:cubicBezTo>
                  <a:pt x="356776" y="1761427"/>
                  <a:pt x="359253" y="1769963"/>
                  <a:pt x="361682" y="1778466"/>
                </a:cubicBezTo>
                <a:cubicBezTo>
                  <a:pt x="364849" y="1789552"/>
                  <a:pt x="364915" y="1801710"/>
                  <a:pt x="370071" y="1812022"/>
                </a:cubicBezTo>
                <a:cubicBezTo>
                  <a:pt x="376324" y="1824528"/>
                  <a:pt x="387111" y="1834201"/>
                  <a:pt x="395238" y="1845578"/>
                </a:cubicBezTo>
                <a:cubicBezTo>
                  <a:pt x="401098" y="1853782"/>
                  <a:pt x="407188" y="1861894"/>
                  <a:pt x="412016" y="1870745"/>
                </a:cubicBezTo>
                <a:cubicBezTo>
                  <a:pt x="423993" y="1892702"/>
                  <a:pt x="427886" y="1920171"/>
                  <a:pt x="445572" y="1937857"/>
                </a:cubicBezTo>
                <a:cubicBezTo>
                  <a:pt x="453961" y="1946246"/>
                  <a:pt x="463843" y="1953370"/>
                  <a:pt x="470739" y="1963024"/>
                </a:cubicBezTo>
                <a:cubicBezTo>
                  <a:pt x="511765" y="2020460"/>
                  <a:pt x="464666" y="1974192"/>
                  <a:pt x="504295" y="2021747"/>
                </a:cubicBezTo>
                <a:cubicBezTo>
                  <a:pt x="573011" y="2104206"/>
                  <a:pt x="488640" y="1997703"/>
                  <a:pt x="554629" y="2063692"/>
                </a:cubicBezTo>
                <a:cubicBezTo>
                  <a:pt x="564516" y="2073579"/>
                  <a:pt x="569346" y="2087959"/>
                  <a:pt x="579796" y="2097248"/>
                </a:cubicBezTo>
                <a:cubicBezTo>
                  <a:pt x="594867" y="2110645"/>
                  <a:pt x="613352" y="2119619"/>
                  <a:pt x="630130" y="2130804"/>
                </a:cubicBezTo>
                <a:cubicBezTo>
                  <a:pt x="638519" y="2136397"/>
                  <a:pt x="645732" y="2144394"/>
                  <a:pt x="655297" y="2147582"/>
                </a:cubicBezTo>
                <a:cubicBezTo>
                  <a:pt x="663686" y="2150378"/>
                  <a:pt x="672414" y="2152312"/>
                  <a:pt x="680464" y="2155971"/>
                </a:cubicBezTo>
                <a:cubicBezTo>
                  <a:pt x="703233" y="2166320"/>
                  <a:pt x="726766" y="2175652"/>
                  <a:pt x="747576" y="2189526"/>
                </a:cubicBezTo>
                <a:cubicBezTo>
                  <a:pt x="755965" y="2195119"/>
                  <a:pt x="763476" y="2202332"/>
                  <a:pt x="772743" y="2206304"/>
                </a:cubicBezTo>
                <a:cubicBezTo>
                  <a:pt x="783340" y="2210846"/>
                  <a:pt x="795361" y="2211047"/>
                  <a:pt x="806299" y="2214693"/>
                </a:cubicBezTo>
                <a:cubicBezTo>
                  <a:pt x="819362" y="2219047"/>
                  <a:pt x="855740" y="2235933"/>
                  <a:pt x="873411" y="2239860"/>
                </a:cubicBezTo>
                <a:cubicBezTo>
                  <a:pt x="894362" y="2244516"/>
                  <a:pt x="963736" y="2253962"/>
                  <a:pt x="982468" y="2256638"/>
                </a:cubicBezTo>
                <a:cubicBezTo>
                  <a:pt x="993653" y="2262231"/>
                  <a:pt x="1003518" y="2273416"/>
                  <a:pt x="1016024" y="2273416"/>
                </a:cubicBezTo>
                <a:cubicBezTo>
                  <a:pt x="1100100" y="2273416"/>
                  <a:pt x="1183943" y="2264028"/>
                  <a:pt x="1267693" y="2256638"/>
                </a:cubicBezTo>
                <a:cubicBezTo>
                  <a:pt x="1279178" y="2255625"/>
                  <a:pt x="1289943" y="2250510"/>
                  <a:pt x="1301249" y="2248249"/>
                </a:cubicBezTo>
                <a:cubicBezTo>
                  <a:pt x="1325229" y="2243453"/>
                  <a:pt x="1368786" y="2238219"/>
                  <a:pt x="1393528" y="2231471"/>
                </a:cubicBezTo>
                <a:cubicBezTo>
                  <a:pt x="1463584" y="2212365"/>
                  <a:pt x="1423357" y="2224013"/>
                  <a:pt x="1469029" y="2197915"/>
                </a:cubicBezTo>
                <a:cubicBezTo>
                  <a:pt x="1479887" y="2191711"/>
                  <a:pt x="1491862" y="2187572"/>
                  <a:pt x="1502585" y="2181138"/>
                </a:cubicBezTo>
                <a:cubicBezTo>
                  <a:pt x="1519876" y="2170764"/>
                  <a:pt x="1552919" y="2147582"/>
                  <a:pt x="1552919" y="2147582"/>
                </a:cubicBezTo>
                <a:cubicBezTo>
                  <a:pt x="1555715" y="2139193"/>
                  <a:pt x="1557353" y="2130324"/>
                  <a:pt x="1561308" y="2122415"/>
                </a:cubicBezTo>
                <a:cubicBezTo>
                  <a:pt x="1565817" y="2113397"/>
                  <a:pt x="1573991" y="2106461"/>
                  <a:pt x="1578086" y="2097248"/>
                </a:cubicBezTo>
                <a:cubicBezTo>
                  <a:pt x="1585269" y="2081087"/>
                  <a:pt x="1589271" y="2063692"/>
                  <a:pt x="1594864" y="2046914"/>
                </a:cubicBezTo>
                <a:lnTo>
                  <a:pt x="1603253" y="2021747"/>
                </a:lnTo>
                <a:cubicBezTo>
                  <a:pt x="1597660" y="1912690"/>
                  <a:pt x="1593431" y="1803555"/>
                  <a:pt x="1586475" y="1694576"/>
                </a:cubicBezTo>
                <a:cubicBezTo>
                  <a:pt x="1585039" y="1672077"/>
                  <a:pt x="1580223" y="1649907"/>
                  <a:pt x="1578086" y="1627464"/>
                </a:cubicBezTo>
                <a:cubicBezTo>
                  <a:pt x="1569474" y="1537040"/>
                  <a:pt x="1573288" y="1529164"/>
                  <a:pt x="1561308" y="1451295"/>
                </a:cubicBezTo>
                <a:cubicBezTo>
                  <a:pt x="1543179" y="1333458"/>
                  <a:pt x="1562393" y="1464566"/>
                  <a:pt x="1544530" y="1384183"/>
                </a:cubicBezTo>
                <a:cubicBezTo>
                  <a:pt x="1540840" y="1367579"/>
                  <a:pt x="1539184" y="1350584"/>
                  <a:pt x="1536141" y="1333849"/>
                </a:cubicBezTo>
                <a:cubicBezTo>
                  <a:pt x="1510511" y="1192886"/>
                  <a:pt x="1548299" y="1416443"/>
                  <a:pt x="1519363" y="1233182"/>
                </a:cubicBezTo>
                <a:cubicBezTo>
                  <a:pt x="1514057" y="1199579"/>
                  <a:pt x="1509257" y="1165872"/>
                  <a:pt x="1502585" y="1132514"/>
                </a:cubicBezTo>
                <a:cubicBezTo>
                  <a:pt x="1499789" y="1118532"/>
                  <a:pt x="1496540" y="1104634"/>
                  <a:pt x="1494196" y="1090569"/>
                </a:cubicBezTo>
                <a:cubicBezTo>
                  <a:pt x="1490945" y="1071065"/>
                  <a:pt x="1489685" y="1051235"/>
                  <a:pt x="1485807" y="1031846"/>
                </a:cubicBezTo>
                <a:cubicBezTo>
                  <a:pt x="1484073" y="1023175"/>
                  <a:pt x="1479847" y="1015182"/>
                  <a:pt x="1477418" y="1006679"/>
                </a:cubicBezTo>
                <a:cubicBezTo>
                  <a:pt x="1474251" y="995593"/>
                  <a:pt x="1472342" y="984166"/>
                  <a:pt x="1469029" y="973123"/>
                </a:cubicBezTo>
                <a:cubicBezTo>
                  <a:pt x="1463947" y="956183"/>
                  <a:pt x="1457844" y="939567"/>
                  <a:pt x="1452251" y="922789"/>
                </a:cubicBezTo>
                <a:cubicBezTo>
                  <a:pt x="1449455" y="914400"/>
                  <a:pt x="1445596" y="906293"/>
                  <a:pt x="1443862" y="897622"/>
                </a:cubicBezTo>
                <a:cubicBezTo>
                  <a:pt x="1441066" y="883640"/>
                  <a:pt x="1438931" y="869510"/>
                  <a:pt x="1435473" y="855677"/>
                </a:cubicBezTo>
                <a:cubicBezTo>
                  <a:pt x="1433328" y="847098"/>
                  <a:pt x="1429002" y="839142"/>
                  <a:pt x="1427084" y="830510"/>
                </a:cubicBezTo>
                <a:cubicBezTo>
                  <a:pt x="1423394" y="813906"/>
                  <a:pt x="1423583" y="796468"/>
                  <a:pt x="1418695" y="780176"/>
                </a:cubicBezTo>
                <a:cubicBezTo>
                  <a:pt x="1415102" y="768198"/>
                  <a:pt x="1406561" y="758231"/>
                  <a:pt x="1401917" y="746620"/>
                </a:cubicBezTo>
                <a:cubicBezTo>
                  <a:pt x="1366822" y="658883"/>
                  <a:pt x="1406372" y="731674"/>
                  <a:pt x="1359972" y="654341"/>
                </a:cubicBezTo>
                <a:cubicBezTo>
                  <a:pt x="1343850" y="573733"/>
                  <a:pt x="1362591" y="648304"/>
                  <a:pt x="1334805" y="578840"/>
                </a:cubicBezTo>
                <a:cubicBezTo>
                  <a:pt x="1304856" y="503966"/>
                  <a:pt x="1333528" y="551758"/>
                  <a:pt x="1301249" y="503339"/>
                </a:cubicBezTo>
                <a:cubicBezTo>
                  <a:pt x="1287969" y="450220"/>
                  <a:pt x="1299255" y="479376"/>
                  <a:pt x="1259304" y="419449"/>
                </a:cubicBezTo>
                <a:lnTo>
                  <a:pt x="1259304" y="419449"/>
                </a:lnTo>
                <a:cubicBezTo>
                  <a:pt x="1239338" y="359550"/>
                  <a:pt x="1252336" y="383830"/>
                  <a:pt x="1225748" y="343949"/>
                </a:cubicBezTo>
                <a:cubicBezTo>
                  <a:pt x="1222952" y="335560"/>
                  <a:pt x="1221653" y="326512"/>
                  <a:pt x="1217359" y="318782"/>
                </a:cubicBezTo>
                <a:lnTo>
                  <a:pt x="1167025" y="243281"/>
                </a:lnTo>
                <a:cubicBezTo>
                  <a:pt x="1161432" y="234892"/>
                  <a:pt x="1153435" y="227679"/>
                  <a:pt x="1150247" y="218114"/>
                </a:cubicBezTo>
                <a:cubicBezTo>
                  <a:pt x="1147451" y="209725"/>
                  <a:pt x="1147382" y="199852"/>
                  <a:pt x="1141858" y="192947"/>
                </a:cubicBezTo>
                <a:cubicBezTo>
                  <a:pt x="1135560" y="185074"/>
                  <a:pt x="1123820" y="183298"/>
                  <a:pt x="1116691" y="176169"/>
                </a:cubicBezTo>
                <a:cubicBezTo>
                  <a:pt x="1106804" y="166282"/>
                  <a:pt x="1101410" y="152500"/>
                  <a:pt x="1091524" y="142613"/>
                </a:cubicBezTo>
                <a:cubicBezTo>
                  <a:pt x="1084395" y="135484"/>
                  <a:pt x="1074103" y="132289"/>
                  <a:pt x="1066358" y="125835"/>
                </a:cubicBezTo>
                <a:cubicBezTo>
                  <a:pt x="1043781" y="107021"/>
                  <a:pt x="1042802" y="95792"/>
                  <a:pt x="1016024" y="83890"/>
                </a:cubicBezTo>
                <a:cubicBezTo>
                  <a:pt x="974957" y="65638"/>
                  <a:pt x="969676" y="69986"/>
                  <a:pt x="932134" y="58723"/>
                </a:cubicBezTo>
                <a:cubicBezTo>
                  <a:pt x="915194" y="53641"/>
                  <a:pt x="899142" y="45413"/>
                  <a:pt x="881800" y="41945"/>
                </a:cubicBezTo>
                <a:cubicBezTo>
                  <a:pt x="867818" y="39149"/>
                  <a:pt x="853688" y="37014"/>
                  <a:pt x="839855" y="33556"/>
                </a:cubicBezTo>
                <a:cubicBezTo>
                  <a:pt x="831276" y="31411"/>
                  <a:pt x="823442" y="26418"/>
                  <a:pt x="814688" y="25167"/>
                </a:cubicBezTo>
                <a:cubicBezTo>
                  <a:pt x="784112" y="20799"/>
                  <a:pt x="753084" y="20387"/>
                  <a:pt x="722409" y="16778"/>
                </a:cubicBezTo>
                <a:cubicBezTo>
                  <a:pt x="705516" y="14791"/>
                  <a:pt x="688935" y="10637"/>
                  <a:pt x="672075" y="8389"/>
                </a:cubicBezTo>
                <a:cubicBezTo>
                  <a:pt x="646975" y="5042"/>
                  <a:pt x="621741" y="2796"/>
                  <a:pt x="596574" y="0"/>
                </a:cubicBezTo>
                <a:cubicBezTo>
                  <a:pt x="546240" y="5593"/>
                  <a:pt x="495707" y="9616"/>
                  <a:pt x="445572" y="16778"/>
                </a:cubicBezTo>
                <a:cubicBezTo>
                  <a:pt x="436818" y="18029"/>
                  <a:pt x="429140" y="23788"/>
                  <a:pt x="420405" y="25167"/>
                </a:cubicBezTo>
                <a:cubicBezTo>
                  <a:pt x="366948" y="33608"/>
                  <a:pt x="300380" y="36298"/>
                  <a:pt x="244236" y="50334"/>
                </a:cubicBezTo>
                <a:cubicBezTo>
                  <a:pt x="235657" y="52479"/>
                  <a:pt x="226978" y="54768"/>
                  <a:pt x="219069" y="58723"/>
                </a:cubicBezTo>
                <a:cubicBezTo>
                  <a:pt x="210051" y="63232"/>
                  <a:pt x="202291" y="69908"/>
                  <a:pt x="193902" y="75501"/>
                </a:cubicBezTo>
                <a:cubicBezTo>
                  <a:pt x="165939" y="117446"/>
                  <a:pt x="185513" y="95076"/>
                  <a:pt x="126791" y="134224"/>
                </a:cubicBezTo>
                <a:lnTo>
                  <a:pt x="101624" y="151002"/>
                </a:lnTo>
                <a:cubicBezTo>
                  <a:pt x="93235" y="156595"/>
                  <a:pt x="86022" y="164592"/>
                  <a:pt x="76457" y="167780"/>
                </a:cubicBezTo>
                <a:cubicBezTo>
                  <a:pt x="43787" y="178670"/>
                  <a:pt x="7947" y="159391"/>
                  <a:pt x="956" y="17616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Freeform: Shape 4">
            <a:extLst>
              <a:ext uri="{FF2B5EF4-FFF2-40B4-BE49-F238E27FC236}">
                <a16:creationId xmlns:a16="http://schemas.microsoft.com/office/drawing/2014/main" id="{94043BEE-405A-4A9B-A152-379920FEFEE9}"/>
              </a:ext>
            </a:extLst>
          </p:cNvPr>
          <p:cNvSpPr/>
          <p:nvPr/>
        </p:nvSpPr>
        <p:spPr>
          <a:xfrm>
            <a:off x="8277179" y="2105637"/>
            <a:ext cx="2184791" cy="789773"/>
          </a:xfrm>
          <a:custGeom>
            <a:avLst/>
            <a:gdLst>
              <a:gd name="connsiteX0" fmla="*/ 2755 w 2184791"/>
              <a:gd name="connsiteY0" fmla="*/ 41945 h 789773"/>
              <a:gd name="connsiteX1" fmla="*/ 19533 w 2184791"/>
              <a:gd name="connsiteY1" fmla="*/ 343948 h 789773"/>
              <a:gd name="connsiteX2" fmla="*/ 27922 w 2184791"/>
              <a:gd name="connsiteY2" fmla="*/ 369115 h 789773"/>
              <a:gd name="connsiteX3" fmla="*/ 36311 w 2184791"/>
              <a:gd name="connsiteY3" fmla="*/ 427838 h 789773"/>
              <a:gd name="connsiteX4" fmla="*/ 53089 w 2184791"/>
              <a:gd name="connsiteY4" fmla="*/ 654341 h 789773"/>
              <a:gd name="connsiteX5" fmla="*/ 69867 w 2184791"/>
              <a:gd name="connsiteY5" fmla="*/ 704675 h 789773"/>
              <a:gd name="connsiteX6" fmla="*/ 78256 w 2184791"/>
              <a:gd name="connsiteY6" fmla="*/ 729842 h 789773"/>
              <a:gd name="connsiteX7" fmla="*/ 128590 w 2184791"/>
              <a:gd name="connsiteY7" fmla="*/ 755009 h 789773"/>
              <a:gd name="connsiteX8" fmla="*/ 279592 w 2184791"/>
              <a:gd name="connsiteY8" fmla="*/ 763398 h 789773"/>
              <a:gd name="connsiteX9" fmla="*/ 833265 w 2184791"/>
              <a:gd name="connsiteY9" fmla="*/ 771787 h 789773"/>
              <a:gd name="connsiteX10" fmla="*/ 1529551 w 2184791"/>
              <a:gd name="connsiteY10" fmla="*/ 780176 h 789773"/>
              <a:gd name="connsiteX11" fmla="*/ 2125170 w 2184791"/>
              <a:gd name="connsiteY11" fmla="*/ 771787 h 789773"/>
              <a:gd name="connsiteX12" fmla="*/ 2141948 w 2184791"/>
              <a:gd name="connsiteY12" fmla="*/ 721453 h 789773"/>
              <a:gd name="connsiteX13" fmla="*/ 2150337 w 2184791"/>
              <a:gd name="connsiteY13" fmla="*/ 671119 h 789773"/>
              <a:gd name="connsiteX14" fmla="*/ 2167115 w 2184791"/>
              <a:gd name="connsiteY14" fmla="*/ 612396 h 789773"/>
              <a:gd name="connsiteX15" fmla="*/ 2183893 w 2184791"/>
              <a:gd name="connsiteY15" fmla="*/ 343948 h 789773"/>
              <a:gd name="connsiteX16" fmla="*/ 2167115 w 2184791"/>
              <a:gd name="connsiteY16" fmla="*/ 176169 h 789773"/>
              <a:gd name="connsiteX17" fmla="*/ 2150337 w 2184791"/>
              <a:gd name="connsiteY17" fmla="*/ 100668 h 789773"/>
              <a:gd name="connsiteX18" fmla="*/ 2133559 w 2184791"/>
              <a:gd name="connsiteY18" fmla="*/ 75501 h 789773"/>
              <a:gd name="connsiteX19" fmla="*/ 2083225 w 2184791"/>
              <a:gd name="connsiteY19" fmla="*/ 58723 h 789773"/>
              <a:gd name="connsiteX20" fmla="*/ 2058058 w 2184791"/>
              <a:gd name="connsiteY20" fmla="*/ 50334 h 789773"/>
              <a:gd name="connsiteX21" fmla="*/ 2032891 w 2184791"/>
              <a:gd name="connsiteY21" fmla="*/ 41945 h 789773"/>
              <a:gd name="connsiteX22" fmla="*/ 1923834 w 2184791"/>
              <a:gd name="connsiteY22" fmla="*/ 25167 h 789773"/>
              <a:gd name="connsiteX23" fmla="*/ 1814777 w 2184791"/>
              <a:gd name="connsiteY23" fmla="*/ 16778 h 789773"/>
              <a:gd name="connsiteX24" fmla="*/ 1537940 w 2184791"/>
              <a:gd name="connsiteY24" fmla="*/ 8389 h 789773"/>
              <a:gd name="connsiteX25" fmla="*/ 1294660 w 2184791"/>
              <a:gd name="connsiteY25" fmla="*/ 0 h 789773"/>
              <a:gd name="connsiteX26" fmla="*/ 271203 w 2184791"/>
              <a:gd name="connsiteY26" fmla="*/ 16778 h 789773"/>
              <a:gd name="connsiteX27" fmla="*/ 178924 w 2184791"/>
              <a:gd name="connsiteY27" fmla="*/ 41945 h 789773"/>
              <a:gd name="connsiteX28" fmla="*/ 145368 w 2184791"/>
              <a:gd name="connsiteY28" fmla="*/ 50334 h 789773"/>
              <a:gd name="connsiteX29" fmla="*/ 78256 w 2184791"/>
              <a:gd name="connsiteY29" fmla="*/ 67112 h 789773"/>
              <a:gd name="connsiteX30" fmla="*/ 2755 w 2184791"/>
              <a:gd name="connsiteY30" fmla="*/ 41945 h 78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84791" h="789773">
                <a:moveTo>
                  <a:pt x="2755" y="41945"/>
                </a:moveTo>
                <a:cubicBezTo>
                  <a:pt x="-7032" y="88084"/>
                  <a:pt x="11800" y="243422"/>
                  <a:pt x="19533" y="343948"/>
                </a:cubicBezTo>
                <a:cubicBezTo>
                  <a:pt x="20211" y="352765"/>
                  <a:pt x="26188" y="360444"/>
                  <a:pt x="27922" y="369115"/>
                </a:cubicBezTo>
                <a:cubicBezTo>
                  <a:pt x="31800" y="388504"/>
                  <a:pt x="34573" y="408141"/>
                  <a:pt x="36311" y="427838"/>
                </a:cubicBezTo>
                <a:cubicBezTo>
                  <a:pt x="42965" y="503253"/>
                  <a:pt x="29148" y="582518"/>
                  <a:pt x="53089" y="654341"/>
                </a:cubicBezTo>
                <a:lnTo>
                  <a:pt x="69867" y="704675"/>
                </a:lnTo>
                <a:cubicBezTo>
                  <a:pt x="72663" y="713064"/>
                  <a:pt x="70898" y="724937"/>
                  <a:pt x="78256" y="729842"/>
                </a:cubicBezTo>
                <a:cubicBezTo>
                  <a:pt x="94280" y="740525"/>
                  <a:pt x="108330" y="753079"/>
                  <a:pt x="128590" y="755009"/>
                </a:cubicBezTo>
                <a:cubicBezTo>
                  <a:pt x="178775" y="759788"/>
                  <a:pt x="229195" y="762198"/>
                  <a:pt x="279592" y="763398"/>
                </a:cubicBezTo>
                <a:lnTo>
                  <a:pt x="833265" y="771787"/>
                </a:lnTo>
                <a:lnTo>
                  <a:pt x="1529551" y="780176"/>
                </a:lnTo>
                <a:cubicBezTo>
                  <a:pt x="1709059" y="786587"/>
                  <a:pt x="1956094" y="801845"/>
                  <a:pt x="2125170" y="771787"/>
                </a:cubicBezTo>
                <a:cubicBezTo>
                  <a:pt x="2142583" y="768691"/>
                  <a:pt x="2139041" y="738898"/>
                  <a:pt x="2141948" y="721453"/>
                </a:cubicBezTo>
                <a:cubicBezTo>
                  <a:pt x="2144744" y="704675"/>
                  <a:pt x="2147001" y="687798"/>
                  <a:pt x="2150337" y="671119"/>
                </a:cubicBezTo>
                <a:cubicBezTo>
                  <a:pt x="2155604" y="644785"/>
                  <a:pt x="2159120" y="636382"/>
                  <a:pt x="2167115" y="612396"/>
                </a:cubicBezTo>
                <a:cubicBezTo>
                  <a:pt x="2181906" y="508857"/>
                  <a:pt x="2187070" y="486933"/>
                  <a:pt x="2183893" y="343948"/>
                </a:cubicBezTo>
                <a:cubicBezTo>
                  <a:pt x="2182644" y="287757"/>
                  <a:pt x="2173812" y="231974"/>
                  <a:pt x="2167115" y="176169"/>
                </a:cubicBezTo>
                <a:cubicBezTo>
                  <a:pt x="2166451" y="170639"/>
                  <a:pt x="2154109" y="109469"/>
                  <a:pt x="2150337" y="100668"/>
                </a:cubicBezTo>
                <a:cubicBezTo>
                  <a:pt x="2146365" y="91401"/>
                  <a:pt x="2142109" y="80845"/>
                  <a:pt x="2133559" y="75501"/>
                </a:cubicBezTo>
                <a:cubicBezTo>
                  <a:pt x="2118562" y="66128"/>
                  <a:pt x="2100003" y="64316"/>
                  <a:pt x="2083225" y="58723"/>
                </a:cubicBezTo>
                <a:lnTo>
                  <a:pt x="2058058" y="50334"/>
                </a:lnTo>
                <a:cubicBezTo>
                  <a:pt x="2049669" y="47538"/>
                  <a:pt x="2041613" y="43399"/>
                  <a:pt x="2032891" y="41945"/>
                </a:cubicBezTo>
                <a:cubicBezTo>
                  <a:pt x="2004839" y="37270"/>
                  <a:pt x="1950820" y="27866"/>
                  <a:pt x="1923834" y="25167"/>
                </a:cubicBezTo>
                <a:cubicBezTo>
                  <a:pt x="1887555" y="21539"/>
                  <a:pt x="1851202" y="18362"/>
                  <a:pt x="1814777" y="16778"/>
                </a:cubicBezTo>
                <a:cubicBezTo>
                  <a:pt x="1722543" y="12768"/>
                  <a:pt x="1630213" y="11366"/>
                  <a:pt x="1537940" y="8389"/>
                </a:cubicBezTo>
                <a:lnTo>
                  <a:pt x="1294660" y="0"/>
                </a:lnTo>
                <a:lnTo>
                  <a:pt x="271203" y="16778"/>
                </a:lnTo>
                <a:cubicBezTo>
                  <a:pt x="239155" y="17535"/>
                  <a:pt x="208998" y="34426"/>
                  <a:pt x="178924" y="41945"/>
                </a:cubicBezTo>
                <a:cubicBezTo>
                  <a:pt x="167739" y="44741"/>
                  <a:pt x="156454" y="47167"/>
                  <a:pt x="145368" y="50334"/>
                </a:cubicBezTo>
                <a:cubicBezTo>
                  <a:pt x="115666" y="58820"/>
                  <a:pt x="114374" y="64102"/>
                  <a:pt x="78256" y="67112"/>
                </a:cubicBezTo>
                <a:cubicBezTo>
                  <a:pt x="58749" y="68738"/>
                  <a:pt x="12542" y="-4194"/>
                  <a:pt x="2755" y="4194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66949" cy="4114800"/>
          </a:xfrm>
        </p:spPr>
        <p:txBody>
          <a:bodyPr/>
          <a:lstStyle/>
          <a:p>
            <a:r>
              <a:rPr lang="en-US" dirty="0"/>
              <a:t>When we add edge 1 and 4, we end up with two separate set of vertices.</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6910888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2AF5E110-47CD-4DFF-8710-1724E444EF72}"/>
              </a:ext>
            </a:extLst>
          </p:cNvPr>
          <p:cNvSpPr/>
          <p:nvPr/>
        </p:nvSpPr>
        <p:spPr>
          <a:xfrm>
            <a:off x="7719030" y="3761985"/>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Freeform: Shape 5">
            <a:extLst>
              <a:ext uri="{FF2B5EF4-FFF2-40B4-BE49-F238E27FC236}">
                <a16:creationId xmlns:a16="http://schemas.microsoft.com/office/drawing/2014/main" id="{C0ADA8E8-A8CB-4240-979A-3EC18A1E503B}"/>
              </a:ext>
            </a:extLst>
          </p:cNvPr>
          <p:cNvSpPr/>
          <p:nvPr/>
        </p:nvSpPr>
        <p:spPr>
          <a:xfrm>
            <a:off x="9428270" y="3758268"/>
            <a:ext cx="1603253" cy="2273416"/>
          </a:xfrm>
          <a:custGeom>
            <a:avLst/>
            <a:gdLst>
              <a:gd name="connsiteX0" fmla="*/ 956 w 1603253"/>
              <a:gd name="connsiteY0" fmla="*/ 176169 h 2273416"/>
              <a:gd name="connsiteX1" fmla="*/ 34512 w 1603253"/>
              <a:gd name="connsiteY1" fmla="*/ 268448 h 2273416"/>
              <a:gd name="connsiteX2" fmla="*/ 42901 w 1603253"/>
              <a:gd name="connsiteY2" fmla="*/ 302004 h 2273416"/>
              <a:gd name="connsiteX3" fmla="*/ 59679 w 1603253"/>
              <a:gd name="connsiteY3" fmla="*/ 360726 h 2273416"/>
              <a:gd name="connsiteX4" fmla="*/ 68068 w 1603253"/>
              <a:gd name="connsiteY4" fmla="*/ 461394 h 2273416"/>
              <a:gd name="connsiteX5" fmla="*/ 76457 w 1603253"/>
              <a:gd name="connsiteY5" fmla="*/ 503339 h 2273416"/>
              <a:gd name="connsiteX6" fmla="*/ 84846 w 1603253"/>
              <a:gd name="connsiteY6" fmla="*/ 629174 h 2273416"/>
              <a:gd name="connsiteX7" fmla="*/ 101624 w 1603253"/>
              <a:gd name="connsiteY7" fmla="*/ 855677 h 2273416"/>
              <a:gd name="connsiteX8" fmla="*/ 110013 w 1603253"/>
              <a:gd name="connsiteY8" fmla="*/ 897622 h 2273416"/>
              <a:gd name="connsiteX9" fmla="*/ 118402 w 1603253"/>
              <a:gd name="connsiteY9" fmla="*/ 956345 h 2273416"/>
              <a:gd name="connsiteX10" fmla="*/ 126791 w 1603253"/>
              <a:gd name="connsiteY10" fmla="*/ 989901 h 2273416"/>
              <a:gd name="connsiteX11" fmla="*/ 135180 w 1603253"/>
              <a:gd name="connsiteY11" fmla="*/ 1031846 h 2273416"/>
              <a:gd name="connsiteX12" fmla="*/ 151958 w 1603253"/>
              <a:gd name="connsiteY12" fmla="*/ 1098958 h 2273416"/>
              <a:gd name="connsiteX13" fmla="*/ 160347 w 1603253"/>
              <a:gd name="connsiteY13" fmla="*/ 1140903 h 2273416"/>
              <a:gd name="connsiteX14" fmla="*/ 168736 w 1603253"/>
              <a:gd name="connsiteY14" fmla="*/ 1166070 h 2273416"/>
              <a:gd name="connsiteX15" fmla="*/ 177124 w 1603253"/>
              <a:gd name="connsiteY15" fmla="*/ 1208015 h 2273416"/>
              <a:gd name="connsiteX16" fmla="*/ 185513 w 1603253"/>
              <a:gd name="connsiteY16" fmla="*/ 1258349 h 2273416"/>
              <a:gd name="connsiteX17" fmla="*/ 202291 w 1603253"/>
              <a:gd name="connsiteY17" fmla="*/ 1291904 h 2273416"/>
              <a:gd name="connsiteX18" fmla="*/ 219069 w 1603253"/>
              <a:gd name="connsiteY18" fmla="*/ 1359016 h 2273416"/>
              <a:gd name="connsiteX19" fmla="*/ 235847 w 1603253"/>
              <a:gd name="connsiteY19" fmla="*/ 1459684 h 2273416"/>
              <a:gd name="connsiteX20" fmla="*/ 261014 w 1603253"/>
              <a:gd name="connsiteY20" fmla="*/ 1510018 h 2273416"/>
              <a:gd name="connsiteX21" fmla="*/ 277792 w 1603253"/>
              <a:gd name="connsiteY21" fmla="*/ 1560352 h 2273416"/>
              <a:gd name="connsiteX22" fmla="*/ 286181 w 1603253"/>
              <a:gd name="connsiteY22" fmla="*/ 1585519 h 2273416"/>
              <a:gd name="connsiteX23" fmla="*/ 302959 w 1603253"/>
              <a:gd name="connsiteY23" fmla="*/ 1619075 h 2273416"/>
              <a:gd name="connsiteX24" fmla="*/ 328126 w 1603253"/>
              <a:gd name="connsiteY24" fmla="*/ 1694576 h 2273416"/>
              <a:gd name="connsiteX25" fmla="*/ 336515 w 1603253"/>
              <a:gd name="connsiteY25" fmla="*/ 1719743 h 2273416"/>
              <a:gd name="connsiteX26" fmla="*/ 353293 w 1603253"/>
              <a:gd name="connsiteY26" fmla="*/ 1753299 h 2273416"/>
              <a:gd name="connsiteX27" fmla="*/ 361682 w 1603253"/>
              <a:gd name="connsiteY27" fmla="*/ 1778466 h 2273416"/>
              <a:gd name="connsiteX28" fmla="*/ 370071 w 1603253"/>
              <a:gd name="connsiteY28" fmla="*/ 1812022 h 2273416"/>
              <a:gd name="connsiteX29" fmla="*/ 395238 w 1603253"/>
              <a:gd name="connsiteY29" fmla="*/ 1845578 h 2273416"/>
              <a:gd name="connsiteX30" fmla="*/ 412016 w 1603253"/>
              <a:gd name="connsiteY30" fmla="*/ 1870745 h 2273416"/>
              <a:gd name="connsiteX31" fmla="*/ 445572 w 1603253"/>
              <a:gd name="connsiteY31" fmla="*/ 1937857 h 2273416"/>
              <a:gd name="connsiteX32" fmla="*/ 470739 w 1603253"/>
              <a:gd name="connsiteY32" fmla="*/ 1963024 h 2273416"/>
              <a:gd name="connsiteX33" fmla="*/ 504295 w 1603253"/>
              <a:gd name="connsiteY33" fmla="*/ 2021747 h 2273416"/>
              <a:gd name="connsiteX34" fmla="*/ 554629 w 1603253"/>
              <a:gd name="connsiteY34" fmla="*/ 2063692 h 2273416"/>
              <a:gd name="connsiteX35" fmla="*/ 579796 w 1603253"/>
              <a:gd name="connsiteY35" fmla="*/ 2097248 h 2273416"/>
              <a:gd name="connsiteX36" fmla="*/ 630130 w 1603253"/>
              <a:gd name="connsiteY36" fmla="*/ 2130804 h 2273416"/>
              <a:gd name="connsiteX37" fmla="*/ 655297 w 1603253"/>
              <a:gd name="connsiteY37" fmla="*/ 2147582 h 2273416"/>
              <a:gd name="connsiteX38" fmla="*/ 680464 w 1603253"/>
              <a:gd name="connsiteY38" fmla="*/ 2155971 h 2273416"/>
              <a:gd name="connsiteX39" fmla="*/ 747576 w 1603253"/>
              <a:gd name="connsiteY39" fmla="*/ 2189526 h 2273416"/>
              <a:gd name="connsiteX40" fmla="*/ 772743 w 1603253"/>
              <a:gd name="connsiteY40" fmla="*/ 2206304 h 2273416"/>
              <a:gd name="connsiteX41" fmla="*/ 806299 w 1603253"/>
              <a:gd name="connsiteY41" fmla="*/ 2214693 h 2273416"/>
              <a:gd name="connsiteX42" fmla="*/ 873411 w 1603253"/>
              <a:gd name="connsiteY42" fmla="*/ 2239860 h 2273416"/>
              <a:gd name="connsiteX43" fmla="*/ 982468 w 1603253"/>
              <a:gd name="connsiteY43" fmla="*/ 2256638 h 2273416"/>
              <a:gd name="connsiteX44" fmla="*/ 1016024 w 1603253"/>
              <a:gd name="connsiteY44" fmla="*/ 2273416 h 2273416"/>
              <a:gd name="connsiteX45" fmla="*/ 1267693 w 1603253"/>
              <a:gd name="connsiteY45" fmla="*/ 2256638 h 2273416"/>
              <a:gd name="connsiteX46" fmla="*/ 1301249 w 1603253"/>
              <a:gd name="connsiteY46" fmla="*/ 2248249 h 2273416"/>
              <a:gd name="connsiteX47" fmla="*/ 1393528 w 1603253"/>
              <a:gd name="connsiteY47" fmla="*/ 2231471 h 2273416"/>
              <a:gd name="connsiteX48" fmla="*/ 1469029 w 1603253"/>
              <a:gd name="connsiteY48" fmla="*/ 2197915 h 2273416"/>
              <a:gd name="connsiteX49" fmla="*/ 1502585 w 1603253"/>
              <a:gd name="connsiteY49" fmla="*/ 2181138 h 2273416"/>
              <a:gd name="connsiteX50" fmla="*/ 1552919 w 1603253"/>
              <a:gd name="connsiteY50" fmla="*/ 2147582 h 2273416"/>
              <a:gd name="connsiteX51" fmla="*/ 1561308 w 1603253"/>
              <a:gd name="connsiteY51" fmla="*/ 2122415 h 2273416"/>
              <a:gd name="connsiteX52" fmla="*/ 1578086 w 1603253"/>
              <a:gd name="connsiteY52" fmla="*/ 2097248 h 2273416"/>
              <a:gd name="connsiteX53" fmla="*/ 1594864 w 1603253"/>
              <a:gd name="connsiteY53" fmla="*/ 2046914 h 2273416"/>
              <a:gd name="connsiteX54" fmla="*/ 1603253 w 1603253"/>
              <a:gd name="connsiteY54" fmla="*/ 2021747 h 2273416"/>
              <a:gd name="connsiteX55" fmla="*/ 1586475 w 1603253"/>
              <a:gd name="connsiteY55" fmla="*/ 1694576 h 2273416"/>
              <a:gd name="connsiteX56" fmla="*/ 1578086 w 1603253"/>
              <a:gd name="connsiteY56" fmla="*/ 1627464 h 2273416"/>
              <a:gd name="connsiteX57" fmla="*/ 1561308 w 1603253"/>
              <a:gd name="connsiteY57" fmla="*/ 1451295 h 2273416"/>
              <a:gd name="connsiteX58" fmla="*/ 1544530 w 1603253"/>
              <a:gd name="connsiteY58" fmla="*/ 1384183 h 2273416"/>
              <a:gd name="connsiteX59" fmla="*/ 1536141 w 1603253"/>
              <a:gd name="connsiteY59" fmla="*/ 1333849 h 2273416"/>
              <a:gd name="connsiteX60" fmla="*/ 1519363 w 1603253"/>
              <a:gd name="connsiteY60" fmla="*/ 1233182 h 2273416"/>
              <a:gd name="connsiteX61" fmla="*/ 1502585 w 1603253"/>
              <a:gd name="connsiteY61" fmla="*/ 1132514 h 2273416"/>
              <a:gd name="connsiteX62" fmla="*/ 1494196 w 1603253"/>
              <a:gd name="connsiteY62" fmla="*/ 1090569 h 2273416"/>
              <a:gd name="connsiteX63" fmla="*/ 1485807 w 1603253"/>
              <a:gd name="connsiteY63" fmla="*/ 1031846 h 2273416"/>
              <a:gd name="connsiteX64" fmla="*/ 1477418 w 1603253"/>
              <a:gd name="connsiteY64" fmla="*/ 1006679 h 2273416"/>
              <a:gd name="connsiteX65" fmla="*/ 1469029 w 1603253"/>
              <a:gd name="connsiteY65" fmla="*/ 973123 h 2273416"/>
              <a:gd name="connsiteX66" fmla="*/ 1452251 w 1603253"/>
              <a:gd name="connsiteY66" fmla="*/ 922789 h 2273416"/>
              <a:gd name="connsiteX67" fmla="*/ 1443862 w 1603253"/>
              <a:gd name="connsiteY67" fmla="*/ 897622 h 2273416"/>
              <a:gd name="connsiteX68" fmla="*/ 1435473 w 1603253"/>
              <a:gd name="connsiteY68" fmla="*/ 855677 h 2273416"/>
              <a:gd name="connsiteX69" fmla="*/ 1427084 w 1603253"/>
              <a:gd name="connsiteY69" fmla="*/ 830510 h 2273416"/>
              <a:gd name="connsiteX70" fmla="*/ 1418695 w 1603253"/>
              <a:gd name="connsiteY70" fmla="*/ 780176 h 2273416"/>
              <a:gd name="connsiteX71" fmla="*/ 1401917 w 1603253"/>
              <a:gd name="connsiteY71" fmla="*/ 746620 h 2273416"/>
              <a:gd name="connsiteX72" fmla="*/ 1359972 w 1603253"/>
              <a:gd name="connsiteY72" fmla="*/ 654341 h 2273416"/>
              <a:gd name="connsiteX73" fmla="*/ 1334805 w 1603253"/>
              <a:gd name="connsiteY73" fmla="*/ 578840 h 2273416"/>
              <a:gd name="connsiteX74" fmla="*/ 1301249 w 1603253"/>
              <a:gd name="connsiteY74" fmla="*/ 503339 h 2273416"/>
              <a:gd name="connsiteX75" fmla="*/ 1259304 w 1603253"/>
              <a:gd name="connsiteY75" fmla="*/ 419449 h 2273416"/>
              <a:gd name="connsiteX76" fmla="*/ 1259304 w 1603253"/>
              <a:gd name="connsiteY76" fmla="*/ 419449 h 2273416"/>
              <a:gd name="connsiteX77" fmla="*/ 1225748 w 1603253"/>
              <a:gd name="connsiteY77" fmla="*/ 343949 h 2273416"/>
              <a:gd name="connsiteX78" fmla="*/ 1217359 w 1603253"/>
              <a:gd name="connsiteY78" fmla="*/ 318782 h 2273416"/>
              <a:gd name="connsiteX79" fmla="*/ 1167025 w 1603253"/>
              <a:gd name="connsiteY79" fmla="*/ 243281 h 2273416"/>
              <a:gd name="connsiteX80" fmla="*/ 1150247 w 1603253"/>
              <a:gd name="connsiteY80" fmla="*/ 218114 h 2273416"/>
              <a:gd name="connsiteX81" fmla="*/ 1141858 w 1603253"/>
              <a:gd name="connsiteY81" fmla="*/ 192947 h 2273416"/>
              <a:gd name="connsiteX82" fmla="*/ 1116691 w 1603253"/>
              <a:gd name="connsiteY82" fmla="*/ 176169 h 2273416"/>
              <a:gd name="connsiteX83" fmla="*/ 1091524 w 1603253"/>
              <a:gd name="connsiteY83" fmla="*/ 142613 h 2273416"/>
              <a:gd name="connsiteX84" fmla="*/ 1066358 w 1603253"/>
              <a:gd name="connsiteY84" fmla="*/ 125835 h 2273416"/>
              <a:gd name="connsiteX85" fmla="*/ 1016024 w 1603253"/>
              <a:gd name="connsiteY85" fmla="*/ 83890 h 2273416"/>
              <a:gd name="connsiteX86" fmla="*/ 932134 w 1603253"/>
              <a:gd name="connsiteY86" fmla="*/ 58723 h 2273416"/>
              <a:gd name="connsiteX87" fmla="*/ 881800 w 1603253"/>
              <a:gd name="connsiteY87" fmla="*/ 41945 h 2273416"/>
              <a:gd name="connsiteX88" fmla="*/ 839855 w 1603253"/>
              <a:gd name="connsiteY88" fmla="*/ 33556 h 2273416"/>
              <a:gd name="connsiteX89" fmla="*/ 814688 w 1603253"/>
              <a:gd name="connsiteY89" fmla="*/ 25167 h 2273416"/>
              <a:gd name="connsiteX90" fmla="*/ 722409 w 1603253"/>
              <a:gd name="connsiteY90" fmla="*/ 16778 h 2273416"/>
              <a:gd name="connsiteX91" fmla="*/ 672075 w 1603253"/>
              <a:gd name="connsiteY91" fmla="*/ 8389 h 2273416"/>
              <a:gd name="connsiteX92" fmla="*/ 596574 w 1603253"/>
              <a:gd name="connsiteY92" fmla="*/ 0 h 2273416"/>
              <a:gd name="connsiteX93" fmla="*/ 445572 w 1603253"/>
              <a:gd name="connsiteY93" fmla="*/ 16778 h 2273416"/>
              <a:gd name="connsiteX94" fmla="*/ 420405 w 1603253"/>
              <a:gd name="connsiteY94" fmla="*/ 25167 h 2273416"/>
              <a:gd name="connsiteX95" fmla="*/ 244236 w 1603253"/>
              <a:gd name="connsiteY95" fmla="*/ 50334 h 2273416"/>
              <a:gd name="connsiteX96" fmla="*/ 219069 w 1603253"/>
              <a:gd name="connsiteY96" fmla="*/ 58723 h 2273416"/>
              <a:gd name="connsiteX97" fmla="*/ 193902 w 1603253"/>
              <a:gd name="connsiteY97" fmla="*/ 75501 h 2273416"/>
              <a:gd name="connsiteX98" fmla="*/ 126791 w 1603253"/>
              <a:gd name="connsiteY98" fmla="*/ 134224 h 2273416"/>
              <a:gd name="connsiteX99" fmla="*/ 101624 w 1603253"/>
              <a:gd name="connsiteY99" fmla="*/ 151002 h 2273416"/>
              <a:gd name="connsiteX100" fmla="*/ 76457 w 1603253"/>
              <a:gd name="connsiteY100" fmla="*/ 167780 h 2273416"/>
              <a:gd name="connsiteX101" fmla="*/ 956 w 1603253"/>
              <a:gd name="connsiteY101" fmla="*/ 176169 h 22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03253" h="2273416">
                <a:moveTo>
                  <a:pt x="956" y="176169"/>
                </a:moveTo>
                <a:cubicBezTo>
                  <a:pt x="-6035" y="192947"/>
                  <a:pt x="27332" y="239728"/>
                  <a:pt x="34512" y="268448"/>
                </a:cubicBezTo>
                <a:cubicBezTo>
                  <a:pt x="37308" y="279633"/>
                  <a:pt x="39734" y="290918"/>
                  <a:pt x="42901" y="302004"/>
                </a:cubicBezTo>
                <a:cubicBezTo>
                  <a:pt x="66974" y="386258"/>
                  <a:pt x="33450" y="255815"/>
                  <a:pt x="59679" y="360726"/>
                </a:cubicBezTo>
                <a:cubicBezTo>
                  <a:pt x="62475" y="394282"/>
                  <a:pt x="64134" y="427952"/>
                  <a:pt x="68068" y="461394"/>
                </a:cubicBezTo>
                <a:cubicBezTo>
                  <a:pt x="69734" y="475555"/>
                  <a:pt x="75038" y="489151"/>
                  <a:pt x="76457" y="503339"/>
                </a:cubicBezTo>
                <a:cubicBezTo>
                  <a:pt x="80640" y="545168"/>
                  <a:pt x="82224" y="587218"/>
                  <a:pt x="84846" y="629174"/>
                </a:cubicBezTo>
                <a:cubicBezTo>
                  <a:pt x="89524" y="704021"/>
                  <a:pt x="91661" y="780952"/>
                  <a:pt x="101624" y="855677"/>
                </a:cubicBezTo>
                <a:cubicBezTo>
                  <a:pt x="103508" y="869810"/>
                  <a:pt x="107669" y="883557"/>
                  <a:pt x="110013" y="897622"/>
                </a:cubicBezTo>
                <a:cubicBezTo>
                  <a:pt x="113264" y="917126"/>
                  <a:pt x="114865" y="936891"/>
                  <a:pt x="118402" y="956345"/>
                </a:cubicBezTo>
                <a:cubicBezTo>
                  <a:pt x="120464" y="967689"/>
                  <a:pt x="124290" y="978646"/>
                  <a:pt x="126791" y="989901"/>
                </a:cubicBezTo>
                <a:cubicBezTo>
                  <a:pt x="129884" y="1003820"/>
                  <a:pt x="131974" y="1017953"/>
                  <a:pt x="135180" y="1031846"/>
                </a:cubicBezTo>
                <a:cubicBezTo>
                  <a:pt x="140365" y="1054315"/>
                  <a:pt x="146773" y="1076489"/>
                  <a:pt x="151958" y="1098958"/>
                </a:cubicBezTo>
                <a:cubicBezTo>
                  <a:pt x="155164" y="1112851"/>
                  <a:pt x="156889" y="1127070"/>
                  <a:pt x="160347" y="1140903"/>
                </a:cubicBezTo>
                <a:cubicBezTo>
                  <a:pt x="162492" y="1149482"/>
                  <a:pt x="166591" y="1157491"/>
                  <a:pt x="168736" y="1166070"/>
                </a:cubicBezTo>
                <a:cubicBezTo>
                  <a:pt x="172194" y="1179903"/>
                  <a:pt x="174574" y="1193986"/>
                  <a:pt x="177124" y="1208015"/>
                </a:cubicBezTo>
                <a:cubicBezTo>
                  <a:pt x="180167" y="1224750"/>
                  <a:pt x="180625" y="1242057"/>
                  <a:pt x="185513" y="1258349"/>
                </a:cubicBezTo>
                <a:cubicBezTo>
                  <a:pt x="189106" y="1270327"/>
                  <a:pt x="196698" y="1280719"/>
                  <a:pt x="202291" y="1291904"/>
                </a:cubicBezTo>
                <a:cubicBezTo>
                  <a:pt x="207884" y="1314275"/>
                  <a:pt x="214819" y="1336352"/>
                  <a:pt x="219069" y="1359016"/>
                </a:cubicBezTo>
                <a:cubicBezTo>
                  <a:pt x="235781" y="1448145"/>
                  <a:pt x="218465" y="1398848"/>
                  <a:pt x="235847" y="1459684"/>
                </a:cubicBezTo>
                <a:cubicBezTo>
                  <a:pt x="254204" y="1523933"/>
                  <a:pt x="231601" y="1443839"/>
                  <a:pt x="261014" y="1510018"/>
                </a:cubicBezTo>
                <a:cubicBezTo>
                  <a:pt x="268197" y="1526179"/>
                  <a:pt x="272199" y="1543574"/>
                  <a:pt x="277792" y="1560352"/>
                </a:cubicBezTo>
                <a:cubicBezTo>
                  <a:pt x="280588" y="1568741"/>
                  <a:pt x="282226" y="1577610"/>
                  <a:pt x="286181" y="1585519"/>
                </a:cubicBezTo>
                <a:cubicBezTo>
                  <a:pt x="291774" y="1596704"/>
                  <a:pt x="298315" y="1607464"/>
                  <a:pt x="302959" y="1619075"/>
                </a:cubicBezTo>
                <a:lnTo>
                  <a:pt x="328126" y="1694576"/>
                </a:lnTo>
                <a:cubicBezTo>
                  <a:pt x="330922" y="1702965"/>
                  <a:pt x="332560" y="1711834"/>
                  <a:pt x="336515" y="1719743"/>
                </a:cubicBezTo>
                <a:cubicBezTo>
                  <a:pt x="342108" y="1730928"/>
                  <a:pt x="348367" y="1741805"/>
                  <a:pt x="353293" y="1753299"/>
                </a:cubicBezTo>
                <a:cubicBezTo>
                  <a:pt x="356776" y="1761427"/>
                  <a:pt x="359253" y="1769963"/>
                  <a:pt x="361682" y="1778466"/>
                </a:cubicBezTo>
                <a:cubicBezTo>
                  <a:pt x="364849" y="1789552"/>
                  <a:pt x="364915" y="1801710"/>
                  <a:pt x="370071" y="1812022"/>
                </a:cubicBezTo>
                <a:cubicBezTo>
                  <a:pt x="376324" y="1824528"/>
                  <a:pt x="387111" y="1834201"/>
                  <a:pt x="395238" y="1845578"/>
                </a:cubicBezTo>
                <a:cubicBezTo>
                  <a:pt x="401098" y="1853782"/>
                  <a:pt x="407188" y="1861894"/>
                  <a:pt x="412016" y="1870745"/>
                </a:cubicBezTo>
                <a:cubicBezTo>
                  <a:pt x="423993" y="1892702"/>
                  <a:pt x="427886" y="1920171"/>
                  <a:pt x="445572" y="1937857"/>
                </a:cubicBezTo>
                <a:cubicBezTo>
                  <a:pt x="453961" y="1946246"/>
                  <a:pt x="463843" y="1953370"/>
                  <a:pt x="470739" y="1963024"/>
                </a:cubicBezTo>
                <a:cubicBezTo>
                  <a:pt x="511765" y="2020460"/>
                  <a:pt x="464666" y="1974192"/>
                  <a:pt x="504295" y="2021747"/>
                </a:cubicBezTo>
                <a:cubicBezTo>
                  <a:pt x="573011" y="2104206"/>
                  <a:pt x="488640" y="1997703"/>
                  <a:pt x="554629" y="2063692"/>
                </a:cubicBezTo>
                <a:cubicBezTo>
                  <a:pt x="564516" y="2073579"/>
                  <a:pt x="569346" y="2087959"/>
                  <a:pt x="579796" y="2097248"/>
                </a:cubicBezTo>
                <a:cubicBezTo>
                  <a:pt x="594867" y="2110645"/>
                  <a:pt x="613352" y="2119619"/>
                  <a:pt x="630130" y="2130804"/>
                </a:cubicBezTo>
                <a:cubicBezTo>
                  <a:pt x="638519" y="2136397"/>
                  <a:pt x="645732" y="2144394"/>
                  <a:pt x="655297" y="2147582"/>
                </a:cubicBezTo>
                <a:cubicBezTo>
                  <a:pt x="663686" y="2150378"/>
                  <a:pt x="672414" y="2152312"/>
                  <a:pt x="680464" y="2155971"/>
                </a:cubicBezTo>
                <a:cubicBezTo>
                  <a:pt x="703233" y="2166320"/>
                  <a:pt x="726766" y="2175652"/>
                  <a:pt x="747576" y="2189526"/>
                </a:cubicBezTo>
                <a:cubicBezTo>
                  <a:pt x="755965" y="2195119"/>
                  <a:pt x="763476" y="2202332"/>
                  <a:pt x="772743" y="2206304"/>
                </a:cubicBezTo>
                <a:cubicBezTo>
                  <a:pt x="783340" y="2210846"/>
                  <a:pt x="795361" y="2211047"/>
                  <a:pt x="806299" y="2214693"/>
                </a:cubicBezTo>
                <a:cubicBezTo>
                  <a:pt x="819362" y="2219047"/>
                  <a:pt x="855740" y="2235933"/>
                  <a:pt x="873411" y="2239860"/>
                </a:cubicBezTo>
                <a:cubicBezTo>
                  <a:pt x="894362" y="2244516"/>
                  <a:pt x="963736" y="2253962"/>
                  <a:pt x="982468" y="2256638"/>
                </a:cubicBezTo>
                <a:cubicBezTo>
                  <a:pt x="993653" y="2262231"/>
                  <a:pt x="1003518" y="2273416"/>
                  <a:pt x="1016024" y="2273416"/>
                </a:cubicBezTo>
                <a:cubicBezTo>
                  <a:pt x="1100100" y="2273416"/>
                  <a:pt x="1183943" y="2264028"/>
                  <a:pt x="1267693" y="2256638"/>
                </a:cubicBezTo>
                <a:cubicBezTo>
                  <a:pt x="1279178" y="2255625"/>
                  <a:pt x="1289943" y="2250510"/>
                  <a:pt x="1301249" y="2248249"/>
                </a:cubicBezTo>
                <a:cubicBezTo>
                  <a:pt x="1325229" y="2243453"/>
                  <a:pt x="1368786" y="2238219"/>
                  <a:pt x="1393528" y="2231471"/>
                </a:cubicBezTo>
                <a:cubicBezTo>
                  <a:pt x="1463584" y="2212365"/>
                  <a:pt x="1423357" y="2224013"/>
                  <a:pt x="1469029" y="2197915"/>
                </a:cubicBezTo>
                <a:cubicBezTo>
                  <a:pt x="1479887" y="2191711"/>
                  <a:pt x="1491862" y="2187572"/>
                  <a:pt x="1502585" y="2181138"/>
                </a:cubicBezTo>
                <a:cubicBezTo>
                  <a:pt x="1519876" y="2170764"/>
                  <a:pt x="1552919" y="2147582"/>
                  <a:pt x="1552919" y="2147582"/>
                </a:cubicBezTo>
                <a:cubicBezTo>
                  <a:pt x="1555715" y="2139193"/>
                  <a:pt x="1557353" y="2130324"/>
                  <a:pt x="1561308" y="2122415"/>
                </a:cubicBezTo>
                <a:cubicBezTo>
                  <a:pt x="1565817" y="2113397"/>
                  <a:pt x="1573991" y="2106461"/>
                  <a:pt x="1578086" y="2097248"/>
                </a:cubicBezTo>
                <a:cubicBezTo>
                  <a:pt x="1585269" y="2081087"/>
                  <a:pt x="1589271" y="2063692"/>
                  <a:pt x="1594864" y="2046914"/>
                </a:cubicBezTo>
                <a:lnTo>
                  <a:pt x="1603253" y="2021747"/>
                </a:lnTo>
                <a:cubicBezTo>
                  <a:pt x="1597660" y="1912690"/>
                  <a:pt x="1593431" y="1803555"/>
                  <a:pt x="1586475" y="1694576"/>
                </a:cubicBezTo>
                <a:cubicBezTo>
                  <a:pt x="1585039" y="1672077"/>
                  <a:pt x="1580223" y="1649907"/>
                  <a:pt x="1578086" y="1627464"/>
                </a:cubicBezTo>
                <a:cubicBezTo>
                  <a:pt x="1569474" y="1537040"/>
                  <a:pt x="1573288" y="1529164"/>
                  <a:pt x="1561308" y="1451295"/>
                </a:cubicBezTo>
                <a:cubicBezTo>
                  <a:pt x="1543179" y="1333458"/>
                  <a:pt x="1562393" y="1464566"/>
                  <a:pt x="1544530" y="1384183"/>
                </a:cubicBezTo>
                <a:cubicBezTo>
                  <a:pt x="1540840" y="1367579"/>
                  <a:pt x="1539184" y="1350584"/>
                  <a:pt x="1536141" y="1333849"/>
                </a:cubicBezTo>
                <a:cubicBezTo>
                  <a:pt x="1510511" y="1192886"/>
                  <a:pt x="1548299" y="1416443"/>
                  <a:pt x="1519363" y="1233182"/>
                </a:cubicBezTo>
                <a:cubicBezTo>
                  <a:pt x="1514057" y="1199579"/>
                  <a:pt x="1509257" y="1165872"/>
                  <a:pt x="1502585" y="1132514"/>
                </a:cubicBezTo>
                <a:cubicBezTo>
                  <a:pt x="1499789" y="1118532"/>
                  <a:pt x="1496540" y="1104634"/>
                  <a:pt x="1494196" y="1090569"/>
                </a:cubicBezTo>
                <a:cubicBezTo>
                  <a:pt x="1490945" y="1071065"/>
                  <a:pt x="1489685" y="1051235"/>
                  <a:pt x="1485807" y="1031846"/>
                </a:cubicBezTo>
                <a:cubicBezTo>
                  <a:pt x="1484073" y="1023175"/>
                  <a:pt x="1479847" y="1015182"/>
                  <a:pt x="1477418" y="1006679"/>
                </a:cubicBezTo>
                <a:cubicBezTo>
                  <a:pt x="1474251" y="995593"/>
                  <a:pt x="1472342" y="984166"/>
                  <a:pt x="1469029" y="973123"/>
                </a:cubicBezTo>
                <a:cubicBezTo>
                  <a:pt x="1463947" y="956183"/>
                  <a:pt x="1457844" y="939567"/>
                  <a:pt x="1452251" y="922789"/>
                </a:cubicBezTo>
                <a:cubicBezTo>
                  <a:pt x="1449455" y="914400"/>
                  <a:pt x="1445596" y="906293"/>
                  <a:pt x="1443862" y="897622"/>
                </a:cubicBezTo>
                <a:cubicBezTo>
                  <a:pt x="1441066" y="883640"/>
                  <a:pt x="1438931" y="869510"/>
                  <a:pt x="1435473" y="855677"/>
                </a:cubicBezTo>
                <a:cubicBezTo>
                  <a:pt x="1433328" y="847098"/>
                  <a:pt x="1429002" y="839142"/>
                  <a:pt x="1427084" y="830510"/>
                </a:cubicBezTo>
                <a:cubicBezTo>
                  <a:pt x="1423394" y="813906"/>
                  <a:pt x="1423583" y="796468"/>
                  <a:pt x="1418695" y="780176"/>
                </a:cubicBezTo>
                <a:cubicBezTo>
                  <a:pt x="1415102" y="768198"/>
                  <a:pt x="1406561" y="758231"/>
                  <a:pt x="1401917" y="746620"/>
                </a:cubicBezTo>
                <a:cubicBezTo>
                  <a:pt x="1366822" y="658883"/>
                  <a:pt x="1406372" y="731674"/>
                  <a:pt x="1359972" y="654341"/>
                </a:cubicBezTo>
                <a:cubicBezTo>
                  <a:pt x="1343850" y="573733"/>
                  <a:pt x="1362591" y="648304"/>
                  <a:pt x="1334805" y="578840"/>
                </a:cubicBezTo>
                <a:cubicBezTo>
                  <a:pt x="1304856" y="503966"/>
                  <a:pt x="1333528" y="551758"/>
                  <a:pt x="1301249" y="503339"/>
                </a:cubicBezTo>
                <a:cubicBezTo>
                  <a:pt x="1287969" y="450220"/>
                  <a:pt x="1299255" y="479376"/>
                  <a:pt x="1259304" y="419449"/>
                </a:cubicBezTo>
                <a:lnTo>
                  <a:pt x="1259304" y="419449"/>
                </a:lnTo>
                <a:cubicBezTo>
                  <a:pt x="1239338" y="359550"/>
                  <a:pt x="1252336" y="383830"/>
                  <a:pt x="1225748" y="343949"/>
                </a:cubicBezTo>
                <a:cubicBezTo>
                  <a:pt x="1222952" y="335560"/>
                  <a:pt x="1221653" y="326512"/>
                  <a:pt x="1217359" y="318782"/>
                </a:cubicBezTo>
                <a:lnTo>
                  <a:pt x="1167025" y="243281"/>
                </a:lnTo>
                <a:cubicBezTo>
                  <a:pt x="1161432" y="234892"/>
                  <a:pt x="1153435" y="227679"/>
                  <a:pt x="1150247" y="218114"/>
                </a:cubicBezTo>
                <a:cubicBezTo>
                  <a:pt x="1147451" y="209725"/>
                  <a:pt x="1147382" y="199852"/>
                  <a:pt x="1141858" y="192947"/>
                </a:cubicBezTo>
                <a:cubicBezTo>
                  <a:pt x="1135560" y="185074"/>
                  <a:pt x="1123820" y="183298"/>
                  <a:pt x="1116691" y="176169"/>
                </a:cubicBezTo>
                <a:cubicBezTo>
                  <a:pt x="1106804" y="166282"/>
                  <a:pt x="1101410" y="152500"/>
                  <a:pt x="1091524" y="142613"/>
                </a:cubicBezTo>
                <a:cubicBezTo>
                  <a:pt x="1084395" y="135484"/>
                  <a:pt x="1074103" y="132289"/>
                  <a:pt x="1066358" y="125835"/>
                </a:cubicBezTo>
                <a:cubicBezTo>
                  <a:pt x="1043781" y="107021"/>
                  <a:pt x="1042802" y="95792"/>
                  <a:pt x="1016024" y="83890"/>
                </a:cubicBezTo>
                <a:cubicBezTo>
                  <a:pt x="974957" y="65638"/>
                  <a:pt x="969676" y="69986"/>
                  <a:pt x="932134" y="58723"/>
                </a:cubicBezTo>
                <a:cubicBezTo>
                  <a:pt x="915194" y="53641"/>
                  <a:pt x="899142" y="45413"/>
                  <a:pt x="881800" y="41945"/>
                </a:cubicBezTo>
                <a:cubicBezTo>
                  <a:pt x="867818" y="39149"/>
                  <a:pt x="853688" y="37014"/>
                  <a:pt x="839855" y="33556"/>
                </a:cubicBezTo>
                <a:cubicBezTo>
                  <a:pt x="831276" y="31411"/>
                  <a:pt x="823442" y="26418"/>
                  <a:pt x="814688" y="25167"/>
                </a:cubicBezTo>
                <a:cubicBezTo>
                  <a:pt x="784112" y="20799"/>
                  <a:pt x="753084" y="20387"/>
                  <a:pt x="722409" y="16778"/>
                </a:cubicBezTo>
                <a:cubicBezTo>
                  <a:pt x="705516" y="14791"/>
                  <a:pt x="688935" y="10637"/>
                  <a:pt x="672075" y="8389"/>
                </a:cubicBezTo>
                <a:cubicBezTo>
                  <a:pt x="646975" y="5042"/>
                  <a:pt x="621741" y="2796"/>
                  <a:pt x="596574" y="0"/>
                </a:cubicBezTo>
                <a:cubicBezTo>
                  <a:pt x="546240" y="5593"/>
                  <a:pt x="495707" y="9616"/>
                  <a:pt x="445572" y="16778"/>
                </a:cubicBezTo>
                <a:cubicBezTo>
                  <a:pt x="436818" y="18029"/>
                  <a:pt x="429140" y="23788"/>
                  <a:pt x="420405" y="25167"/>
                </a:cubicBezTo>
                <a:cubicBezTo>
                  <a:pt x="366948" y="33608"/>
                  <a:pt x="300380" y="36298"/>
                  <a:pt x="244236" y="50334"/>
                </a:cubicBezTo>
                <a:cubicBezTo>
                  <a:pt x="235657" y="52479"/>
                  <a:pt x="226978" y="54768"/>
                  <a:pt x="219069" y="58723"/>
                </a:cubicBezTo>
                <a:cubicBezTo>
                  <a:pt x="210051" y="63232"/>
                  <a:pt x="202291" y="69908"/>
                  <a:pt x="193902" y="75501"/>
                </a:cubicBezTo>
                <a:cubicBezTo>
                  <a:pt x="165939" y="117446"/>
                  <a:pt x="185513" y="95076"/>
                  <a:pt x="126791" y="134224"/>
                </a:cubicBezTo>
                <a:lnTo>
                  <a:pt x="101624" y="151002"/>
                </a:lnTo>
                <a:cubicBezTo>
                  <a:pt x="93235" y="156595"/>
                  <a:pt x="86022" y="164592"/>
                  <a:pt x="76457" y="167780"/>
                </a:cubicBezTo>
                <a:cubicBezTo>
                  <a:pt x="43787" y="178670"/>
                  <a:pt x="7947" y="159391"/>
                  <a:pt x="956" y="17616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Freeform: Shape 4">
            <a:extLst>
              <a:ext uri="{FF2B5EF4-FFF2-40B4-BE49-F238E27FC236}">
                <a16:creationId xmlns:a16="http://schemas.microsoft.com/office/drawing/2014/main" id="{94043BEE-405A-4A9B-A152-379920FEFEE9}"/>
              </a:ext>
            </a:extLst>
          </p:cNvPr>
          <p:cNvSpPr/>
          <p:nvPr/>
        </p:nvSpPr>
        <p:spPr>
          <a:xfrm>
            <a:off x="8277179" y="2105637"/>
            <a:ext cx="2184791" cy="789773"/>
          </a:xfrm>
          <a:custGeom>
            <a:avLst/>
            <a:gdLst>
              <a:gd name="connsiteX0" fmla="*/ 2755 w 2184791"/>
              <a:gd name="connsiteY0" fmla="*/ 41945 h 789773"/>
              <a:gd name="connsiteX1" fmla="*/ 19533 w 2184791"/>
              <a:gd name="connsiteY1" fmla="*/ 343948 h 789773"/>
              <a:gd name="connsiteX2" fmla="*/ 27922 w 2184791"/>
              <a:gd name="connsiteY2" fmla="*/ 369115 h 789773"/>
              <a:gd name="connsiteX3" fmla="*/ 36311 w 2184791"/>
              <a:gd name="connsiteY3" fmla="*/ 427838 h 789773"/>
              <a:gd name="connsiteX4" fmla="*/ 53089 w 2184791"/>
              <a:gd name="connsiteY4" fmla="*/ 654341 h 789773"/>
              <a:gd name="connsiteX5" fmla="*/ 69867 w 2184791"/>
              <a:gd name="connsiteY5" fmla="*/ 704675 h 789773"/>
              <a:gd name="connsiteX6" fmla="*/ 78256 w 2184791"/>
              <a:gd name="connsiteY6" fmla="*/ 729842 h 789773"/>
              <a:gd name="connsiteX7" fmla="*/ 128590 w 2184791"/>
              <a:gd name="connsiteY7" fmla="*/ 755009 h 789773"/>
              <a:gd name="connsiteX8" fmla="*/ 279592 w 2184791"/>
              <a:gd name="connsiteY8" fmla="*/ 763398 h 789773"/>
              <a:gd name="connsiteX9" fmla="*/ 833265 w 2184791"/>
              <a:gd name="connsiteY9" fmla="*/ 771787 h 789773"/>
              <a:gd name="connsiteX10" fmla="*/ 1529551 w 2184791"/>
              <a:gd name="connsiteY10" fmla="*/ 780176 h 789773"/>
              <a:gd name="connsiteX11" fmla="*/ 2125170 w 2184791"/>
              <a:gd name="connsiteY11" fmla="*/ 771787 h 789773"/>
              <a:gd name="connsiteX12" fmla="*/ 2141948 w 2184791"/>
              <a:gd name="connsiteY12" fmla="*/ 721453 h 789773"/>
              <a:gd name="connsiteX13" fmla="*/ 2150337 w 2184791"/>
              <a:gd name="connsiteY13" fmla="*/ 671119 h 789773"/>
              <a:gd name="connsiteX14" fmla="*/ 2167115 w 2184791"/>
              <a:gd name="connsiteY14" fmla="*/ 612396 h 789773"/>
              <a:gd name="connsiteX15" fmla="*/ 2183893 w 2184791"/>
              <a:gd name="connsiteY15" fmla="*/ 343948 h 789773"/>
              <a:gd name="connsiteX16" fmla="*/ 2167115 w 2184791"/>
              <a:gd name="connsiteY16" fmla="*/ 176169 h 789773"/>
              <a:gd name="connsiteX17" fmla="*/ 2150337 w 2184791"/>
              <a:gd name="connsiteY17" fmla="*/ 100668 h 789773"/>
              <a:gd name="connsiteX18" fmla="*/ 2133559 w 2184791"/>
              <a:gd name="connsiteY18" fmla="*/ 75501 h 789773"/>
              <a:gd name="connsiteX19" fmla="*/ 2083225 w 2184791"/>
              <a:gd name="connsiteY19" fmla="*/ 58723 h 789773"/>
              <a:gd name="connsiteX20" fmla="*/ 2058058 w 2184791"/>
              <a:gd name="connsiteY20" fmla="*/ 50334 h 789773"/>
              <a:gd name="connsiteX21" fmla="*/ 2032891 w 2184791"/>
              <a:gd name="connsiteY21" fmla="*/ 41945 h 789773"/>
              <a:gd name="connsiteX22" fmla="*/ 1923834 w 2184791"/>
              <a:gd name="connsiteY22" fmla="*/ 25167 h 789773"/>
              <a:gd name="connsiteX23" fmla="*/ 1814777 w 2184791"/>
              <a:gd name="connsiteY23" fmla="*/ 16778 h 789773"/>
              <a:gd name="connsiteX24" fmla="*/ 1537940 w 2184791"/>
              <a:gd name="connsiteY24" fmla="*/ 8389 h 789773"/>
              <a:gd name="connsiteX25" fmla="*/ 1294660 w 2184791"/>
              <a:gd name="connsiteY25" fmla="*/ 0 h 789773"/>
              <a:gd name="connsiteX26" fmla="*/ 271203 w 2184791"/>
              <a:gd name="connsiteY26" fmla="*/ 16778 h 789773"/>
              <a:gd name="connsiteX27" fmla="*/ 178924 w 2184791"/>
              <a:gd name="connsiteY27" fmla="*/ 41945 h 789773"/>
              <a:gd name="connsiteX28" fmla="*/ 145368 w 2184791"/>
              <a:gd name="connsiteY28" fmla="*/ 50334 h 789773"/>
              <a:gd name="connsiteX29" fmla="*/ 78256 w 2184791"/>
              <a:gd name="connsiteY29" fmla="*/ 67112 h 789773"/>
              <a:gd name="connsiteX30" fmla="*/ 2755 w 2184791"/>
              <a:gd name="connsiteY30" fmla="*/ 41945 h 78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84791" h="789773">
                <a:moveTo>
                  <a:pt x="2755" y="41945"/>
                </a:moveTo>
                <a:cubicBezTo>
                  <a:pt x="-7032" y="88084"/>
                  <a:pt x="11800" y="243422"/>
                  <a:pt x="19533" y="343948"/>
                </a:cubicBezTo>
                <a:cubicBezTo>
                  <a:pt x="20211" y="352765"/>
                  <a:pt x="26188" y="360444"/>
                  <a:pt x="27922" y="369115"/>
                </a:cubicBezTo>
                <a:cubicBezTo>
                  <a:pt x="31800" y="388504"/>
                  <a:pt x="34573" y="408141"/>
                  <a:pt x="36311" y="427838"/>
                </a:cubicBezTo>
                <a:cubicBezTo>
                  <a:pt x="42965" y="503253"/>
                  <a:pt x="29148" y="582518"/>
                  <a:pt x="53089" y="654341"/>
                </a:cubicBezTo>
                <a:lnTo>
                  <a:pt x="69867" y="704675"/>
                </a:lnTo>
                <a:cubicBezTo>
                  <a:pt x="72663" y="713064"/>
                  <a:pt x="70898" y="724937"/>
                  <a:pt x="78256" y="729842"/>
                </a:cubicBezTo>
                <a:cubicBezTo>
                  <a:pt x="94280" y="740525"/>
                  <a:pt x="108330" y="753079"/>
                  <a:pt x="128590" y="755009"/>
                </a:cubicBezTo>
                <a:cubicBezTo>
                  <a:pt x="178775" y="759788"/>
                  <a:pt x="229195" y="762198"/>
                  <a:pt x="279592" y="763398"/>
                </a:cubicBezTo>
                <a:lnTo>
                  <a:pt x="833265" y="771787"/>
                </a:lnTo>
                <a:lnTo>
                  <a:pt x="1529551" y="780176"/>
                </a:lnTo>
                <a:cubicBezTo>
                  <a:pt x="1709059" y="786587"/>
                  <a:pt x="1956094" y="801845"/>
                  <a:pt x="2125170" y="771787"/>
                </a:cubicBezTo>
                <a:cubicBezTo>
                  <a:pt x="2142583" y="768691"/>
                  <a:pt x="2139041" y="738898"/>
                  <a:pt x="2141948" y="721453"/>
                </a:cubicBezTo>
                <a:cubicBezTo>
                  <a:pt x="2144744" y="704675"/>
                  <a:pt x="2147001" y="687798"/>
                  <a:pt x="2150337" y="671119"/>
                </a:cubicBezTo>
                <a:cubicBezTo>
                  <a:pt x="2155604" y="644785"/>
                  <a:pt x="2159120" y="636382"/>
                  <a:pt x="2167115" y="612396"/>
                </a:cubicBezTo>
                <a:cubicBezTo>
                  <a:pt x="2181906" y="508857"/>
                  <a:pt x="2187070" y="486933"/>
                  <a:pt x="2183893" y="343948"/>
                </a:cubicBezTo>
                <a:cubicBezTo>
                  <a:pt x="2182644" y="287757"/>
                  <a:pt x="2173812" y="231974"/>
                  <a:pt x="2167115" y="176169"/>
                </a:cubicBezTo>
                <a:cubicBezTo>
                  <a:pt x="2166451" y="170639"/>
                  <a:pt x="2154109" y="109469"/>
                  <a:pt x="2150337" y="100668"/>
                </a:cubicBezTo>
                <a:cubicBezTo>
                  <a:pt x="2146365" y="91401"/>
                  <a:pt x="2142109" y="80845"/>
                  <a:pt x="2133559" y="75501"/>
                </a:cubicBezTo>
                <a:cubicBezTo>
                  <a:pt x="2118562" y="66128"/>
                  <a:pt x="2100003" y="64316"/>
                  <a:pt x="2083225" y="58723"/>
                </a:cubicBezTo>
                <a:lnTo>
                  <a:pt x="2058058" y="50334"/>
                </a:lnTo>
                <a:cubicBezTo>
                  <a:pt x="2049669" y="47538"/>
                  <a:pt x="2041613" y="43399"/>
                  <a:pt x="2032891" y="41945"/>
                </a:cubicBezTo>
                <a:cubicBezTo>
                  <a:pt x="2004839" y="37270"/>
                  <a:pt x="1950820" y="27866"/>
                  <a:pt x="1923834" y="25167"/>
                </a:cubicBezTo>
                <a:cubicBezTo>
                  <a:pt x="1887555" y="21539"/>
                  <a:pt x="1851202" y="18362"/>
                  <a:pt x="1814777" y="16778"/>
                </a:cubicBezTo>
                <a:cubicBezTo>
                  <a:pt x="1722543" y="12768"/>
                  <a:pt x="1630213" y="11366"/>
                  <a:pt x="1537940" y="8389"/>
                </a:cubicBezTo>
                <a:lnTo>
                  <a:pt x="1294660" y="0"/>
                </a:lnTo>
                <a:lnTo>
                  <a:pt x="271203" y="16778"/>
                </a:lnTo>
                <a:cubicBezTo>
                  <a:pt x="239155" y="17535"/>
                  <a:pt x="208998" y="34426"/>
                  <a:pt x="178924" y="41945"/>
                </a:cubicBezTo>
                <a:cubicBezTo>
                  <a:pt x="167739" y="44741"/>
                  <a:pt x="156454" y="47167"/>
                  <a:pt x="145368" y="50334"/>
                </a:cubicBezTo>
                <a:cubicBezTo>
                  <a:pt x="115666" y="58820"/>
                  <a:pt x="114374" y="64102"/>
                  <a:pt x="78256" y="67112"/>
                </a:cubicBezTo>
                <a:cubicBezTo>
                  <a:pt x="58749" y="68738"/>
                  <a:pt x="12542" y="-4194"/>
                  <a:pt x="2755" y="4194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add edge 1 and 4, we end up with two separate set of vertices.</a:t>
            </a:r>
          </a:p>
          <a:p>
            <a:r>
              <a:rPr lang="en-US" dirty="0"/>
              <a:t>In fact, every vertex is in it’s own set of vertices.</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1747046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2AF5E110-47CD-4DFF-8710-1724E444EF72}"/>
              </a:ext>
            </a:extLst>
          </p:cNvPr>
          <p:cNvSpPr/>
          <p:nvPr/>
        </p:nvSpPr>
        <p:spPr>
          <a:xfrm>
            <a:off x="7719030" y="3761985"/>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Freeform: Shape 5">
            <a:extLst>
              <a:ext uri="{FF2B5EF4-FFF2-40B4-BE49-F238E27FC236}">
                <a16:creationId xmlns:a16="http://schemas.microsoft.com/office/drawing/2014/main" id="{C0ADA8E8-A8CB-4240-979A-3EC18A1E503B}"/>
              </a:ext>
            </a:extLst>
          </p:cNvPr>
          <p:cNvSpPr/>
          <p:nvPr/>
        </p:nvSpPr>
        <p:spPr>
          <a:xfrm>
            <a:off x="9428270" y="3758268"/>
            <a:ext cx="1603253" cy="2273416"/>
          </a:xfrm>
          <a:custGeom>
            <a:avLst/>
            <a:gdLst>
              <a:gd name="connsiteX0" fmla="*/ 956 w 1603253"/>
              <a:gd name="connsiteY0" fmla="*/ 176169 h 2273416"/>
              <a:gd name="connsiteX1" fmla="*/ 34512 w 1603253"/>
              <a:gd name="connsiteY1" fmla="*/ 268448 h 2273416"/>
              <a:gd name="connsiteX2" fmla="*/ 42901 w 1603253"/>
              <a:gd name="connsiteY2" fmla="*/ 302004 h 2273416"/>
              <a:gd name="connsiteX3" fmla="*/ 59679 w 1603253"/>
              <a:gd name="connsiteY3" fmla="*/ 360726 h 2273416"/>
              <a:gd name="connsiteX4" fmla="*/ 68068 w 1603253"/>
              <a:gd name="connsiteY4" fmla="*/ 461394 h 2273416"/>
              <a:gd name="connsiteX5" fmla="*/ 76457 w 1603253"/>
              <a:gd name="connsiteY5" fmla="*/ 503339 h 2273416"/>
              <a:gd name="connsiteX6" fmla="*/ 84846 w 1603253"/>
              <a:gd name="connsiteY6" fmla="*/ 629174 h 2273416"/>
              <a:gd name="connsiteX7" fmla="*/ 101624 w 1603253"/>
              <a:gd name="connsiteY7" fmla="*/ 855677 h 2273416"/>
              <a:gd name="connsiteX8" fmla="*/ 110013 w 1603253"/>
              <a:gd name="connsiteY8" fmla="*/ 897622 h 2273416"/>
              <a:gd name="connsiteX9" fmla="*/ 118402 w 1603253"/>
              <a:gd name="connsiteY9" fmla="*/ 956345 h 2273416"/>
              <a:gd name="connsiteX10" fmla="*/ 126791 w 1603253"/>
              <a:gd name="connsiteY10" fmla="*/ 989901 h 2273416"/>
              <a:gd name="connsiteX11" fmla="*/ 135180 w 1603253"/>
              <a:gd name="connsiteY11" fmla="*/ 1031846 h 2273416"/>
              <a:gd name="connsiteX12" fmla="*/ 151958 w 1603253"/>
              <a:gd name="connsiteY12" fmla="*/ 1098958 h 2273416"/>
              <a:gd name="connsiteX13" fmla="*/ 160347 w 1603253"/>
              <a:gd name="connsiteY13" fmla="*/ 1140903 h 2273416"/>
              <a:gd name="connsiteX14" fmla="*/ 168736 w 1603253"/>
              <a:gd name="connsiteY14" fmla="*/ 1166070 h 2273416"/>
              <a:gd name="connsiteX15" fmla="*/ 177124 w 1603253"/>
              <a:gd name="connsiteY15" fmla="*/ 1208015 h 2273416"/>
              <a:gd name="connsiteX16" fmla="*/ 185513 w 1603253"/>
              <a:gd name="connsiteY16" fmla="*/ 1258349 h 2273416"/>
              <a:gd name="connsiteX17" fmla="*/ 202291 w 1603253"/>
              <a:gd name="connsiteY17" fmla="*/ 1291904 h 2273416"/>
              <a:gd name="connsiteX18" fmla="*/ 219069 w 1603253"/>
              <a:gd name="connsiteY18" fmla="*/ 1359016 h 2273416"/>
              <a:gd name="connsiteX19" fmla="*/ 235847 w 1603253"/>
              <a:gd name="connsiteY19" fmla="*/ 1459684 h 2273416"/>
              <a:gd name="connsiteX20" fmla="*/ 261014 w 1603253"/>
              <a:gd name="connsiteY20" fmla="*/ 1510018 h 2273416"/>
              <a:gd name="connsiteX21" fmla="*/ 277792 w 1603253"/>
              <a:gd name="connsiteY21" fmla="*/ 1560352 h 2273416"/>
              <a:gd name="connsiteX22" fmla="*/ 286181 w 1603253"/>
              <a:gd name="connsiteY22" fmla="*/ 1585519 h 2273416"/>
              <a:gd name="connsiteX23" fmla="*/ 302959 w 1603253"/>
              <a:gd name="connsiteY23" fmla="*/ 1619075 h 2273416"/>
              <a:gd name="connsiteX24" fmla="*/ 328126 w 1603253"/>
              <a:gd name="connsiteY24" fmla="*/ 1694576 h 2273416"/>
              <a:gd name="connsiteX25" fmla="*/ 336515 w 1603253"/>
              <a:gd name="connsiteY25" fmla="*/ 1719743 h 2273416"/>
              <a:gd name="connsiteX26" fmla="*/ 353293 w 1603253"/>
              <a:gd name="connsiteY26" fmla="*/ 1753299 h 2273416"/>
              <a:gd name="connsiteX27" fmla="*/ 361682 w 1603253"/>
              <a:gd name="connsiteY27" fmla="*/ 1778466 h 2273416"/>
              <a:gd name="connsiteX28" fmla="*/ 370071 w 1603253"/>
              <a:gd name="connsiteY28" fmla="*/ 1812022 h 2273416"/>
              <a:gd name="connsiteX29" fmla="*/ 395238 w 1603253"/>
              <a:gd name="connsiteY29" fmla="*/ 1845578 h 2273416"/>
              <a:gd name="connsiteX30" fmla="*/ 412016 w 1603253"/>
              <a:gd name="connsiteY30" fmla="*/ 1870745 h 2273416"/>
              <a:gd name="connsiteX31" fmla="*/ 445572 w 1603253"/>
              <a:gd name="connsiteY31" fmla="*/ 1937857 h 2273416"/>
              <a:gd name="connsiteX32" fmla="*/ 470739 w 1603253"/>
              <a:gd name="connsiteY32" fmla="*/ 1963024 h 2273416"/>
              <a:gd name="connsiteX33" fmla="*/ 504295 w 1603253"/>
              <a:gd name="connsiteY33" fmla="*/ 2021747 h 2273416"/>
              <a:gd name="connsiteX34" fmla="*/ 554629 w 1603253"/>
              <a:gd name="connsiteY34" fmla="*/ 2063692 h 2273416"/>
              <a:gd name="connsiteX35" fmla="*/ 579796 w 1603253"/>
              <a:gd name="connsiteY35" fmla="*/ 2097248 h 2273416"/>
              <a:gd name="connsiteX36" fmla="*/ 630130 w 1603253"/>
              <a:gd name="connsiteY36" fmla="*/ 2130804 h 2273416"/>
              <a:gd name="connsiteX37" fmla="*/ 655297 w 1603253"/>
              <a:gd name="connsiteY37" fmla="*/ 2147582 h 2273416"/>
              <a:gd name="connsiteX38" fmla="*/ 680464 w 1603253"/>
              <a:gd name="connsiteY38" fmla="*/ 2155971 h 2273416"/>
              <a:gd name="connsiteX39" fmla="*/ 747576 w 1603253"/>
              <a:gd name="connsiteY39" fmla="*/ 2189526 h 2273416"/>
              <a:gd name="connsiteX40" fmla="*/ 772743 w 1603253"/>
              <a:gd name="connsiteY40" fmla="*/ 2206304 h 2273416"/>
              <a:gd name="connsiteX41" fmla="*/ 806299 w 1603253"/>
              <a:gd name="connsiteY41" fmla="*/ 2214693 h 2273416"/>
              <a:gd name="connsiteX42" fmla="*/ 873411 w 1603253"/>
              <a:gd name="connsiteY42" fmla="*/ 2239860 h 2273416"/>
              <a:gd name="connsiteX43" fmla="*/ 982468 w 1603253"/>
              <a:gd name="connsiteY43" fmla="*/ 2256638 h 2273416"/>
              <a:gd name="connsiteX44" fmla="*/ 1016024 w 1603253"/>
              <a:gd name="connsiteY44" fmla="*/ 2273416 h 2273416"/>
              <a:gd name="connsiteX45" fmla="*/ 1267693 w 1603253"/>
              <a:gd name="connsiteY45" fmla="*/ 2256638 h 2273416"/>
              <a:gd name="connsiteX46" fmla="*/ 1301249 w 1603253"/>
              <a:gd name="connsiteY46" fmla="*/ 2248249 h 2273416"/>
              <a:gd name="connsiteX47" fmla="*/ 1393528 w 1603253"/>
              <a:gd name="connsiteY47" fmla="*/ 2231471 h 2273416"/>
              <a:gd name="connsiteX48" fmla="*/ 1469029 w 1603253"/>
              <a:gd name="connsiteY48" fmla="*/ 2197915 h 2273416"/>
              <a:gd name="connsiteX49" fmla="*/ 1502585 w 1603253"/>
              <a:gd name="connsiteY49" fmla="*/ 2181138 h 2273416"/>
              <a:gd name="connsiteX50" fmla="*/ 1552919 w 1603253"/>
              <a:gd name="connsiteY50" fmla="*/ 2147582 h 2273416"/>
              <a:gd name="connsiteX51" fmla="*/ 1561308 w 1603253"/>
              <a:gd name="connsiteY51" fmla="*/ 2122415 h 2273416"/>
              <a:gd name="connsiteX52" fmla="*/ 1578086 w 1603253"/>
              <a:gd name="connsiteY52" fmla="*/ 2097248 h 2273416"/>
              <a:gd name="connsiteX53" fmla="*/ 1594864 w 1603253"/>
              <a:gd name="connsiteY53" fmla="*/ 2046914 h 2273416"/>
              <a:gd name="connsiteX54" fmla="*/ 1603253 w 1603253"/>
              <a:gd name="connsiteY54" fmla="*/ 2021747 h 2273416"/>
              <a:gd name="connsiteX55" fmla="*/ 1586475 w 1603253"/>
              <a:gd name="connsiteY55" fmla="*/ 1694576 h 2273416"/>
              <a:gd name="connsiteX56" fmla="*/ 1578086 w 1603253"/>
              <a:gd name="connsiteY56" fmla="*/ 1627464 h 2273416"/>
              <a:gd name="connsiteX57" fmla="*/ 1561308 w 1603253"/>
              <a:gd name="connsiteY57" fmla="*/ 1451295 h 2273416"/>
              <a:gd name="connsiteX58" fmla="*/ 1544530 w 1603253"/>
              <a:gd name="connsiteY58" fmla="*/ 1384183 h 2273416"/>
              <a:gd name="connsiteX59" fmla="*/ 1536141 w 1603253"/>
              <a:gd name="connsiteY59" fmla="*/ 1333849 h 2273416"/>
              <a:gd name="connsiteX60" fmla="*/ 1519363 w 1603253"/>
              <a:gd name="connsiteY60" fmla="*/ 1233182 h 2273416"/>
              <a:gd name="connsiteX61" fmla="*/ 1502585 w 1603253"/>
              <a:gd name="connsiteY61" fmla="*/ 1132514 h 2273416"/>
              <a:gd name="connsiteX62" fmla="*/ 1494196 w 1603253"/>
              <a:gd name="connsiteY62" fmla="*/ 1090569 h 2273416"/>
              <a:gd name="connsiteX63" fmla="*/ 1485807 w 1603253"/>
              <a:gd name="connsiteY63" fmla="*/ 1031846 h 2273416"/>
              <a:gd name="connsiteX64" fmla="*/ 1477418 w 1603253"/>
              <a:gd name="connsiteY64" fmla="*/ 1006679 h 2273416"/>
              <a:gd name="connsiteX65" fmla="*/ 1469029 w 1603253"/>
              <a:gd name="connsiteY65" fmla="*/ 973123 h 2273416"/>
              <a:gd name="connsiteX66" fmla="*/ 1452251 w 1603253"/>
              <a:gd name="connsiteY66" fmla="*/ 922789 h 2273416"/>
              <a:gd name="connsiteX67" fmla="*/ 1443862 w 1603253"/>
              <a:gd name="connsiteY67" fmla="*/ 897622 h 2273416"/>
              <a:gd name="connsiteX68" fmla="*/ 1435473 w 1603253"/>
              <a:gd name="connsiteY68" fmla="*/ 855677 h 2273416"/>
              <a:gd name="connsiteX69" fmla="*/ 1427084 w 1603253"/>
              <a:gd name="connsiteY69" fmla="*/ 830510 h 2273416"/>
              <a:gd name="connsiteX70" fmla="*/ 1418695 w 1603253"/>
              <a:gd name="connsiteY70" fmla="*/ 780176 h 2273416"/>
              <a:gd name="connsiteX71" fmla="*/ 1401917 w 1603253"/>
              <a:gd name="connsiteY71" fmla="*/ 746620 h 2273416"/>
              <a:gd name="connsiteX72" fmla="*/ 1359972 w 1603253"/>
              <a:gd name="connsiteY72" fmla="*/ 654341 h 2273416"/>
              <a:gd name="connsiteX73" fmla="*/ 1334805 w 1603253"/>
              <a:gd name="connsiteY73" fmla="*/ 578840 h 2273416"/>
              <a:gd name="connsiteX74" fmla="*/ 1301249 w 1603253"/>
              <a:gd name="connsiteY74" fmla="*/ 503339 h 2273416"/>
              <a:gd name="connsiteX75" fmla="*/ 1259304 w 1603253"/>
              <a:gd name="connsiteY75" fmla="*/ 419449 h 2273416"/>
              <a:gd name="connsiteX76" fmla="*/ 1259304 w 1603253"/>
              <a:gd name="connsiteY76" fmla="*/ 419449 h 2273416"/>
              <a:gd name="connsiteX77" fmla="*/ 1225748 w 1603253"/>
              <a:gd name="connsiteY77" fmla="*/ 343949 h 2273416"/>
              <a:gd name="connsiteX78" fmla="*/ 1217359 w 1603253"/>
              <a:gd name="connsiteY78" fmla="*/ 318782 h 2273416"/>
              <a:gd name="connsiteX79" fmla="*/ 1167025 w 1603253"/>
              <a:gd name="connsiteY79" fmla="*/ 243281 h 2273416"/>
              <a:gd name="connsiteX80" fmla="*/ 1150247 w 1603253"/>
              <a:gd name="connsiteY80" fmla="*/ 218114 h 2273416"/>
              <a:gd name="connsiteX81" fmla="*/ 1141858 w 1603253"/>
              <a:gd name="connsiteY81" fmla="*/ 192947 h 2273416"/>
              <a:gd name="connsiteX82" fmla="*/ 1116691 w 1603253"/>
              <a:gd name="connsiteY82" fmla="*/ 176169 h 2273416"/>
              <a:gd name="connsiteX83" fmla="*/ 1091524 w 1603253"/>
              <a:gd name="connsiteY83" fmla="*/ 142613 h 2273416"/>
              <a:gd name="connsiteX84" fmla="*/ 1066358 w 1603253"/>
              <a:gd name="connsiteY84" fmla="*/ 125835 h 2273416"/>
              <a:gd name="connsiteX85" fmla="*/ 1016024 w 1603253"/>
              <a:gd name="connsiteY85" fmla="*/ 83890 h 2273416"/>
              <a:gd name="connsiteX86" fmla="*/ 932134 w 1603253"/>
              <a:gd name="connsiteY86" fmla="*/ 58723 h 2273416"/>
              <a:gd name="connsiteX87" fmla="*/ 881800 w 1603253"/>
              <a:gd name="connsiteY87" fmla="*/ 41945 h 2273416"/>
              <a:gd name="connsiteX88" fmla="*/ 839855 w 1603253"/>
              <a:gd name="connsiteY88" fmla="*/ 33556 h 2273416"/>
              <a:gd name="connsiteX89" fmla="*/ 814688 w 1603253"/>
              <a:gd name="connsiteY89" fmla="*/ 25167 h 2273416"/>
              <a:gd name="connsiteX90" fmla="*/ 722409 w 1603253"/>
              <a:gd name="connsiteY90" fmla="*/ 16778 h 2273416"/>
              <a:gd name="connsiteX91" fmla="*/ 672075 w 1603253"/>
              <a:gd name="connsiteY91" fmla="*/ 8389 h 2273416"/>
              <a:gd name="connsiteX92" fmla="*/ 596574 w 1603253"/>
              <a:gd name="connsiteY92" fmla="*/ 0 h 2273416"/>
              <a:gd name="connsiteX93" fmla="*/ 445572 w 1603253"/>
              <a:gd name="connsiteY93" fmla="*/ 16778 h 2273416"/>
              <a:gd name="connsiteX94" fmla="*/ 420405 w 1603253"/>
              <a:gd name="connsiteY94" fmla="*/ 25167 h 2273416"/>
              <a:gd name="connsiteX95" fmla="*/ 244236 w 1603253"/>
              <a:gd name="connsiteY95" fmla="*/ 50334 h 2273416"/>
              <a:gd name="connsiteX96" fmla="*/ 219069 w 1603253"/>
              <a:gd name="connsiteY96" fmla="*/ 58723 h 2273416"/>
              <a:gd name="connsiteX97" fmla="*/ 193902 w 1603253"/>
              <a:gd name="connsiteY97" fmla="*/ 75501 h 2273416"/>
              <a:gd name="connsiteX98" fmla="*/ 126791 w 1603253"/>
              <a:gd name="connsiteY98" fmla="*/ 134224 h 2273416"/>
              <a:gd name="connsiteX99" fmla="*/ 101624 w 1603253"/>
              <a:gd name="connsiteY99" fmla="*/ 151002 h 2273416"/>
              <a:gd name="connsiteX100" fmla="*/ 76457 w 1603253"/>
              <a:gd name="connsiteY100" fmla="*/ 167780 h 2273416"/>
              <a:gd name="connsiteX101" fmla="*/ 956 w 1603253"/>
              <a:gd name="connsiteY101" fmla="*/ 176169 h 22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03253" h="2273416">
                <a:moveTo>
                  <a:pt x="956" y="176169"/>
                </a:moveTo>
                <a:cubicBezTo>
                  <a:pt x="-6035" y="192947"/>
                  <a:pt x="27332" y="239728"/>
                  <a:pt x="34512" y="268448"/>
                </a:cubicBezTo>
                <a:cubicBezTo>
                  <a:pt x="37308" y="279633"/>
                  <a:pt x="39734" y="290918"/>
                  <a:pt x="42901" y="302004"/>
                </a:cubicBezTo>
                <a:cubicBezTo>
                  <a:pt x="66974" y="386258"/>
                  <a:pt x="33450" y="255815"/>
                  <a:pt x="59679" y="360726"/>
                </a:cubicBezTo>
                <a:cubicBezTo>
                  <a:pt x="62475" y="394282"/>
                  <a:pt x="64134" y="427952"/>
                  <a:pt x="68068" y="461394"/>
                </a:cubicBezTo>
                <a:cubicBezTo>
                  <a:pt x="69734" y="475555"/>
                  <a:pt x="75038" y="489151"/>
                  <a:pt x="76457" y="503339"/>
                </a:cubicBezTo>
                <a:cubicBezTo>
                  <a:pt x="80640" y="545168"/>
                  <a:pt x="82224" y="587218"/>
                  <a:pt x="84846" y="629174"/>
                </a:cubicBezTo>
                <a:cubicBezTo>
                  <a:pt x="89524" y="704021"/>
                  <a:pt x="91661" y="780952"/>
                  <a:pt x="101624" y="855677"/>
                </a:cubicBezTo>
                <a:cubicBezTo>
                  <a:pt x="103508" y="869810"/>
                  <a:pt x="107669" y="883557"/>
                  <a:pt x="110013" y="897622"/>
                </a:cubicBezTo>
                <a:cubicBezTo>
                  <a:pt x="113264" y="917126"/>
                  <a:pt x="114865" y="936891"/>
                  <a:pt x="118402" y="956345"/>
                </a:cubicBezTo>
                <a:cubicBezTo>
                  <a:pt x="120464" y="967689"/>
                  <a:pt x="124290" y="978646"/>
                  <a:pt x="126791" y="989901"/>
                </a:cubicBezTo>
                <a:cubicBezTo>
                  <a:pt x="129884" y="1003820"/>
                  <a:pt x="131974" y="1017953"/>
                  <a:pt x="135180" y="1031846"/>
                </a:cubicBezTo>
                <a:cubicBezTo>
                  <a:pt x="140365" y="1054315"/>
                  <a:pt x="146773" y="1076489"/>
                  <a:pt x="151958" y="1098958"/>
                </a:cubicBezTo>
                <a:cubicBezTo>
                  <a:pt x="155164" y="1112851"/>
                  <a:pt x="156889" y="1127070"/>
                  <a:pt x="160347" y="1140903"/>
                </a:cubicBezTo>
                <a:cubicBezTo>
                  <a:pt x="162492" y="1149482"/>
                  <a:pt x="166591" y="1157491"/>
                  <a:pt x="168736" y="1166070"/>
                </a:cubicBezTo>
                <a:cubicBezTo>
                  <a:pt x="172194" y="1179903"/>
                  <a:pt x="174574" y="1193986"/>
                  <a:pt x="177124" y="1208015"/>
                </a:cubicBezTo>
                <a:cubicBezTo>
                  <a:pt x="180167" y="1224750"/>
                  <a:pt x="180625" y="1242057"/>
                  <a:pt x="185513" y="1258349"/>
                </a:cubicBezTo>
                <a:cubicBezTo>
                  <a:pt x="189106" y="1270327"/>
                  <a:pt x="196698" y="1280719"/>
                  <a:pt x="202291" y="1291904"/>
                </a:cubicBezTo>
                <a:cubicBezTo>
                  <a:pt x="207884" y="1314275"/>
                  <a:pt x="214819" y="1336352"/>
                  <a:pt x="219069" y="1359016"/>
                </a:cubicBezTo>
                <a:cubicBezTo>
                  <a:pt x="235781" y="1448145"/>
                  <a:pt x="218465" y="1398848"/>
                  <a:pt x="235847" y="1459684"/>
                </a:cubicBezTo>
                <a:cubicBezTo>
                  <a:pt x="254204" y="1523933"/>
                  <a:pt x="231601" y="1443839"/>
                  <a:pt x="261014" y="1510018"/>
                </a:cubicBezTo>
                <a:cubicBezTo>
                  <a:pt x="268197" y="1526179"/>
                  <a:pt x="272199" y="1543574"/>
                  <a:pt x="277792" y="1560352"/>
                </a:cubicBezTo>
                <a:cubicBezTo>
                  <a:pt x="280588" y="1568741"/>
                  <a:pt x="282226" y="1577610"/>
                  <a:pt x="286181" y="1585519"/>
                </a:cubicBezTo>
                <a:cubicBezTo>
                  <a:pt x="291774" y="1596704"/>
                  <a:pt x="298315" y="1607464"/>
                  <a:pt x="302959" y="1619075"/>
                </a:cubicBezTo>
                <a:lnTo>
                  <a:pt x="328126" y="1694576"/>
                </a:lnTo>
                <a:cubicBezTo>
                  <a:pt x="330922" y="1702965"/>
                  <a:pt x="332560" y="1711834"/>
                  <a:pt x="336515" y="1719743"/>
                </a:cubicBezTo>
                <a:cubicBezTo>
                  <a:pt x="342108" y="1730928"/>
                  <a:pt x="348367" y="1741805"/>
                  <a:pt x="353293" y="1753299"/>
                </a:cubicBezTo>
                <a:cubicBezTo>
                  <a:pt x="356776" y="1761427"/>
                  <a:pt x="359253" y="1769963"/>
                  <a:pt x="361682" y="1778466"/>
                </a:cubicBezTo>
                <a:cubicBezTo>
                  <a:pt x="364849" y="1789552"/>
                  <a:pt x="364915" y="1801710"/>
                  <a:pt x="370071" y="1812022"/>
                </a:cubicBezTo>
                <a:cubicBezTo>
                  <a:pt x="376324" y="1824528"/>
                  <a:pt x="387111" y="1834201"/>
                  <a:pt x="395238" y="1845578"/>
                </a:cubicBezTo>
                <a:cubicBezTo>
                  <a:pt x="401098" y="1853782"/>
                  <a:pt x="407188" y="1861894"/>
                  <a:pt x="412016" y="1870745"/>
                </a:cubicBezTo>
                <a:cubicBezTo>
                  <a:pt x="423993" y="1892702"/>
                  <a:pt x="427886" y="1920171"/>
                  <a:pt x="445572" y="1937857"/>
                </a:cubicBezTo>
                <a:cubicBezTo>
                  <a:pt x="453961" y="1946246"/>
                  <a:pt x="463843" y="1953370"/>
                  <a:pt x="470739" y="1963024"/>
                </a:cubicBezTo>
                <a:cubicBezTo>
                  <a:pt x="511765" y="2020460"/>
                  <a:pt x="464666" y="1974192"/>
                  <a:pt x="504295" y="2021747"/>
                </a:cubicBezTo>
                <a:cubicBezTo>
                  <a:pt x="573011" y="2104206"/>
                  <a:pt x="488640" y="1997703"/>
                  <a:pt x="554629" y="2063692"/>
                </a:cubicBezTo>
                <a:cubicBezTo>
                  <a:pt x="564516" y="2073579"/>
                  <a:pt x="569346" y="2087959"/>
                  <a:pt x="579796" y="2097248"/>
                </a:cubicBezTo>
                <a:cubicBezTo>
                  <a:pt x="594867" y="2110645"/>
                  <a:pt x="613352" y="2119619"/>
                  <a:pt x="630130" y="2130804"/>
                </a:cubicBezTo>
                <a:cubicBezTo>
                  <a:pt x="638519" y="2136397"/>
                  <a:pt x="645732" y="2144394"/>
                  <a:pt x="655297" y="2147582"/>
                </a:cubicBezTo>
                <a:cubicBezTo>
                  <a:pt x="663686" y="2150378"/>
                  <a:pt x="672414" y="2152312"/>
                  <a:pt x="680464" y="2155971"/>
                </a:cubicBezTo>
                <a:cubicBezTo>
                  <a:pt x="703233" y="2166320"/>
                  <a:pt x="726766" y="2175652"/>
                  <a:pt x="747576" y="2189526"/>
                </a:cubicBezTo>
                <a:cubicBezTo>
                  <a:pt x="755965" y="2195119"/>
                  <a:pt x="763476" y="2202332"/>
                  <a:pt x="772743" y="2206304"/>
                </a:cubicBezTo>
                <a:cubicBezTo>
                  <a:pt x="783340" y="2210846"/>
                  <a:pt x="795361" y="2211047"/>
                  <a:pt x="806299" y="2214693"/>
                </a:cubicBezTo>
                <a:cubicBezTo>
                  <a:pt x="819362" y="2219047"/>
                  <a:pt x="855740" y="2235933"/>
                  <a:pt x="873411" y="2239860"/>
                </a:cubicBezTo>
                <a:cubicBezTo>
                  <a:pt x="894362" y="2244516"/>
                  <a:pt x="963736" y="2253962"/>
                  <a:pt x="982468" y="2256638"/>
                </a:cubicBezTo>
                <a:cubicBezTo>
                  <a:pt x="993653" y="2262231"/>
                  <a:pt x="1003518" y="2273416"/>
                  <a:pt x="1016024" y="2273416"/>
                </a:cubicBezTo>
                <a:cubicBezTo>
                  <a:pt x="1100100" y="2273416"/>
                  <a:pt x="1183943" y="2264028"/>
                  <a:pt x="1267693" y="2256638"/>
                </a:cubicBezTo>
                <a:cubicBezTo>
                  <a:pt x="1279178" y="2255625"/>
                  <a:pt x="1289943" y="2250510"/>
                  <a:pt x="1301249" y="2248249"/>
                </a:cubicBezTo>
                <a:cubicBezTo>
                  <a:pt x="1325229" y="2243453"/>
                  <a:pt x="1368786" y="2238219"/>
                  <a:pt x="1393528" y="2231471"/>
                </a:cubicBezTo>
                <a:cubicBezTo>
                  <a:pt x="1463584" y="2212365"/>
                  <a:pt x="1423357" y="2224013"/>
                  <a:pt x="1469029" y="2197915"/>
                </a:cubicBezTo>
                <a:cubicBezTo>
                  <a:pt x="1479887" y="2191711"/>
                  <a:pt x="1491862" y="2187572"/>
                  <a:pt x="1502585" y="2181138"/>
                </a:cubicBezTo>
                <a:cubicBezTo>
                  <a:pt x="1519876" y="2170764"/>
                  <a:pt x="1552919" y="2147582"/>
                  <a:pt x="1552919" y="2147582"/>
                </a:cubicBezTo>
                <a:cubicBezTo>
                  <a:pt x="1555715" y="2139193"/>
                  <a:pt x="1557353" y="2130324"/>
                  <a:pt x="1561308" y="2122415"/>
                </a:cubicBezTo>
                <a:cubicBezTo>
                  <a:pt x="1565817" y="2113397"/>
                  <a:pt x="1573991" y="2106461"/>
                  <a:pt x="1578086" y="2097248"/>
                </a:cubicBezTo>
                <a:cubicBezTo>
                  <a:pt x="1585269" y="2081087"/>
                  <a:pt x="1589271" y="2063692"/>
                  <a:pt x="1594864" y="2046914"/>
                </a:cubicBezTo>
                <a:lnTo>
                  <a:pt x="1603253" y="2021747"/>
                </a:lnTo>
                <a:cubicBezTo>
                  <a:pt x="1597660" y="1912690"/>
                  <a:pt x="1593431" y="1803555"/>
                  <a:pt x="1586475" y="1694576"/>
                </a:cubicBezTo>
                <a:cubicBezTo>
                  <a:pt x="1585039" y="1672077"/>
                  <a:pt x="1580223" y="1649907"/>
                  <a:pt x="1578086" y="1627464"/>
                </a:cubicBezTo>
                <a:cubicBezTo>
                  <a:pt x="1569474" y="1537040"/>
                  <a:pt x="1573288" y="1529164"/>
                  <a:pt x="1561308" y="1451295"/>
                </a:cubicBezTo>
                <a:cubicBezTo>
                  <a:pt x="1543179" y="1333458"/>
                  <a:pt x="1562393" y="1464566"/>
                  <a:pt x="1544530" y="1384183"/>
                </a:cubicBezTo>
                <a:cubicBezTo>
                  <a:pt x="1540840" y="1367579"/>
                  <a:pt x="1539184" y="1350584"/>
                  <a:pt x="1536141" y="1333849"/>
                </a:cubicBezTo>
                <a:cubicBezTo>
                  <a:pt x="1510511" y="1192886"/>
                  <a:pt x="1548299" y="1416443"/>
                  <a:pt x="1519363" y="1233182"/>
                </a:cubicBezTo>
                <a:cubicBezTo>
                  <a:pt x="1514057" y="1199579"/>
                  <a:pt x="1509257" y="1165872"/>
                  <a:pt x="1502585" y="1132514"/>
                </a:cubicBezTo>
                <a:cubicBezTo>
                  <a:pt x="1499789" y="1118532"/>
                  <a:pt x="1496540" y="1104634"/>
                  <a:pt x="1494196" y="1090569"/>
                </a:cubicBezTo>
                <a:cubicBezTo>
                  <a:pt x="1490945" y="1071065"/>
                  <a:pt x="1489685" y="1051235"/>
                  <a:pt x="1485807" y="1031846"/>
                </a:cubicBezTo>
                <a:cubicBezTo>
                  <a:pt x="1484073" y="1023175"/>
                  <a:pt x="1479847" y="1015182"/>
                  <a:pt x="1477418" y="1006679"/>
                </a:cubicBezTo>
                <a:cubicBezTo>
                  <a:pt x="1474251" y="995593"/>
                  <a:pt x="1472342" y="984166"/>
                  <a:pt x="1469029" y="973123"/>
                </a:cubicBezTo>
                <a:cubicBezTo>
                  <a:pt x="1463947" y="956183"/>
                  <a:pt x="1457844" y="939567"/>
                  <a:pt x="1452251" y="922789"/>
                </a:cubicBezTo>
                <a:cubicBezTo>
                  <a:pt x="1449455" y="914400"/>
                  <a:pt x="1445596" y="906293"/>
                  <a:pt x="1443862" y="897622"/>
                </a:cubicBezTo>
                <a:cubicBezTo>
                  <a:pt x="1441066" y="883640"/>
                  <a:pt x="1438931" y="869510"/>
                  <a:pt x="1435473" y="855677"/>
                </a:cubicBezTo>
                <a:cubicBezTo>
                  <a:pt x="1433328" y="847098"/>
                  <a:pt x="1429002" y="839142"/>
                  <a:pt x="1427084" y="830510"/>
                </a:cubicBezTo>
                <a:cubicBezTo>
                  <a:pt x="1423394" y="813906"/>
                  <a:pt x="1423583" y="796468"/>
                  <a:pt x="1418695" y="780176"/>
                </a:cubicBezTo>
                <a:cubicBezTo>
                  <a:pt x="1415102" y="768198"/>
                  <a:pt x="1406561" y="758231"/>
                  <a:pt x="1401917" y="746620"/>
                </a:cubicBezTo>
                <a:cubicBezTo>
                  <a:pt x="1366822" y="658883"/>
                  <a:pt x="1406372" y="731674"/>
                  <a:pt x="1359972" y="654341"/>
                </a:cubicBezTo>
                <a:cubicBezTo>
                  <a:pt x="1343850" y="573733"/>
                  <a:pt x="1362591" y="648304"/>
                  <a:pt x="1334805" y="578840"/>
                </a:cubicBezTo>
                <a:cubicBezTo>
                  <a:pt x="1304856" y="503966"/>
                  <a:pt x="1333528" y="551758"/>
                  <a:pt x="1301249" y="503339"/>
                </a:cubicBezTo>
                <a:cubicBezTo>
                  <a:pt x="1287969" y="450220"/>
                  <a:pt x="1299255" y="479376"/>
                  <a:pt x="1259304" y="419449"/>
                </a:cubicBezTo>
                <a:lnTo>
                  <a:pt x="1259304" y="419449"/>
                </a:lnTo>
                <a:cubicBezTo>
                  <a:pt x="1239338" y="359550"/>
                  <a:pt x="1252336" y="383830"/>
                  <a:pt x="1225748" y="343949"/>
                </a:cubicBezTo>
                <a:cubicBezTo>
                  <a:pt x="1222952" y="335560"/>
                  <a:pt x="1221653" y="326512"/>
                  <a:pt x="1217359" y="318782"/>
                </a:cubicBezTo>
                <a:lnTo>
                  <a:pt x="1167025" y="243281"/>
                </a:lnTo>
                <a:cubicBezTo>
                  <a:pt x="1161432" y="234892"/>
                  <a:pt x="1153435" y="227679"/>
                  <a:pt x="1150247" y="218114"/>
                </a:cubicBezTo>
                <a:cubicBezTo>
                  <a:pt x="1147451" y="209725"/>
                  <a:pt x="1147382" y="199852"/>
                  <a:pt x="1141858" y="192947"/>
                </a:cubicBezTo>
                <a:cubicBezTo>
                  <a:pt x="1135560" y="185074"/>
                  <a:pt x="1123820" y="183298"/>
                  <a:pt x="1116691" y="176169"/>
                </a:cubicBezTo>
                <a:cubicBezTo>
                  <a:pt x="1106804" y="166282"/>
                  <a:pt x="1101410" y="152500"/>
                  <a:pt x="1091524" y="142613"/>
                </a:cubicBezTo>
                <a:cubicBezTo>
                  <a:pt x="1084395" y="135484"/>
                  <a:pt x="1074103" y="132289"/>
                  <a:pt x="1066358" y="125835"/>
                </a:cubicBezTo>
                <a:cubicBezTo>
                  <a:pt x="1043781" y="107021"/>
                  <a:pt x="1042802" y="95792"/>
                  <a:pt x="1016024" y="83890"/>
                </a:cubicBezTo>
                <a:cubicBezTo>
                  <a:pt x="974957" y="65638"/>
                  <a:pt x="969676" y="69986"/>
                  <a:pt x="932134" y="58723"/>
                </a:cubicBezTo>
                <a:cubicBezTo>
                  <a:pt x="915194" y="53641"/>
                  <a:pt x="899142" y="45413"/>
                  <a:pt x="881800" y="41945"/>
                </a:cubicBezTo>
                <a:cubicBezTo>
                  <a:pt x="867818" y="39149"/>
                  <a:pt x="853688" y="37014"/>
                  <a:pt x="839855" y="33556"/>
                </a:cubicBezTo>
                <a:cubicBezTo>
                  <a:pt x="831276" y="31411"/>
                  <a:pt x="823442" y="26418"/>
                  <a:pt x="814688" y="25167"/>
                </a:cubicBezTo>
                <a:cubicBezTo>
                  <a:pt x="784112" y="20799"/>
                  <a:pt x="753084" y="20387"/>
                  <a:pt x="722409" y="16778"/>
                </a:cubicBezTo>
                <a:cubicBezTo>
                  <a:pt x="705516" y="14791"/>
                  <a:pt x="688935" y="10637"/>
                  <a:pt x="672075" y="8389"/>
                </a:cubicBezTo>
                <a:cubicBezTo>
                  <a:pt x="646975" y="5042"/>
                  <a:pt x="621741" y="2796"/>
                  <a:pt x="596574" y="0"/>
                </a:cubicBezTo>
                <a:cubicBezTo>
                  <a:pt x="546240" y="5593"/>
                  <a:pt x="495707" y="9616"/>
                  <a:pt x="445572" y="16778"/>
                </a:cubicBezTo>
                <a:cubicBezTo>
                  <a:pt x="436818" y="18029"/>
                  <a:pt x="429140" y="23788"/>
                  <a:pt x="420405" y="25167"/>
                </a:cubicBezTo>
                <a:cubicBezTo>
                  <a:pt x="366948" y="33608"/>
                  <a:pt x="300380" y="36298"/>
                  <a:pt x="244236" y="50334"/>
                </a:cubicBezTo>
                <a:cubicBezTo>
                  <a:pt x="235657" y="52479"/>
                  <a:pt x="226978" y="54768"/>
                  <a:pt x="219069" y="58723"/>
                </a:cubicBezTo>
                <a:cubicBezTo>
                  <a:pt x="210051" y="63232"/>
                  <a:pt x="202291" y="69908"/>
                  <a:pt x="193902" y="75501"/>
                </a:cubicBezTo>
                <a:cubicBezTo>
                  <a:pt x="165939" y="117446"/>
                  <a:pt x="185513" y="95076"/>
                  <a:pt x="126791" y="134224"/>
                </a:cubicBezTo>
                <a:lnTo>
                  <a:pt x="101624" y="151002"/>
                </a:lnTo>
                <a:cubicBezTo>
                  <a:pt x="93235" y="156595"/>
                  <a:pt x="86022" y="164592"/>
                  <a:pt x="76457" y="167780"/>
                </a:cubicBezTo>
                <a:cubicBezTo>
                  <a:pt x="43787" y="178670"/>
                  <a:pt x="7947" y="159391"/>
                  <a:pt x="956" y="17616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Freeform: Shape 4">
            <a:extLst>
              <a:ext uri="{FF2B5EF4-FFF2-40B4-BE49-F238E27FC236}">
                <a16:creationId xmlns:a16="http://schemas.microsoft.com/office/drawing/2014/main" id="{94043BEE-405A-4A9B-A152-379920FEFEE9}"/>
              </a:ext>
            </a:extLst>
          </p:cNvPr>
          <p:cNvSpPr/>
          <p:nvPr/>
        </p:nvSpPr>
        <p:spPr>
          <a:xfrm>
            <a:off x="8277179" y="2105637"/>
            <a:ext cx="2184791" cy="789773"/>
          </a:xfrm>
          <a:custGeom>
            <a:avLst/>
            <a:gdLst>
              <a:gd name="connsiteX0" fmla="*/ 2755 w 2184791"/>
              <a:gd name="connsiteY0" fmla="*/ 41945 h 789773"/>
              <a:gd name="connsiteX1" fmla="*/ 19533 w 2184791"/>
              <a:gd name="connsiteY1" fmla="*/ 343948 h 789773"/>
              <a:gd name="connsiteX2" fmla="*/ 27922 w 2184791"/>
              <a:gd name="connsiteY2" fmla="*/ 369115 h 789773"/>
              <a:gd name="connsiteX3" fmla="*/ 36311 w 2184791"/>
              <a:gd name="connsiteY3" fmla="*/ 427838 h 789773"/>
              <a:gd name="connsiteX4" fmla="*/ 53089 w 2184791"/>
              <a:gd name="connsiteY4" fmla="*/ 654341 h 789773"/>
              <a:gd name="connsiteX5" fmla="*/ 69867 w 2184791"/>
              <a:gd name="connsiteY5" fmla="*/ 704675 h 789773"/>
              <a:gd name="connsiteX6" fmla="*/ 78256 w 2184791"/>
              <a:gd name="connsiteY6" fmla="*/ 729842 h 789773"/>
              <a:gd name="connsiteX7" fmla="*/ 128590 w 2184791"/>
              <a:gd name="connsiteY7" fmla="*/ 755009 h 789773"/>
              <a:gd name="connsiteX8" fmla="*/ 279592 w 2184791"/>
              <a:gd name="connsiteY8" fmla="*/ 763398 h 789773"/>
              <a:gd name="connsiteX9" fmla="*/ 833265 w 2184791"/>
              <a:gd name="connsiteY9" fmla="*/ 771787 h 789773"/>
              <a:gd name="connsiteX10" fmla="*/ 1529551 w 2184791"/>
              <a:gd name="connsiteY10" fmla="*/ 780176 h 789773"/>
              <a:gd name="connsiteX11" fmla="*/ 2125170 w 2184791"/>
              <a:gd name="connsiteY11" fmla="*/ 771787 h 789773"/>
              <a:gd name="connsiteX12" fmla="*/ 2141948 w 2184791"/>
              <a:gd name="connsiteY12" fmla="*/ 721453 h 789773"/>
              <a:gd name="connsiteX13" fmla="*/ 2150337 w 2184791"/>
              <a:gd name="connsiteY13" fmla="*/ 671119 h 789773"/>
              <a:gd name="connsiteX14" fmla="*/ 2167115 w 2184791"/>
              <a:gd name="connsiteY14" fmla="*/ 612396 h 789773"/>
              <a:gd name="connsiteX15" fmla="*/ 2183893 w 2184791"/>
              <a:gd name="connsiteY15" fmla="*/ 343948 h 789773"/>
              <a:gd name="connsiteX16" fmla="*/ 2167115 w 2184791"/>
              <a:gd name="connsiteY16" fmla="*/ 176169 h 789773"/>
              <a:gd name="connsiteX17" fmla="*/ 2150337 w 2184791"/>
              <a:gd name="connsiteY17" fmla="*/ 100668 h 789773"/>
              <a:gd name="connsiteX18" fmla="*/ 2133559 w 2184791"/>
              <a:gd name="connsiteY18" fmla="*/ 75501 h 789773"/>
              <a:gd name="connsiteX19" fmla="*/ 2083225 w 2184791"/>
              <a:gd name="connsiteY19" fmla="*/ 58723 h 789773"/>
              <a:gd name="connsiteX20" fmla="*/ 2058058 w 2184791"/>
              <a:gd name="connsiteY20" fmla="*/ 50334 h 789773"/>
              <a:gd name="connsiteX21" fmla="*/ 2032891 w 2184791"/>
              <a:gd name="connsiteY21" fmla="*/ 41945 h 789773"/>
              <a:gd name="connsiteX22" fmla="*/ 1923834 w 2184791"/>
              <a:gd name="connsiteY22" fmla="*/ 25167 h 789773"/>
              <a:gd name="connsiteX23" fmla="*/ 1814777 w 2184791"/>
              <a:gd name="connsiteY23" fmla="*/ 16778 h 789773"/>
              <a:gd name="connsiteX24" fmla="*/ 1537940 w 2184791"/>
              <a:gd name="connsiteY24" fmla="*/ 8389 h 789773"/>
              <a:gd name="connsiteX25" fmla="*/ 1294660 w 2184791"/>
              <a:gd name="connsiteY25" fmla="*/ 0 h 789773"/>
              <a:gd name="connsiteX26" fmla="*/ 271203 w 2184791"/>
              <a:gd name="connsiteY26" fmla="*/ 16778 h 789773"/>
              <a:gd name="connsiteX27" fmla="*/ 178924 w 2184791"/>
              <a:gd name="connsiteY27" fmla="*/ 41945 h 789773"/>
              <a:gd name="connsiteX28" fmla="*/ 145368 w 2184791"/>
              <a:gd name="connsiteY28" fmla="*/ 50334 h 789773"/>
              <a:gd name="connsiteX29" fmla="*/ 78256 w 2184791"/>
              <a:gd name="connsiteY29" fmla="*/ 67112 h 789773"/>
              <a:gd name="connsiteX30" fmla="*/ 2755 w 2184791"/>
              <a:gd name="connsiteY30" fmla="*/ 41945 h 78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84791" h="789773">
                <a:moveTo>
                  <a:pt x="2755" y="41945"/>
                </a:moveTo>
                <a:cubicBezTo>
                  <a:pt x="-7032" y="88084"/>
                  <a:pt x="11800" y="243422"/>
                  <a:pt x="19533" y="343948"/>
                </a:cubicBezTo>
                <a:cubicBezTo>
                  <a:pt x="20211" y="352765"/>
                  <a:pt x="26188" y="360444"/>
                  <a:pt x="27922" y="369115"/>
                </a:cubicBezTo>
                <a:cubicBezTo>
                  <a:pt x="31800" y="388504"/>
                  <a:pt x="34573" y="408141"/>
                  <a:pt x="36311" y="427838"/>
                </a:cubicBezTo>
                <a:cubicBezTo>
                  <a:pt x="42965" y="503253"/>
                  <a:pt x="29148" y="582518"/>
                  <a:pt x="53089" y="654341"/>
                </a:cubicBezTo>
                <a:lnTo>
                  <a:pt x="69867" y="704675"/>
                </a:lnTo>
                <a:cubicBezTo>
                  <a:pt x="72663" y="713064"/>
                  <a:pt x="70898" y="724937"/>
                  <a:pt x="78256" y="729842"/>
                </a:cubicBezTo>
                <a:cubicBezTo>
                  <a:pt x="94280" y="740525"/>
                  <a:pt x="108330" y="753079"/>
                  <a:pt x="128590" y="755009"/>
                </a:cubicBezTo>
                <a:cubicBezTo>
                  <a:pt x="178775" y="759788"/>
                  <a:pt x="229195" y="762198"/>
                  <a:pt x="279592" y="763398"/>
                </a:cubicBezTo>
                <a:lnTo>
                  <a:pt x="833265" y="771787"/>
                </a:lnTo>
                <a:lnTo>
                  <a:pt x="1529551" y="780176"/>
                </a:lnTo>
                <a:cubicBezTo>
                  <a:pt x="1709059" y="786587"/>
                  <a:pt x="1956094" y="801845"/>
                  <a:pt x="2125170" y="771787"/>
                </a:cubicBezTo>
                <a:cubicBezTo>
                  <a:pt x="2142583" y="768691"/>
                  <a:pt x="2139041" y="738898"/>
                  <a:pt x="2141948" y="721453"/>
                </a:cubicBezTo>
                <a:cubicBezTo>
                  <a:pt x="2144744" y="704675"/>
                  <a:pt x="2147001" y="687798"/>
                  <a:pt x="2150337" y="671119"/>
                </a:cubicBezTo>
                <a:cubicBezTo>
                  <a:pt x="2155604" y="644785"/>
                  <a:pt x="2159120" y="636382"/>
                  <a:pt x="2167115" y="612396"/>
                </a:cubicBezTo>
                <a:cubicBezTo>
                  <a:pt x="2181906" y="508857"/>
                  <a:pt x="2187070" y="486933"/>
                  <a:pt x="2183893" y="343948"/>
                </a:cubicBezTo>
                <a:cubicBezTo>
                  <a:pt x="2182644" y="287757"/>
                  <a:pt x="2173812" y="231974"/>
                  <a:pt x="2167115" y="176169"/>
                </a:cubicBezTo>
                <a:cubicBezTo>
                  <a:pt x="2166451" y="170639"/>
                  <a:pt x="2154109" y="109469"/>
                  <a:pt x="2150337" y="100668"/>
                </a:cubicBezTo>
                <a:cubicBezTo>
                  <a:pt x="2146365" y="91401"/>
                  <a:pt x="2142109" y="80845"/>
                  <a:pt x="2133559" y="75501"/>
                </a:cubicBezTo>
                <a:cubicBezTo>
                  <a:pt x="2118562" y="66128"/>
                  <a:pt x="2100003" y="64316"/>
                  <a:pt x="2083225" y="58723"/>
                </a:cubicBezTo>
                <a:lnTo>
                  <a:pt x="2058058" y="50334"/>
                </a:lnTo>
                <a:cubicBezTo>
                  <a:pt x="2049669" y="47538"/>
                  <a:pt x="2041613" y="43399"/>
                  <a:pt x="2032891" y="41945"/>
                </a:cubicBezTo>
                <a:cubicBezTo>
                  <a:pt x="2004839" y="37270"/>
                  <a:pt x="1950820" y="27866"/>
                  <a:pt x="1923834" y="25167"/>
                </a:cubicBezTo>
                <a:cubicBezTo>
                  <a:pt x="1887555" y="21539"/>
                  <a:pt x="1851202" y="18362"/>
                  <a:pt x="1814777" y="16778"/>
                </a:cubicBezTo>
                <a:cubicBezTo>
                  <a:pt x="1722543" y="12768"/>
                  <a:pt x="1630213" y="11366"/>
                  <a:pt x="1537940" y="8389"/>
                </a:cubicBezTo>
                <a:lnTo>
                  <a:pt x="1294660" y="0"/>
                </a:lnTo>
                <a:lnTo>
                  <a:pt x="271203" y="16778"/>
                </a:lnTo>
                <a:cubicBezTo>
                  <a:pt x="239155" y="17535"/>
                  <a:pt x="208998" y="34426"/>
                  <a:pt x="178924" y="41945"/>
                </a:cubicBezTo>
                <a:cubicBezTo>
                  <a:pt x="167739" y="44741"/>
                  <a:pt x="156454" y="47167"/>
                  <a:pt x="145368" y="50334"/>
                </a:cubicBezTo>
                <a:cubicBezTo>
                  <a:pt x="115666" y="58820"/>
                  <a:pt x="114374" y="64102"/>
                  <a:pt x="78256" y="67112"/>
                </a:cubicBezTo>
                <a:cubicBezTo>
                  <a:pt x="58749" y="68738"/>
                  <a:pt x="12542" y="-4194"/>
                  <a:pt x="2755" y="4194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add edge 1 and 4, we end up with two separate set of vertices.</a:t>
            </a:r>
          </a:p>
          <a:p>
            <a:r>
              <a:rPr lang="en-US" dirty="0"/>
              <a:t>In fact, every vertex is in it’s own set of vertices.</a:t>
            </a:r>
          </a:p>
          <a:p>
            <a:r>
              <a:rPr lang="en-US" dirty="0"/>
              <a:t>If we add edge 5, we connect two separate sets of vertices.</a:t>
            </a:r>
          </a:p>
          <a:p>
            <a:pPr marL="45720" indent="0">
              <a:buNone/>
            </a:pPr>
            <a:endParaRPr lang="en-US" dirty="0"/>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5895969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3917DF2-3ADE-4DF0-B99E-53416D635074}"/>
              </a:ext>
            </a:extLst>
          </p:cNvPr>
          <p:cNvSpPr/>
          <p:nvPr/>
        </p:nvSpPr>
        <p:spPr>
          <a:xfrm>
            <a:off x="8237918" y="1894191"/>
            <a:ext cx="2885890" cy="4171049"/>
          </a:xfrm>
          <a:custGeom>
            <a:avLst/>
            <a:gdLst>
              <a:gd name="connsiteX0" fmla="*/ 42016 w 2885890"/>
              <a:gd name="connsiteY0" fmla="*/ 270169 h 4171049"/>
              <a:gd name="connsiteX1" fmla="*/ 25238 w 2885890"/>
              <a:gd name="connsiteY1" fmla="*/ 387615 h 4171049"/>
              <a:gd name="connsiteX2" fmla="*/ 8460 w 2885890"/>
              <a:gd name="connsiteY2" fmla="*/ 505060 h 4171049"/>
              <a:gd name="connsiteX3" fmla="*/ 71 w 2885890"/>
              <a:gd name="connsiteY3" fmla="*/ 639284 h 4171049"/>
              <a:gd name="connsiteX4" fmla="*/ 16849 w 2885890"/>
              <a:gd name="connsiteY4" fmla="*/ 966455 h 4171049"/>
              <a:gd name="connsiteX5" fmla="*/ 25238 w 2885890"/>
              <a:gd name="connsiteY5" fmla="*/ 991622 h 4171049"/>
              <a:gd name="connsiteX6" fmla="*/ 42016 w 2885890"/>
              <a:gd name="connsiteY6" fmla="*/ 1050345 h 4171049"/>
              <a:gd name="connsiteX7" fmla="*/ 92350 w 2885890"/>
              <a:gd name="connsiteY7" fmla="*/ 1075512 h 4171049"/>
              <a:gd name="connsiteX8" fmla="*/ 478243 w 2885890"/>
              <a:gd name="connsiteY8" fmla="*/ 1083901 h 4171049"/>
              <a:gd name="connsiteX9" fmla="*/ 855748 w 2885890"/>
              <a:gd name="connsiteY9" fmla="*/ 1067123 h 4171049"/>
              <a:gd name="connsiteX10" fmla="*/ 1015139 w 2885890"/>
              <a:gd name="connsiteY10" fmla="*/ 1058734 h 4171049"/>
              <a:gd name="connsiteX11" fmla="*/ 1325532 w 2885890"/>
              <a:gd name="connsiteY11" fmla="*/ 1075512 h 4171049"/>
              <a:gd name="connsiteX12" fmla="*/ 1350699 w 2885890"/>
              <a:gd name="connsiteY12" fmla="*/ 1092290 h 4171049"/>
              <a:gd name="connsiteX13" fmla="*/ 1317143 w 2885890"/>
              <a:gd name="connsiteY13" fmla="*/ 1243292 h 4171049"/>
              <a:gd name="connsiteX14" fmla="*/ 1308754 w 2885890"/>
              <a:gd name="connsiteY14" fmla="*/ 1268459 h 4171049"/>
              <a:gd name="connsiteX15" fmla="*/ 1300365 w 2885890"/>
              <a:gd name="connsiteY15" fmla="*/ 1293626 h 4171049"/>
              <a:gd name="connsiteX16" fmla="*/ 1291976 w 2885890"/>
              <a:gd name="connsiteY16" fmla="*/ 1343959 h 4171049"/>
              <a:gd name="connsiteX17" fmla="*/ 1308754 w 2885890"/>
              <a:gd name="connsiteY17" fmla="*/ 1671130 h 4171049"/>
              <a:gd name="connsiteX18" fmla="*/ 1317143 w 2885890"/>
              <a:gd name="connsiteY18" fmla="*/ 2291915 h 4171049"/>
              <a:gd name="connsiteX19" fmla="*/ 1325532 w 2885890"/>
              <a:gd name="connsiteY19" fmla="*/ 2317082 h 4171049"/>
              <a:gd name="connsiteX20" fmla="*/ 1333921 w 2885890"/>
              <a:gd name="connsiteY20" fmla="*/ 2359027 h 4171049"/>
              <a:gd name="connsiteX21" fmla="*/ 1342310 w 2885890"/>
              <a:gd name="connsiteY21" fmla="*/ 2409361 h 4171049"/>
              <a:gd name="connsiteX22" fmla="*/ 1359088 w 2885890"/>
              <a:gd name="connsiteY22" fmla="*/ 2459695 h 4171049"/>
              <a:gd name="connsiteX23" fmla="*/ 1367476 w 2885890"/>
              <a:gd name="connsiteY23" fmla="*/ 2484862 h 4171049"/>
              <a:gd name="connsiteX24" fmla="*/ 1375865 w 2885890"/>
              <a:gd name="connsiteY24" fmla="*/ 2510029 h 4171049"/>
              <a:gd name="connsiteX25" fmla="*/ 1384254 w 2885890"/>
              <a:gd name="connsiteY25" fmla="*/ 2543585 h 4171049"/>
              <a:gd name="connsiteX26" fmla="*/ 1401032 w 2885890"/>
              <a:gd name="connsiteY26" fmla="*/ 2593919 h 4171049"/>
              <a:gd name="connsiteX27" fmla="*/ 1426199 w 2885890"/>
              <a:gd name="connsiteY27" fmla="*/ 2686198 h 4171049"/>
              <a:gd name="connsiteX28" fmla="*/ 1442977 w 2885890"/>
              <a:gd name="connsiteY28" fmla="*/ 2711365 h 4171049"/>
              <a:gd name="connsiteX29" fmla="*/ 1476533 w 2885890"/>
              <a:gd name="connsiteY29" fmla="*/ 2812033 h 4171049"/>
              <a:gd name="connsiteX30" fmla="*/ 1510089 w 2885890"/>
              <a:gd name="connsiteY30" fmla="*/ 2887534 h 4171049"/>
              <a:gd name="connsiteX31" fmla="*/ 1535256 w 2885890"/>
              <a:gd name="connsiteY31" fmla="*/ 2954646 h 4171049"/>
              <a:gd name="connsiteX32" fmla="*/ 1552034 w 2885890"/>
              <a:gd name="connsiteY32" fmla="*/ 3004980 h 4171049"/>
              <a:gd name="connsiteX33" fmla="*/ 1560423 w 2885890"/>
              <a:gd name="connsiteY33" fmla="*/ 3038536 h 4171049"/>
              <a:gd name="connsiteX34" fmla="*/ 1577201 w 2885890"/>
              <a:gd name="connsiteY34" fmla="*/ 3063703 h 4171049"/>
              <a:gd name="connsiteX35" fmla="*/ 1602368 w 2885890"/>
              <a:gd name="connsiteY35" fmla="*/ 3122426 h 4171049"/>
              <a:gd name="connsiteX36" fmla="*/ 1619146 w 2885890"/>
              <a:gd name="connsiteY36" fmla="*/ 3181148 h 4171049"/>
              <a:gd name="connsiteX37" fmla="*/ 1644313 w 2885890"/>
              <a:gd name="connsiteY37" fmla="*/ 3223093 h 4171049"/>
              <a:gd name="connsiteX38" fmla="*/ 1661091 w 2885890"/>
              <a:gd name="connsiteY38" fmla="*/ 3273427 h 4171049"/>
              <a:gd name="connsiteX39" fmla="*/ 1677869 w 2885890"/>
              <a:gd name="connsiteY39" fmla="*/ 3315372 h 4171049"/>
              <a:gd name="connsiteX40" fmla="*/ 1703036 w 2885890"/>
              <a:gd name="connsiteY40" fmla="*/ 3382484 h 4171049"/>
              <a:gd name="connsiteX41" fmla="*/ 1719814 w 2885890"/>
              <a:gd name="connsiteY41" fmla="*/ 3416040 h 4171049"/>
              <a:gd name="connsiteX42" fmla="*/ 1728203 w 2885890"/>
              <a:gd name="connsiteY42" fmla="*/ 3441207 h 4171049"/>
              <a:gd name="connsiteX43" fmla="*/ 1753370 w 2885890"/>
              <a:gd name="connsiteY43" fmla="*/ 3483152 h 4171049"/>
              <a:gd name="connsiteX44" fmla="*/ 1761759 w 2885890"/>
              <a:gd name="connsiteY44" fmla="*/ 3508319 h 4171049"/>
              <a:gd name="connsiteX45" fmla="*/ 1786926 w 2885890"/>
              <a:gd name="connsiteY45" fmla="*/ 3550264 h 4171049"/>
              <a:gd name="connsiteX46" fmla="*/ 1812093 w 2885890"/>
              <a:gd name="connsiteY46" fmla="*/ 3617376 h 4171049"/>
              <a:gd name="connsiteX47" fmla="*/ 1828871 w 2885890"/>
              <a:gd name="connsiteY47" fmla="*/ 3650932 h 4171049"/>
              <a:gd name="connsiteX48" fmla="*/ 1837260 w 2885890"/>
              <a:gd name="connsiteY48" fmla="*/ 3676099 h 4171049"/>
              <a:gd name="connsiteX49" fmla="*/ 1854038 w 2885890"/>
              <a:gd name="connsiteY49" fmla="*/ 3701266 h 4171049"/>
              <a:gd name="connsiteX50" fmla="*/ 1862427 w 2885890"/>
              <a:gd name="connsiteY50" fmla="*/ 3726433 h 4171049"/>
              <a:gd name="connsiteX51" fmla="*/ 1887594 w 2885890"/>
              <a:gd name="connsiteY51" fmla="*/ 3768378 h 4171049"/>
              <a:gd name="connsiteX52" fmla="*/ 1912761 w 2885890"/>
              <a:gd name="connsiteY52" fmla="*/ 3843879 h 4171049"/>
              <a:gd name="connsiteX53" fmla="*/ 1946317 w 2885890"/>
              <a:gd name="connsiteY53" fmla="*/ 3910991 h 4171049"/>
              <a:gd name="connsiteX54" fmla="*/ 1979873 w 2885890"/>
              <a:gd name="connsiteY54" fmla="*/ 3969714 h 4171049"/>
              <a:gd name="connsiteX55" fmla="*/ 2030207 w 2885890"/>
              <a:gd name="connsiteY55" fmla="*/ 4036826 h 4171049"/>
              <a:gd name="connsiteX56" fmla="*/ 2114097 w 2885890"/>
              <a:gd name="connsiteY56" fmla="*/ 4112326 h 4171049"/>
              <a:gd name="connsiteX57" fmla="*/ 2156042 w 2885890"/>
              <a:gd name="connsiteY57" fmla="*/ 4129104 h 4171049"/>
              <a:gd name="connsiteX58" fmla="*/ 2231543 w 2885890"/>
              <a:gd name="connsiteY58" fmla="*/ 4154271 h 4171049"/>
              <a:gd name="connsiteX59" fmla="*/ 2466434 w 2885890"/>
              <a:gd name="connsiteY59" fmla="*/ 4171049 h 4171049"/>
              <a:gd name="connsiteX60" fmla="*/ 2617436 w 2885890"/>
              <a:gd name="connsiteY60" fmla="*/ 4145882 h 4171049"/>
              <a:gd name="connsiteX61" fmla="*/ 2642603 w 2885890"/>
              <a:gd name="connsiteY61" fmla="*/ 4137493 h 4171049"/>
              <a:gd name="connsiteX62" fmla="*/ 2667770 w 2885890"/>
              <a:gd name="connsiteY62" fmla="*/ 4120715 h 4171049"/>
              <a:gd name="connsiteX63" fmla="*/ 2701326 w 2885890"/>
              <a:gd name="connsiteY63" fmla="*/ 4103937 h 4171049"/>
              <a:gd name="connsiteX64" fmla="*/ 2743271 w 2885890"/>
              <a:gd name="connsiteY64" fmla="*/ 4028437 h 4171049"/>
              <a:gd name="connsiteX65" fmla="*/ 2751660 w 2885890"/>
              <a:gd name="connsiteY65" fmla="*/ 3994881 h 4171049"/>
              <a:gd name="connsiteX66" fmla="*/ 2768438 w 2885890"/>
              <a:gd name="connsiteY66" fmla="*/ 3910991 h 4171049"/>
              <a:gd name="connsiteX67" fmla="*/ 2801994 w 2885890"/>
              <a:gd name="connsiteY67" fmla="*/ 3827101 h 4171049"/>
              <a:gd name="connsiteX68" fmla="*/ 2818772 w 2885890"/>
              <a:gd name="connsiteY68" fmla="*/ 3759989 h 4171049"/>
              <a:gd name="connsiteX69" fmla="*/ 2869106 w 2885890"/>
              <a:gd name="connsiteY69" fmla="*/ 3667710 h 4171049"/>
              <a:gd name="connsiteX70" fmla="*/ 2877495 w 2885890"/>
              <a:gd name="connsiteY70" fmla="*/ 3625765 h 4171049"/>
              <a:gd name="connsiteX71" fmla="*/ 2885884 w 2885890"/>
              <a:gd name="connsiteY71" fmla="*/ 3600598 h 4171049"/>
              <a:gd name="connsiteX72" fmla="*/ 2869106 w 2885890"/>
              <a:gd name="connsiteY72" fmla="*/ 3323761 h 4171049"/>
              <a:gd name="connsiteX73" fmla="*/ 2860717 w 2885890"/>
              <a:gd name="connsiteY73" fmla="*/ 3298594 h 4171049"/>
              <a:gd name="connsiteX74" fmla="*/ 2827161 w 2885890"/>
              <a:gd name="connsiteY74" fmla="*/ 3197926 h 4171049"/>
              <a:gd name="connsiteX75" fmla="*/ 2810383 w 2885890"/>
              <a:gd name="connsiteY75" fmla="*/ 3172759 h 4171049"/>
              <a:gd name="connsiteX76" fmla="*/ 2768438 w 2885890"/>
              <a:gd name="connsiteY76" fmla="*/ 3072092 h 4171049"/>
              <a:gd name="connsiteX77" fmla="*/ 2760049 w 2885890"/>
              <a:gd name="connsiteY77" fmla="*/ 3038536 h 4171049"/>
              <a:gd name="connsiteX78" fmla="*/ 2709715 w 2885890"/>
              <a:gd name="connsiteY78" fmla="*/ 2971424 h 4171049"/>
              <a:gd name="connsiteX79" fmla="*/ 2692937 w 2885890"/>
              <a:gd name="connsiteY79" fmla="*/ 2937868 h 4171049"/>
              <a:gd name="connsiteX80" fmla="*/ 2667770 w 2885890"/>
              <a:gd name="connsiteY80" fmla="*/ 2904312 h 4171049"/>
              <a:gd name="connsiteX81" fmla="*/ 2650992 w 2885890"/>
              <a:gd name="connsiteY81" fmla="*/ 2862367 h 4171049"/>
              <a:gd name="connsiteX82" fmla="*/ 2609047 w 2885890"/>
              <a:gd name="connsiteY82" fmla="*/ 2795255 h 4171049"/>
              <a:gd name="connsiteX83" fmla="*/ 2583880 w 2885890"/>
              <a:gd name="connsiteY83" fmla="*/ 2744921 h 4171049"/>
              <a:gd name="connsiteX84" fmla="*/ 2550324 w 2885890"/>
              <a:gd name="connsiteY84" fmla="*/ 2686198 h 4171049"/>
              <a:gd name="connsiteX85" fmla="*/ 2525157 w 2885890"/>
              <a:gd name="connsiteY85" fmla="*/ 2627475 h 4171049"/>
              <a:gd name="connsiteX86" fmla="*/ 2499990 w 2885890"/>
              <a:gd name="connsiteY86" fmla="*/ 2593919 h 4171049"/>
              <a:gd name="connsiteX87" fmla="*/ 2466434 w 2885890"/>
              <a:gd name="connsiteY87" fmla="*/ 2535196 h 4171049"/>
              <a:gd name="connsiteX88" fmla="*/ 2458045 w 2885890"/>
              <a:gd name="connsiteY88" fmla="*/ 2510029 h 4171049"/>
              <a:gd name="connsiteX89" fmla="*/ 2424489 w 2885890"/>
              <a:gd name="connsiteY89" fmla="*/ 2426139 h 4171049"/>
              <a:gd name="connsiteX90" fmla="*/ 2407711 w 2885890"/>
              <a:gd name="connsiteY90" fmla="*/ 2384194 h 4171049"/>
              <a:gd name="connsiteX91" fmla="*/ 2390933 w 2885890"/>
              <a:gd name="connsiteY91" fmla="*/ 2350638 h 4171049"/>
              <a:gd name="connsiteX92" fmla="*/ 2374155 w 2885890"/>
              <a:gd name="connsiteY92" fmla="*/ 2300304 h 4171049"/>
              <a:gd name="connsiteX93" fmla="*/ 2357377 w 2885890"/>
              <a:gd name="connsiteY93" fmla="*/ 2266748 h 4171049"/>
              <a:gd name="connsiteX94" fmla="*/ 2332210 w 2885890"/>
              <a:gd name="connsiteY94" fmla="*/ 2157692 h 4171049"/>
              <a:gd name="connsiteX95" fmla="*/ 2323821 w 2885890"/>
              <a:gd name="connsiteY95" fmla="*/ 2132525 h 4171049"/>
              <a:gd name="connsiteX96" fmla="*/ 2307043 w 2885890"/>
              <a:gd name="connsiteY96" fmla="*/ 2065413 h 4171049"/>
              <a:gd name="connsiteX97" fmla="*/ 2298654 w 2885890"/>
              <a:gd name="connsiteY97" fmla="*/ 2031857 h 4171049"/>
              <a:gd name="connsiteX98" fmla="*/ 2290265 w 2885890"/>
              <a:gd name="connsiteY98" fmla="*/ 1989912 h 4171049"/>
              <a:gd name="connsiteX99" fmla="*/ 2281876 w 2885890"/>
              <a:gd name="connsiteY99" fmla="*/ 1964745 h 4171049"/>
              <a:gd name="connsiteX100" fmla="*/ 2256710 w 2885890"/>
              <a:gd name="connsiteY100" fmla="*/ 1855688 h 4171049"/>
              <a:gd name="connsiteX101" fmla="*/ 2273488 w 2885890"/>
              <a:gd name="connsiteY101" fmla="*/ 1436238 h 4171049"/>
              <a:gd name="connsiteX102" fmla="*/ 2281876 w 2885890"/>
              <a:gd name="connsiteY102" fmla="*/ 1394293 h 4171049"/>
              <a:gd name="connsiteX103" fmla="*/ 2298654 w 2885890"/>
              <a:gd name="connsiteY103" fmla="*/ 1159402 h 4171049"/>
              <a:gd name="connsiteX104" fmla="*/ 2315432 w 2885890"/>
              <a:gd name="connsiteY104" fmla="*/ 1058734 h 4171049"/>
              <a:gd name="connsiteX105" fmla="*/ 2323821 w 2885890"/>
              <a:gd name="connsiteY105" fmla="*/ 882565 h 4171049"/>
              <a:gd name="connsiteX106" fmla="*/ 2332210 w 2885890"/>
              <a:gd name="connsiteY106" fmla="*/ 857398 h 4171049"/>
              <a:gd name="connsiteX107" fmla="*/ 2298654 w 2885890"/>
              <a:gd name="connsiteY107" fmla="*/ 286947 h 4171049"/>
              <a:gd name="connsiteX108" fmla="*/ 2281876 w 2885890"/>
              <a:gd name="connsiteY108" fmla="*/ 219835 h 4171049"/>
              <a:gd name="connsiteX109" fmla="*/ 2248321 w 2885890"/>
              <a:gd name="connsiteY109" fmla="*/ 161112 h 4171049"/>
              <a:gd name="connsiteX110" fmla="*/ 2223154 w 2885890"/>
              <a:gd name="connsiteY110" fmla="*/ 127556 h 4171049"/>
              <a:gd name="connsiteX111" fmla="*/ 2197987 w 2885890"/>
              <a:gd name="connsiteY111" fmla="*/ 102389 h 4171049"/>
              <a:gd name="connsiteX112" fmla="*/ 2172820 w 2885890"/>
              <a:gd name="connsiteY112" fmla="*/ 68833 h 4171049"/>
              <a:gd name="connsiteX113" fmla="*/ 2130875 w 2885890"/>
              <a:gd name="connsiteY113" fmla="*/ 60444 h 4171049"/>
              <a:gd name="connsiteX114" fmla="*/ 2088930 w 2885890"/>
              <a:gd name="connsiteY114" fmla="*/ 35277 h 4171049"/>
              <a:gd name="connsiteX115" fmla="*/ 2038596 w 2885890"/>
              <a:gd name="connsiteY115" fmla="*/ 18499 h 4171049"/>
              <a:gd name="connsiteX116" fmla="*/ 1677869 w 2885890"/>
              <a:gd name="connsiteY116" fmla="*/ 1721 h 4171049"/>
              <a:gd name="connsiteX117" fmla="*/ 536966 w 2885890"/>
              <a:gd name="connsiteY117" fmla="*/ 26888 h 4171049"/>
              <a:gd name="connsiteX118" fmla="*/ 469854 w 2885890"/>
              <a:gd name="connsiteY118" fmla="*/ 52055 h 4171049"/>
              <a:gd name="connsiteX119" fmla="*/ 419521 w 2885890"/>
              <a:gd name="connsiteY119" fmla="*/ 68833 h 4171049"/>
              <a:gd name="connsiteX120" fmla="*/ 394354 w 2885890"/>
              <a:gd name="connsiteY120" fmla="*/ 77222 h 4171049"/>
              <a:gd name="connsiteX121" fmla="*/ 360798 w 2885890"/>
              <a:gd name="connsiteY121" fmla="*/ 85611 h 4171049"/>
              <a:gd name="connsiteX122" fmla="*/ 276908 w 2885890"/>
              <a:gd name="connsiteY122" fmla="*/ 110778 h 4171049"/>
              <a:gd name="connsiteX123" fmla="*/ 243352 w 2885890"/>
              <a:gd name="connsiteY123" fmla="*/ 127556 h 4171049"/>
              <a:gd name="connsiteX124" fmla="*/ 176240 w 2885890"/>
              <a:gd name="connsiteY124" fmla="*/ 144334 h 4171049"/>
              <a:gd name="connsiteX125" fmla="*/ 125906 w 2885890"/>
              <a:gd name="connsiteY125" fmla="*/ 169501 h 4171049"/>
              <a:gd name="connsiteX126" fmla="*/ 100739 w 2885890"/>
              <a:gd name="connsiteY126" fmla="*/ 186279 h 4171049"/>
              <a:gd name="connsiteX127" fmla="*/ 42016 w 2885890"/>
              <a:gd name="connsiteY127" fmla="*/ 270169 h 41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85890" h="4171049">
                <a:moveTo>
                  <a:pt x="42016" y="270169"/>
                </a:moveTo>
                <a:cubicBezTo>
                  <a:pt x="29432" y="303725"/>
                  <a:pt x="30353" y="348401"/>
                  <a:pt x="25238" y="387615"/>
                </a:cubicBezTo>
                <a:cubicBezTo>
                  <a:pt x="10293" y="502194"/>
                  <a:pt x="24620" y="424260"/>
                  <a:pt x="8460" y="505060"/>
                </a:cubicBezTo>
                <a:cubicBezTo>
                  <a:pt x="5664" y="549801"/>
                  <a:pt x="-744" y="594463"/>
                  <a:pt x="71" y="639284"/>
                </a:cubicBezTo>
                <a:cubicBezTo>
                  <a:pt x="2056" y="748466"/>
                  <a:pt x="9069" y="857532"/>
                  <a:pt x="16849" y="966455"/>
                </a:cubicBezTo>
                <a:cubicBezTo>
                  <a:pt x="17479" y="975275"/>
                  <a:pt x="22809" y="983119"/>
                  <a:pt x="25238" y="991622"/>
                </a:cubicBezTo>
                <a:cubicBezTo>
                  <a:pt x="25908" y="993967"/>
                  <a:pt x="37546" y="1044758"/>
                  <a:pt x="42016" y="1050345"/>
                </a:cubicBezTo>
                <a:cubicBezTo>
                  <a:pt x="49270" y="1059413"/>
                  <a:pt x="79782" y="1074999"/>
                  <a:pt x="92350" y="1075512"/>
                </a:cubicBezTo>
                <a:cubicBezTo>
                  <a:pt x="220904" y="1080759"/>
                  <a:pt x="349612" y="1081105"/>
                  <a:pt x="478243" y="1083901"/>
                </a:cubicBezTo>
                <a:lnTo>
                  <a:pt x="855748" y="1067123"/>
                </a:lnTo>
                <a:cubicBezTo>
                  <a:pt x="908894" y="1064632"/>
                  <a:pt x="961944" y="1057784"/>
                  <a:pt x="1015139" y="1058734"/>
                </a:cubicBezTo>
                <a:cubicBezTo>
                  <a:pt x="1118738" y="1060584"/>
                  <a:pt x="1222068" y="1069919"/>
                  <a:pt x="1325532" y="1075512"/>
                </a:cubicBezTo>
                <a:cubicBezTo>
                  <a:pt x="1333921" y="1081105"/>
                  <a:pt x="1349981" y="1082233"/>
                  <a:pt x="1350699" y="1092290"/>
                </a:cubicBezTo>
                <a:cubicBezTo>
                  <a:pt x="1354173" y="1140925"/>
                  <a:pt x="1332639" y="1196805"/>
                  <a:pt x="1317143" y="1243292"/>
                </a:cubicBezTo>
                <a:lnTo>
                  <a:pt x="1308754" y="1268459"/>
                </a:lnTo>
                <a:cubicBezTo>
                  <a:pt x="1305958" y="1276848"/>
                  <a:pt x="1301819" y="1284904"/>
                  <a:pt x="1300365" y="1293626"/>
                </a:cubicBezTo>
                <a:lnTo>
                  <a:pt x="1291976" y="1343959"/>
                </a:lnTo>
                <a:cubicBezTo>
                  <a:pt x="1297569" y="1453016"/>
                  <a:pt x="1305856" y="1561968"/>
                  <a:pt x="1308754" y="1671130"/>
                </a:cubicBezTo>
                <a:cubicBezTo>
                  <a:pt x="1314246" y="1878004"/>
                  <a:pt x="1311770" y="2085038"/>
                  <a:pt x="1317143" y="2291915"/>
                </a:cubicBezTo>
                <a:cubicBezTo>
                  <a:pt x="1317373" y="2300755"/>
                  <a:pt x="1323387" y="2308503"/>
                  <a:pt x="1325532" y="2317082"/>
                </a:cubicBezTo>
                <a:cubicBezTo>
                  <a:pt x="1328990" y="2330915"/>
                  <a:pt x="1331370" y="2344998"/>
                  <a:pt x="1333921" y="2359027"/>
                </a:cubicBezTo>
                <a:cubicBezTo>
                  <a:pt x="1336964" y="2375762"/>
                  <a:pt x="1338185" y="2392859"/>
                  <a:pt x="1342310" y="2409361"/>
                </a:cubicBezTo>
                <a:cubicBezTo>
                  <a:pt x="1346599" y="2426519"/>
                  <a:pt x="1353496" y="2442917"/>
                  <a:pt x="1359088" y="2459695"/>
                </a:cubicBezTo>
                <a:lnTo>
                  <a:pt x="1367476" y="2484862"/>
                </a:lnTo>
                <a:cubicBezTo>
                  <a:pt x="1370272" y="2493251"/>
                  <a:pt x="1373720" y="2501450"/>
                  <a:pt x="1375865" y="2510029"/>
                </a:cubicBezTo>
                <a:cubicBezTo>
                  <a:pt x="1378661" y="2521214"/>
                  <a:pt x="1380941" y="2532542"/>
                  <a:pt x="1384254" y="2543585"/>
                </a:cubicBezTo>
                <a:cubicBezTo>
                  <a:pt x="1389336" y="2560525"/>
                  <a:pt x="1397564" y="2576577"/>
                  <a:pt x="1401032" y="2593919"/>
                </a:cubicBezTo>
                <a:cubicBezTo>
                  <a:pt x="1405534" y="2616430"/>
                  <a:pt x="1414035" y="2667952"/>
                  <a:pt x="1426199" y="2686198"/>
                </a:cubicBezTo>
                <a:lnTo>
                  <a:pt x="1442977" y="2711365"/>
                </a:lnTo>
                <a:cubicBezTo>
                  <a:pt x="1479439" y="2857212"/>
                  <a:pt x="1440413" y="2721732"/>
                  <a:pt x="1476533" y="2812033"/>
                </a:cubicBezTo>
                <a:cubicBezTo>
                  <a:pt x="1506482" y="2886907"/>
                  <a:pt x="1477810" y="2839115"/>
                  <a:pt x="1510089" y="2887534"/>
                </a:cubicBezTo>
                <a:cubicBezTo>
                  <a:pt x="1528252" y="2960185"/>
                  <a:pt x="1506010" y="2881532"/>
                  <a:pt x="1535256" y="2954646"/>
                </a:cubicBezTo>
                <a:cubicBezTo>
                  <a:pt x="1541824" y="2971067"/>
                  <a:pt x="1547745" y="2987822"/>
                  <a:pt x="1552034" y="3004980"/>
                </a:cubicBezTo>
                <a:cubicBezTo>
                  <a:pt x="1554830" y="3016165"/>
                  <a:pt x="1555881" y="3027939"/>
                  <a:pt x="1560423" y="3038536"/>
                </a:cubicBezTo>
                <a:cubicBezTo>
                  <a:pt x="1564395" y="3047803"/>
                  <a:pt x="1571608" y="3055314"/>
                  <a:pt x="1577201" y="3063703"/>
                </a:cubicBezTo>
                <a:cubicBezTo>
                  <a:pt x="1601284" y="3160036"/>
                  <a:pt x="1567609" y="3041322"/>
                  <a:pt x="1602368" y="3122426"/>
                </a:cubicBezTo>
                <a:cubicBezTo>
                  <a:pt x="1618495" y="3160056"/>
                  <a:pt x="1602821" y="3148498"/>
                  <a:pt x="1619146" y="3181148"/>
                </a:cubicBezTo>
                <a:cubicBezTo>
                  <a:pt x="1626438" y="3195732"/>
                  <a:pt x="1637566" y="3208249"/>
                  <a:pt x="1644313" y="3223093"/>
                </a:cubicBezTo>
                <a:cubicBezTo>
                  <a:pt x="1651631" y="3239193"/>
                  <a:pt x="1654523" y="3257006"/>
                  <a:pt x="1661091" y="3273427"/>
                </a:cubicBezTo>
                <a:cubicBezTo>
                  <a:pt x="1666684" y="3287409"/>
                  <a:pt x="1672582" y="3301272"/>
                  <a:pt x="1677869" y="3315372"/>
                </a:cubicBezTo>
                <a:cubicBezTo>
                  <a:pt x="1694472" y="3359647"/>
                  <a:pt x="1677095" y="3324117"/>
                  <a:pt x="1703036" y="3382484"/>
                </a:cubicBezTo>
                <a:cubicBezTo>
                  <a:pt x="1708115" y="3393912"/>
                  <a:pt x="1714888" y="3404546"/>
                  <a:pt x="1719814" y="3416040"/>
                </a:cubicBezTo>
                <a:cubicBezTo>
                  <a:pt x="1723297" y="3424168"/>
                  <a:pt x="1724248" y="3433298"/>
                  <a:pt x="1728203" y="3441207"/>
                </a:cubicBezTo>
                <a:cubicBezTo>
                  <a:pt x="1735495" y="3455791"/>
                  <a:pt x="1746078" y="3468568"/>
                  <a:pt x="1753370" y="3483152"/>
                </a:cubicBezTo>
                <a:cubicBezTo>
                  <a:pt x="1757325" y="3491061"/>
                  <a:pt x="1757804" y="3500410"/>
                  <a:pt x="1761759" y="3508319"/>
                </a:cubicBezTo>
                <a:cubicBezTo>
                  <a:pt x="1769051" y="3522903"/>
                  <a:pt x="1779634" y="3535680"/>
                  <a:pt x="1786926" y="3550264"/>
                </a:cubicBezTo>
                <a:cubicBezTo>
                  <a:pt x="1821686" y="3619783"/>
                  <a:pt x="1790311" y="3566552"/>
                  <a:pt x="1812093" y="3617376"/>
                </a:cubicBezTo>
                <a:cubicBezTo>
                  <a:pt x="1817019" y="3628870"/>
                  <a:pt x="1823945" y="3639438"/>
                  <a:pt x="1828871" y="3650932"/>
                </a:cubicBezTo>
                <a:cubicBezTo>
                  <a:pt x="1832354" y="3659060"/>
                  <a:pt x="1833305" y="3668190"/>
                  <a:pt x="1837260" y="3676099"/>
                </a:cubicBezTo>
                <a:cubicBezTo>
                  <a:pt x="1841769" y="3685117"/>
                  <a:pt x="1849529" y="3692248"/>
                  <a:pt x="1854038" y="3701266"/>
                </a:cubicBezTo>
                <a:cubicBezTo>
                  <a:pt x="1857993" y="3709175"/>
                  <a:pt x="1858472" y="3718524"/>
                  <a:pt x="1862427" y="3726433"/>
                </a:cubicBezTo>
                <a:cubicBezTo>
                  <a:pt x="1869719" y="3741017"/>
                  <a:pt x="1881171" y="3753391"/>
                  <a:pt x="1887594" y="3768378"/>
                </a:cubicBezTo>
                <a:cubicBezTo>
                  <a:pt x="1898044" y="3792761"/>
                  <a:pt x="1900897" y="3820151"/>
                  <a:pt x="1912761" y="3843879"/>
                </a:cubicBezTo>
                <a:lnTo>
                  <a:pt x="1946317" y="3910991"/>
                </a:lnTo>
                <a:cubicBezTo>
                  <a:pt x="1961721" y="3941799"/>
                  <a:pt x="1960901" y="3943628"/>
                  <a:pt x="1979873" y="3969714"/>
                </a:cubicBezTo>
                <a:cubicBezTo>
                  <a:pt x="1996320" y="3992329"/>
                  <a:pt x="2010434" y="4017053"/>
                  <a:pt x="2030207" y="4036826"/>
                </a:cubicBezTo>
                <a:cubicBezTo>
                  <a:pt x="2051419" y="4058037"/>
                  <a:pt x="2084545" y="4095908"/>
                  <a:pt x="2114097" y="4112326"/>
                </a:cubicBezTo>
                <a:cubicBezTo>
                  <a:pt x="2127261" y="4119639"/>
                  <a:pt x="2141861" y="4124039"/>
                  <a:pt x="2156042" y="4129104"/>
                </a:cubicBezTo>
                <a:cubicBezTo>
                  <a:pt x="2181025" y="4138026"/>
                  <a:pt x="2205220" y="4150981"/>
                  <a:pt x="2231543" y="4154271"/>
                </a:cubicBezTo>
                <a:cubicBezTo>
                  <a:pt x="2354218" y="4169606"/>
                  <a:pt x="2276138" y="4161534"/>
                  <a:pt x="2466434" y="4171049"/>
                </a:cubicBezTo>
                <a:cubicBezTo>
                  <a:pt x="2533622" y="4161451"/>
                  <a:pt x="2563495" y="4161294"/>
                  <a:pt x="2617436" y="4145882"/>
                </a:cubicBezTo>
                <a:cubicBezTo>
                  <a:pt x="2625939" y="4143453"/>
                  <a:pt x="2634694" y="4141448"/>
                  <a:pt x="2642603" y="4137493"/>
                </a:cubicBezTo>
                <a:cubicBezTo>
                  <a:pt x="2651621" y="4132984"/>
                  <a:pt x="2659016" y="4125717"/>
                  <a:pt x="2667770" y="4120715"/>
                </a:cubicBezTo>
                <a:cubicBezTo>
                  <a:pt x="2678628" y="4114510"/>
                  <a:pt x="2690141" y="4109530"/>
                  <a:pt x="2701326" y="4103937"/>
                </a:cubicBezTo>
                <a:cubicBezTo>
                  <a:pt x="2731368" y="4058875"/>
                  <a:pt x="2732197" y="4067195"/>
                  <a:pt x="2743271" y="4028437"/>
                </a:cubicBezTo>
                <a:cubicBezTo>
                  <a:pt x="2746438" y="4017351"/>
                  <a:pt x="2749244" y="4006155"/>
                  <a:pt x="2751660" y="3994881"/>
                </a:cubicBezTo>
                <a:cubicBezTo>
                  <a:pt x="2757635" y="3966997"/>
                  <a:pt x="2757847" y="3937468"/>
                  <a:pt x="2768438" y="3910991"/>
                </a:cubicBezTo>
                <a:cubicBezTo>
                  <a:pt x="2779623" y="3883028"/>
                  <a:pt x="2796087" y="3856634"/>
                  <a:pt x="2801994" y="3827101"/>
                </a:cubicBezTo>
                <a:cubicBezTo>
                  <a:pt x="2806175" y="3806195"/>
                  <a:pt x="2809559" y="3780257"/>
                  <a:pt x="2818772" y="3759989"/>
                </a:cubicBezTo>
                <a:cubicBezTo>
                  <a:pt x="2845961" y="3700173"/>
                  <a:pt x="2842838" y="3707111"/>
                  <a:pt x="2869106" y="3667710"/>
                </a:cubicBezTo>
                <a:cubicBezTo>
                  <a:pt x="2871902" y="3653728"/>
                  <a:pt x="2874037" y="3639598"/>
                  <a:pt x="2877495" y="3625765"/>
                </a:cubicBezTo>
                <a:cubicBezTo>
                  <a:pt x="2879640" y="3617186"/>
                  <a:pt x="2886130" y="3609437"/>
                  <a:pt x="2885884" y="3600598"/>
                </a:cubicBezTo>
                <a:cubicBezTo>
                  <a:pt x="2883317" y="3508185"/>
                  <a:pt x="2876783" y="3415890"/>
                  <a:pt x="2869106" y="3323761"/>
                </a:cubicBezTo>
                <a:cubicBezTo>
                  <a:pt x="2868372" y="3314949"/>
                  <a:pt x="2863044" y="3307125"/>
                  <a:pt x="2860717" y="3298594"/>
                </a:cubicBezTo>
                <a:cubicBezTo>
                  <a:pt x="2843976" y="3237211"/>
                  <a:pt x="2852586" y="3242420"/>
                  <a:pt x="2827161" y="3197926"/>
                </a:cubicBezTo>
                <a:cubicBezTo>
                  <a:pt x="2822159" y="3189172"/>
                  <a:pt x="2815976" y="3181148"/>
                  <a:pt x="2810383" y="3172759"/>
                </a:cubicBezTo>
                <a:cubicBezTo>
                  <a:pt x="2790214" y="3092084"/>
                  <a:pt x="2807440" y="3124095"/>
                  <a:pt x="2768438" y="3072092"/>
                </a:cubicBezTo>
                <a:cubicBezTo>
                  <a:pt x="2765642" y="3060907"/>
                  <a:pt x="2765858" y="3048495"/>
                  <a:pt x="2760049" y="3038536"/>
                </a:cubicBezTo>
                <a:cubicBezTo>
                  <a:pt x="2745959" y="3014382"/>
                  <a:pt x="2722221" y="2996435"/>
                  <a:pt x="2709715" y="2971424"/>
                </a:cubicBezTo>
                <a:cubicBezTo>
                  <a:pt x="2704122" y="2960239"/>
                  <a:pt x="2699565" y="2948473"/>
                  <a:pt x="2692937" y="2937868"/>
                </a:cubicBezTo>
                <a:cubicBezTo>
                  <a:pt x="2685527" y="2926012"/>
                  <a:pt x="2674560" y="2916534"/>
                  <a:pt x="2667770" y="2904312"/>
                </a:cubicBezTo>
                <a:cubicBezTo>
                  <a:pt x="2660457" y="2891148"/>
                  <a:pt x="2657108" y="2876128"/>
                  <a:pt x="2650992" y="2862367"/>
                </a:cubicBezTo>
                <a:cubicBezTo>
                  <a:pt x="2634242" y="2824680"/>
                  <a:pt x="2634695" y="2829452"/>
                  <a:pt x="2609047" y="2795255"/>
                </a:cubicBezTo>
                <a:cubicBezTo>
                  <a:pt x="2587961" y="2731997"/>
                  <a:pt x="2616405" y="2809970"/>
                  <a:pt x="2583880" y="2744921"/>
                </a:cubicBezTo>
                <a:cubicBezTo>
                  <a:pt x="2551854" y="2680869"/>
                  <a:pt x="2611179" y="2767338"/>
                  <a:pt x="2550324" y="2686198"/>
                </a:cubicBezTo>
                <a:cubicBezTo>
                  <a:pt x="2542169" y="2661733"/>
                  <a:pt x="2539966" y="2651169"/>
                  <a:pt x="2525157" y="2627475"/>
                </a:cubicBezTo>
                <a:cubicBezTo>
                  <a:pt x="2517747" y="2615619"/>
                  <a:pt x="2508379" y="2605104"/>
                  <a:pt x="2499990" y="2593919"/>
                </a:cubicBezTo>
                <a:cubicBezTo>
                  <a:pt x="2480755" y="2536215"/>
                  <a:pt x="2507064" y="2606299"/>
                  <a:pt x="2466434" y="2535196"/>
                </a:cubicBezTo>
                <a:cubicBezTo>
                  <a:pt x="2462047" y="2527518"/>
                  <a:pt x="2461219" y="2518282"/>
                  <a:pt x="2458045" y="2510029"/>
                </a:cubicBezTo>
                <a:cubicBezTo>
                  <a:pt x="2447233" y="2481919"/>
                  <a:pt x="2435674" y="2454102"/>
                  <a:pt x="2424489" y="2426139"/>
                </a:cubicBezTo>
                <a:cubicBezTo>
                  <a:pt x="2418896" y="2412157"/>
                  <a:pt x="2414445" y="2397663"/>
                  <a:pt x="2407711" y="2384194"/>
                </a:cubicBezTo>
                <a:cubicBezTo>
                  <a:pt x="2402118" y="2373009"/>
                  <a:pt x="2395577" y="2362249"/>
                  <a:pt x="2390933" y="2350638"/>
                </a:cubicBezTo>
                <a:cubicBezTo>
                  <a:pt x="2384365" y="2334217"/>
                  <a:pt x="2380723" y="2316725"/>
                  <a:pt x="2374155" y="2300304"/>
                </a:cubicBezTo>
                <a:cubicBezTo>
                  <a:pt x="2369511" y="2288693"/>
                  <a:pt x="2361332" y="2278612"/>
                  <a:pt x="2357377" y="2266748"/>
                </a:cubicBezTo>
                <a:cubicBezTo>
                  <a:pt x="2336497" y="2204107"/>
                  <a:pt x="2345520" y="2210930"/>
                  <a:pt x="2332210" y="2157692"/>
                </a:cubicBezTo>
                <a:cubicBezTo>
                  <a:pt x="2330065" y="2149113"/>
                  <a:pt x="2326148" y="2141056"/>
                  <a:pt x="2323821" y="2132525"/>
                </a:cubicBezTo>
                <a:cubicBezTo>
                  <a:pt x="2317754" y="2110278"/>
                  <a:pt x="2312636" y="2087784"/>
                  <a:pt x="2307043" y="2065413"/>
                </a:cubicBezTo>
                <a:cubicBezTo>
                  <a:pt x="2304247" y="2054228"/>
                  <a:pt x="2300915" y="2043163"/>
                  <a:pt x="2298654" y="2031857"/>
                </a:cubicBezTo>
                <a:cubicBezTo>
                  <a:pt x="2295858" y="2017875"/>
                  <a:pt x="2293723" y="2003745"/>
                  <a:pt x="2290265" y="1989912"/>
                </a:cubicBezTo>
                <a:cubicBezTo>
                  <a:pt x="2288120" y="1981333"/>
                  <a:pt x="2284203" y="1973276"/>
                  <a:pt x="2281876" y="1964745"/>
                </a:cubicBezTo>
                <a:cubicBezTo>
                  <a:pt x="2266702" y="1909104"/>
                  <a:pt x="2266492" y="1904598"/>
                  <a:pt x="2256710" y="1855688"/>
                </a:cubicBezTo>
                <a:cubicBezTo>
                  <a:pt x="2262303" y="1715871"/>
                  <a:pt x="2265867" y="1575959"/>
                  <a:pt x="2273488" y="1436238"/>
                </a:cubicBezTo>
                <a:cubicBezTo>
                  <a:pt x="2274265" y="1422001"/>
                  <a:pt x="2280860" y="1408515"/>
                  <a:pt x="2281876" y="1394293"/>
                </a:cubicBezTo>
                <a:cubicBezTo>
                  <a:pt x="2308201" y="1025723"/>
                  <a:pt x="2273804" y="1300217"/>
                  <a:pt x="2298654" y="1159402"/>
                </a:cubicBezTo>
                <a:cubicBezTo>
                  <a:pt x="2304566" y="1125901"/>
                  <a:pt x="2315432" y="1058734"/>
                  <a:pt x="2315432" y="1058734"/>
                </a:cubicBezTo>
                <a:cubicBezTo>
                  <a:pt x="2318228" y="1000011"/>
                  <a:pt x="2318939" y="941151"/>
                  <a:pt x="2323821" y="882565"/>
                </a:cubicBezTo>
                <a:cubicBezTo>
                  <a:pt x="2324555" y="873753"/>
                  <a:pt x="2332350" y="866240"/>
                  <a:pt x="2332210" y="857398"/>
                </a:cubicBezTo>
                <a:cubicBezTo>
                  <a:pt x="2322155" y="223958"/>
                  <a:pt x="2355118" y="531625"/>
                  <a:pt x="2298654" y="286947"/>
                </a:cubicBezTo>
                <a:cubicBezTo>
                  <a:pt x="2292088" y="258494"/>
                  <a:pt x="2292568" y="244784"/>
                  <a:pt x="2281876" y="219835"/>
                </a:cubicBezTo>
                <a:cubicBezTo>
                  <a:pt x="2271342" y="195255"/>
                  <a:pt x="2263367" y="182177"/>
                  <a:pt x="2248321" y="161112"/>
                </a:cubicBezTo>
                <a:cubicBezTo>
                  <a:pt x="2240194" y="149735"/>
                  <a:pt x="2232253" y="138172"/>
                  <a:pt x="2223154" y="127556"/>
                </a:cubicBezTo>
                <a:cubicBezTo>
                  <a:pt x="2215433" y="118548"/>
                  <a:pt x="2205708" y="111397"/>
                  <a:pt x="2197987" y="102389"/>
                </a:cubicBezTo>
                <a:cubicBezTo>
                  <a:pt x="2188888" y="91773"/>
                  <a:pt x="2184676" y="76243"/>
                  <a:pt x="2172820" y="68833"/>
                </a:cubicBezTo>
                <a:cubicBezTo>
                  <a:pt x="2160729" y="61276"/>
                  <a:pt x="2144857" y="63240"/>
                  <a:pt x="2130875" y="60444"/>
                </a:cubicBezTo>
                <a:cubicBezTo>
                  <a:pt x="2116893" y="52055"/>
                  <a:pt x="2103774" y="42024"/>
                  <a:pt x="2088930" y="35277"/>
                </a:cubicBezTo>
                <a:cubicBezTo>
                  <a:pt x="2072830" y="27959"/>
                  <a:pt x="2055754" y="22788"/>
                  <a:pt x="2038596" y="18499"/>
                </a:cubicBezTo>
                <a:cubicBezTo>
                  <a:pt x="1899204" y="-16349"/>
                  <a:pt x="2016566" y="10406"/>
                  <a:pt x="1677869" y="1721"/>
                </a:cubicBezTo>
                <a:cubicBezTo>
                  <a:pt x="751767" y="39521"/>
                  <a:pt x="1886411" y="-2770"/>
                  <a:pt x="536966" y="26888"/>
                </a:cubicBezTo>
                <a:cubicBezTo>
                  <a:pt x="508138" y="27522"/>
                  <a:pt x="495435" y="41823"/>
                  <a:pt x="469854" y="52055"/>
                </a:cubicBezTo>
                <a:cubicBezTo>
                  <a:pt x="453434" y="58623"/>
                  <a:pt x="436299" y="63240"/>
                  <a:pt x="419521" y="68833"/>
                </a:cubicBezTo>
                <a:cubicBezTo>
                  <a:pt x="411132" y="71629"/>
                  <a:pt x="402933" y="75077"/>
                  <a:pt x="394354" y="77222"/>
                </a:cubicBezTo>
                <a:cubicBezTo>
                  <a:pt x="383169" y="80018"/>
                  <a:pt x="371736" y="81965"/>
                  <a:pt x="360798" y="85611"/>
                </a:cubicBezTo>
                <a:cubicBezTo>
                  <a:pt x="278022" y="113203"/>
                  <a:pt x="359745" y="94211"/>
                  <a:pt x="276908" y="110778"/>
                </a:cubicBezTo>
                <a:cubicBezTo>
                  <a:pt x="265723" y="116371"/>
                  <a:pt x="255216" y="123601"/>
                  <a:pt x="243352" y="127556"/>
                </a:cubicBezTo>
                <a:cubicBezTo>
                  <a:pt x="221476" y="134848"/>
                  <a:pt x="176240" y="144334"/>
                  <a:pt x="176240" y="144334"/>
                </a:cubicBezTo>
                <a:cubicBezTo>
                  <a:pt x="104115" y="192417"/>
                  <a:pt x="195370" y="134769"/>
                  <a:pt x="125906" y="169501"/>
                </a:cubicBezTo>
                <a:cubicBezTo>
                  <a:pt x="116888" y="174010"/>
                  <a:pt x="109128" y="180686"/>
                  <a:pt x="100739" y="186279"/>
                </a:cubicBezTo>
                <a:cubicBezTo>
                  <a:pt x="82710" y="240365"/>
                  <a:pt x="54600" y="236613"/>
                  <a:pt x="42016" y="27016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2AF5E110-47CD-4DFF-8710-1724E444EF72}"/>
              </a:ext>
            </a:extLst>
          </p:cNvPr>
          <p:cNvSpPr/>
          <p:nvPr/>
        </p:nvSpPr>
        <p:spPr>
          <a:xfrm>
            <a:off x="7719030" y="3761985"/>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add edge 1 and 4, we end up with two separate set of vertices.</a:t>
            </a:r>
          </a:p>
          <a:p>
            <a:r>
              <a:rPr lang="en-US" dirty="0"/>
              <a:t>In fact, every vertex is in it’s own set of vertices.</a:t>
            </a:r>
          </a:p>
          <a:p>
            <a:r>
              <a:rPr lang="en-US" dirty="0"/>
              <a:t>If we add edge 5, we connect two separate sets of vertices.</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6178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7548147" y="492000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2592683940"/>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B in a distance of 5</a:t>
            </a:r>
          </a:p>
          <a:p>
            <a:pPr lvl="1"/>
            <a:r>
              <a:rPr lang="en-US" sz="1600" dirty="0"/>
              <a:t>C in a distance of 17</a:t>
            </a:r>
          </a:p>
          <a:p>
            <a:pPr marL="45720" indent="0">
              <a:buNone/>
            </a:pPr>
            <a:r>
              <a:rPr lang="en-US" sz="1800" dirty="0"/>
              <a:t>Let’s update our distances to B and C in our table.</a:t>
            </a:r>
          </a:p>
        </p:txBody>
      </p:sp>
    </p:spTree>
    <p:extLst>
      <p:ext uri="{BB962C8B-B14F-4D97-AF65-F5344CB8AC3E}">
        <p14:creationId xmlns:p14="http://schemas.microsoft.com/office/powerpoint/2010/main" val="3145771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3917DF2-3ADE-4DF0-B99E-53416D635074}"/>
              </a:ext>
            </a:extLst>
          </p:cNvPr>
          <p:cNvSpPr/>
          <p:nvPr/>
        </p:nvSpPr>
        <p:spPr>
          <a:xfrm>
            <a:off x="8237918" y="1894191"/>
            <a:ext cx="2885890" cy="4171049"/>
          </a:xfrm>
          <a:custGeom>
            <a:avLst/>
            <a:gdLst>
              <a:gd name="connsiteX0" fmla="*/ 42016 w 2885890"/>
              <a:gd name="connsiteY0" fmla="*/ 270169 h 4171049"/>
              <a:gd name="connsiteX1" fmla="*/ 25238 w 2885890"/>
              <a:gd name="connsiteY1" fmla="*/ 387615 h 4171049"/>
              <a:gd name="connsiteX2" fmla="*/ 8460 w 2885890"/>
              <a:gd name="connsiteY2" fmla="*/ 505060 h 4171049"/>
              <a:gd name="connsiteX3" fmla="*/ 71 w 2885890"/>
              <a:gd name="connsiteY3" fmla="*/ 639284 h 4171049"/>
              <a:gd name="connsiteX4" fmla="*/ 16849 w 2885890"/>
              <a:gd name="connsiteY4" fmla="*/ 966455 h 4171049"/>
              <a:gd name="connsiteX5" fmla="*/ 25238 w 2885890"/>
              <a:gd name="connsiteY5" fmla="*/ 991622 h 4171049"/>
              <a:gd name="connsiteX6" fmla="*/ 42016 w 2885890"/>
              <a:gd name="connsiteY6" fmla="*/ 1050345 h 4171049"/>
              <a:gd name="connsiteX7" fmla="*/ 92350 w 2885890"/>
              <a:gd name="connsiteY7" fmla="*/ 1075512 h 4171049"/>
              <a:gd name="connsiteX8" fmla="*/ 478243 w 2885890"/>
              <a:gd name="connsiteY8" fmla="*/ 1083901 h 4171049"/>
              <a:gd name="connsiteX9" fmla="*/ 855748 w 2885890"/>
              <a:gd name="connsiteY9" fmla="*/ 1067123 h 4171049"/>
              <a:gd name="connsiteX10" fmla="*/ 1015139 w 2885890"/>
              <a:gd name="connsiteY10" fmla="*/ 1058734 h 4171049"/>
              <a:gd name="connsiteX11" fmla="*/ 1325532 w 2885890"/>
              <a:gd name="connsiteY11" fmla="*/ 1075512 h 4171049"/>
              <a:gd name="connsiteX12" fmla="*/ 1350699 w 2885890"/>
              <a:gd name="connsiteY12" fmla="*/ 1092290 h 4171049"/>
              <a:gd name="connsiteX13" fmla="*/ 1317143 w 2885890"/>
              <a:gd name="connsiteY13" fmla="*/ 1243292 h 4171049"/>
              <a:gd name="connsiteX14" fmla="*/ 1308754 w 2885890"/>
              <a:gd name="connsiteY14" fmla="*/ 1268459 h 4171049"/>
              <a:gd name="connsiteX15" fmla="*/ 1300365 w 2885890"/>
              <a:gd name="connsiteY15" fmla="*/ 1293626 h 4171049"/>
              <a:gd name="connsiteX16" fmla="*/ 1291976 w 2885890"/>
              <a:gd name="connsiteY16" fmla="*/ 1343959 h 4171049"/>
              <a:gd name="connsiteX17" fmla="*/ 1308754 w 2885890"/>
              <a:gd name="connsiteY17" fmla="*/ 1671130 h 4171049"/>
              <a:gd name="connsiteX18" fmla="*/ 1317143 w 2885890"/>
              <a:gd name="connsiteY18" fmla="*/ 2291915 h 4171049"/>
              <a:gd name="connsiteX19" fmla="*/ 1325532 w 2885890"/>
              <a:gd name="connsiteY19" fmla="*/ 2317082 h 4171049"/>
              <a:gd name="connsiteX20" fmla="*/ 1333921 w 2885890"/>
              <a:gd name="connsiteY20" fmla="*/ 2359027 h 4171049"/>
              <a:gd name="connsiteX21" fmla="*/ 1342310 w 2885890"/>
              <a:gd name="connsiteY21" fmla="*/ 2409361 h 4171049"/>
              <a:gd name="connsiteX22" fmla="*/ 1359088 w 2885890"/>
              <a:gd name="connsiteY22" fmla="*/ 2459695 h 4171049"/>
              <a:gd name="connsiteX23" fmla="*/ 1367476 w 2885890"/>
              <a:gd name="connsiteY23" fmla="*/ 2484862 h 4171049"/>
              <a:gd name="connsiteX24" fmla="*/ 1375865 w 2885890"/>
              <a:gd name="connsiteY24" fmla="*/ 2510029 h 4171049"/>
              <a:gd name="connsiteX25" fmla="*/ 1384254 w 2885890"/>
              <a:gd name="connsiteY25" fmla="*/ 2543585 h 4171049"/>
              <a:gd name="connsiteX26" fmla="*/ 1401032 w 2885890"/>
              <a:gd name="connsiteY26" fmla="*/ 2593919 h 4171049"/>
              <a:gd name="connsiteX27" fmla="*/ 1426199 w 2885890"/>
              <a:gd name="connsiteY27" fmla="*/ 2686198 h 4171049"/>
              <a:gd name="connsiteX28" fmla="*/ 1442977 w 2885890"/>
              <a:gd name="connsiteY28" fmla="*/ 2711365 h 4171049"/>
              <a:gd name="connsiteX29" fmla="*/ 1476533 w 2885890"/>
              <a:gd name="connsiteY29" fmla="*/ 2812033 h 4171049"/>
              <a:gd name="connsiteX30" fmla="*/ 1510089 w 2885890"/>
              <a:gd name="connsiteY30" fmla="*/ 2887534 h 4171049"/>
              <a:gd name="connsiteX31" fmla="*/ 1535256 w 2885890"/>
              <a:gd name="connsiteY31" fmla="*/ 2954646 h 4171049"/>
              <a:gd name="connsiteX32" fmla="*/ 1552034 w 2885890"/>
              <a:gd name="connsiteY32" fmla="*/ 3004980 h 4171049"/>
              <a:gd name="connsiteX33" fmla="*/ 1560423 w 2885890"/>
              <a:gd name="connsiteY33" fmla="*/ 3038536 h 4171049"/>
              <a:gd name="connsiteX34" fmla="*/ 1577201 w 2885890"/>
              <a:gd name="connsiteY34" fmla="*/ 3063703 h 4171049"/>
              <a:gd name="connsiteX35" fmla="*/ 1602368 w 2885890"/>
              <a:gd name="connsiteY35" fmla="*/ 3122426 h 4171049"/>
              <a:gd name="connsiteX36" fmla="*/ 1619146 w 2885890"/>
              <a:gd name="connsiteY36" fmla="*/ 3181148 h 4171049"/>
              <a:gd name="connsiteX37" fmla="*/ 1644313 w 2885890"/>
              <a:gd name="connsiteY37" fmla="*/ 3223093 h 4171049"/>
              <a:gd name="connsiteX38" fmla="*/ 1661091 w 2885890"/>
              <a:gd name="connsiteY38" fmla="*/ 3273427 h 4171049"/>
              <a:gd name="connsiteX39" fmla="*/ 1677869 w 2885890"/>
              <a:gd name="connsiteY39" fmla="*/ 3315372 h 4171049"/>
              <a:gd name="connsiteX40" fmla="*/ 1703036 w 2885890"/>
              <a:gd name="connsiteY40" fmla="*/ 3382484 h 4171049"/>
              <a:gd name="connsiteX41" fmla="*/ 1719814 w 2885890"/>
              <a:gd name="connsiteY41" fmla="*/ 3416040 h 4171049"/>
              <a:gd name="connsiteX42" fmla="*/ 1728203 w 2885890"/>
              <a:gd name="connsiteY42" fmla="*/ 3441207 h 4171049"/>
              <a:gd name="connsiteX43" fmla="*/ 1753370 w 2885890"/>
              <a:gd name="connsiteY43" fmla="*/ 3483152 h 4171049"/>
              <a:gd name="connsiteX44" fmla="*/ 1761759 w 2885890"/>
              <a:gd name="connsiteY44" fmla="*/ 3508319 h 4171049"/>
              <a:gd name="connsiteX45" fmla="*/ 1786926 w 2885890"/>
              <a:gd name="connsiteY45" fmla="*/ 3550264 h 4171049"/>
              <a:gd name="connsiteX46" fmla="*/ 1812093 w 2885890"/>
              <a:gd name="connsiteY46" fmla="*/ 3617376 h 4171049"/>
              <a:gd name="connsiteX47" fmla="*/ 1828871 w 2885890"/>
              <a:gd name="connsiteY47" fmla="*/ 3650932 h 4171049"/>
              <a:gd name="connsiteX48" fmla="*/ 1837260 w 2885890"/>
              <a:gd name="connsiteY48" fmla="*/ 3676099 h 4171049"/>
              <a:gd name="connsiteX49" fmla="*/ 1854038 w 2885890"/>
              <a:gd name="connsiteY49" fmla="*/ 3701266 h 4171049"/>
              <a:gd name="connsiteX50" fmla="*/ 1862427 w 2885890"/>
              <a:gd name="connsiteY50" fmla="*/ 3726433 h 4171049"/>
              <a:gd name="connsiteX51" fmla="*/ 1887594 w 2885890"/>
              <a:gd name="connsiteY51" fmla="*/ 3768378 h 4171049"/>
              <a:gd name="connsiteX52" fmla="*/ 1912761 w 2885890"/>
              <a:gd name="connsiteY52" fmla="*/ 3843879 h 4171049"/>
              <a:gd name="connsiteX53" fmla="*/ 1946317 w 2885890"/>
              <a:gd name="connsiteY53" fmla="*/ 3910991 h 4171049"/>
              <a:gd name="connsiteX54" fmla="*/ 1979873 w 2885890"/>
              <a:gd name="connsiteY54" fmla="*/ 3969714 h 4171049"/>
              <a:gd name="connsiteX55" fmla="*/ 2030207 w 2885890"/>
              <a:gd name="connsiteY55" fmla="*/ 4036826 h 4171049"/>
              <a:gd name="connsiteX56" fmla="*/ 2114097 w 2885890"/>
              <a:gd name="connsiteY56" fmla="*/ 4112326 h 4171049"/>
              <a:gd name="connsiteX57" fmla="*/ 2156042 w 2885890"/>
              <a:gd name="connsiteY57" fmla="*/ 4129104 h 4171049"/>
              <a:gd name="connsiteX58" fmla="*/ 2231543 w 2885890"/>
              <a:gd name="connsiteY58" fmla="*/ 4154271 h 4171049"/>
              <a:gd name="connsiteX59" fmla="*/ 2466434 w 2885890"/>
              <a:gd name="connsiteY59" fmla="*/ 4171049 h 4171049"/>
              <a:gd name="connsiteX60" fmla="*/ 2617436 w 2885890"/>
              <a:gd name="connsiteY60" fmla="*/ 4145882 h 4171049"/>
              <a:gd name="connsiteX61" fmla="*/ 2642603 w 2885890"/>
              <a:gd name="connsiteY61" fmla="*/ 4137493 h 4171049"/>
              <a:gd name="connsiteX62" fmla="*/ 2667770 w 2885890"/>
              <a:gd name="connsiteY62" fmla="*/ 4120715 h 4171049"/>
              <a:gd name="connsiteX63" fmla="*/ 2701326 w 2885890"/>
              <a:gd name="connsiteY63" fmla="*/ 4103937 h 4171049"/>
              <a:gd name="connsiteX64" fmla="*/ 2743271 w 2885890"/>
              <a:gd name="connsiteY64" fmla="*/ 4028437 h 4171049"/>
              <a:gd name="connsiteX65" fmla="*/ 2751660 w 2885890"/>
              <a:gd name="connsiteY65" fmla="*/ 3994881 h 4171049"/>
              <a:gd name="connsiteX66" fmla="*/ 2768438 w 2885890"/>
              <a:gd name="connsiteY66" fmla="*/ 3910991 h 4171049"/>
              <a:gd name="connsiteX67" fmla="*/ 2801994 w 2885890"/>
              <a:gd name="connsiteY67" fmla="*/ 3827101 h 4171049"/>
              <a:gd name="connsiteX68" fmla="*/ 2818772 w 2885890"/>
              <a:gd name="connsiteY68" fmla="*/ 3759989 h 4171049"/>
              <a:gd name="connsiteX69" fmla="*/ 2869106 w 2885890"/>
              <a:gd name="connsiteY69" fmla="*/ 3667710 h 4171049"/>
              <a:gd name="connsiteX70" fmla="*/ 2877495 w 2885890"/>
              <a:gd name="connsiteY70" fmla="*/ 3625765 h 4171049"/>
              <a:gd name="connsiteX71" fmla="*/ 2885884 w 2885890"/>
              <a:gd name="connsiteY71" fmla="*/ 3600598 h 4171049"/>
              <a:gd name="connsiteX72" fmla="*/ 2869106 w 2885890"/>
              <a:gd name="connsiteY72" fmla="*/ 3323761 h 4171049"/>
              <a:gd name="connsiteX73" fmla="*/ 2860717 w 2885890"/>
              <a:gd name="connsiteY73" fmla="*/ 3298594 h 4171049"/>
              <a:gd name="connsiteX74" fmla="*/ 2827161 w 2885890"/>
              <a:gd name="connsiteY74" fmla="*/ 3197926 h 4171049"/>
              <a:gd name="connsiteX75" fmla="*/ 2810383 w 2885890"/>
              <a:gd name="connsiteY75" fmla="*/ 3172759 h 4171049"/>
              <a:gd name="connsiteX76" fmla="*/ 2768438 w 2885890"/>
              <a:gd name="connsiteY76" fmla="*/ 3072092 h 4171049"/>
              <a:gd name="connsiteX77" fmla="*/ 2760049 w 2885890"/>
              <a:gd name="connsiteY77" fmla="*/ 3038536 h 4171049"/>
              <a:gd name="connsiteX78" fmla="*/ 2709715 w 2885890"/>
              <a:gd name="connsiteY78" fmla="*/ 2971424 h 4171049"/>
              <a:gd name="connsiteX79" fmla="*/ 2692937 w 2885890"/>
              <a:gd name="connsiteY79" fmla="*/ 2937868 h 4171049"/>
              <a:gd name="connsiteX80" fmla="*/ 2667770 w 2885890"/>
              <a:gd name="connsiteY80" fmla="*/ 2904312 h 4171049"/>
              <a:gd name="connsiteX81" fmla="*/ 2650992 w 2885890"/>
              <a:gd name="connsiteY81" fmla="*/ 2862367 h 4171049"/>
              <a:gd name="connsiteX82" fmla="*/ 2609047 w 2885890"/>
              <a:gd name="connsiteY82" fmla="*/ 2795255 h 4171049"/>
              <a:gd name="connsiteX83" fmla="*/ 2583880 w 2885890"/>
              <a:gd name="connsiteY83" fmla="*/ 2744921 h 4171049"/>
              <a:gd name="connsiteX84" fmla="*/ 2550324 w 2885890"/>
              <a:gd name="connsiteY84" fmla="*/ 2686198 h 4171049"/>
              <a:gd name="connsiteX85" fmla="*/ 2525157 w 2885890"/>
              <a:gd name="connsiteY85" fmla="*/ 2627475 h 4171049"/>
              <a:gd name="connsiteX86" fmla="*/ 2499990 w 2885890"/>
              <a:gd name="connsiteY86" fmla="*/ 2593919 h 4171049"/>
              <a:gd name="connsiteX87" fmla="*/ 2466434 w 2885890"/>
              <a:gd name="connsiteY87" fmla="*/ 2535196 h 4171049"/>
              <a:gd name="connsiteX88" fmla="*/ 2458045 w 2885890"/>
              <a:gd name="connsiteY88" fmla="*/ 2510029 h 4171049"/>
              <a:gd name="connsiteX89" fmla="*/ 2424489 w 2885890"/>
              <a:gd name="connsiteY89" fmla="*/ 2426139 h 4171049"/>
              <a:gd name="connsiteX90" fmla="*/ 2407711 w 2885890"/>
              <a:gd name="connsiteY90" fmla="*/ 2384194 h 4171049"/>
              <a:gd name="connsiteX91" fmla="*/ 2390933 w 2885890"/>
              <a:gd name="connsiteY91" fmla="*/ 2350638 h 4171049"/>
              <a:gd name="connsiteX92" fmla="*/ 2374155 w 2885890"/>
              <a:gd name="connsiteY92" fmla="*/ 2300304 h 4171049"/>
              <a:gd name="connsiteX93" fmla="*/ 2357377 w 2885890"/>
              <a:gd name="connsiteY93" fmla="*/ 2266748 h 4171049"/>
              <a:gd name="connsiteX94" fmla="*/ 2332210 w 2885890"/>
              <a:gd name="connsiteY94" fmla="*/ 2157692 h 4171049"/>
              <a:gd name="connsiteX95" fmla="*/ 2323821 w 2885890"/>
              <a:gd name="connsiteY95" fmla="*/ 2132525 h 4171049"/>
              <a:gd name="connsiteX96" fmla="*/ 2307043 w 2885890"/>
              <a:gd name="connsiteY96" fmla="*/ 2065413 h 4171049"/>
              <a:gd name="connsiteX97" fmla="*/ 2298654 w 2885890"/>
              <a:gd name="connsiteY97" fmla="*/ 2031857 h 4171049"/>
              <a:gd name="connsiteX98" fmla="*/ 2290265 w 2885890"/>
              <a:gd name="connsiteY98" fmla="*/ 1989912 h 4171049"/>
              <a:gd name="connsiteX99" fmla="*/ 2281876 w 2885890"/>
              <a:gd name="connsiteY99" fmla="*/ 1964745 h 4171049"/>
              <a:gd name="connsiteX100" fmla="*/ 2256710 w 2885890"/>
              <a:gd name="connsiteY100" fmla="*/ 1855688 h 4171049"/>
              <a:gd name="connsiteX101" fmla="*/ 2273488 w 2885890"/>
              <a:gd name="connsiteY101" fmla="*/ 1436238 h 4171049"/>
              <a:gd name="connsiteX102" fmla="*/ 2281876 w 2885890"/>
              <a:gd name="connsiteY102" fmla="*/ 1394293 h 4171049"/>
              <a:gd name="connsiteX103" fmla="*/ 2298654 w 2885890"/>
              <a:gd name="connsiteY103" fmla="*/ 1159402 h 4171049"/>
              <a:gd name="connsiteX104" fmla="*/ 2315432 w 2885890"/>
              <a:gd name="connsiteY104" fmla="*/ 1058734 h 4171049"/>
              <a:gd name="connsiteX105" fmla="*/ 2323821 w 2885890"/>
              <a:gd name="connsiteY105" fmla="*/ 882565 h 4171049"/>
              <a:gd name="connsiteX106" fmla="*/ 2332210 w 2885890"/>
              <a:gd name="connsiteY106" fmla="*/ 857398 h 4171049"/>
              <a:gd name="connsiteX107" fmla="*/ 2298654 w 2885890"/>
              <a:gd name="connsiteY107" fmla="*/ 286947 h 4171049"/>
              <a:gd name="connsiteX108" fmla="*/ 2281876 w 2885890"/>
              <a:gd name="connsiteY108" fmla="*/ 219835 h 4171049"/>
              <a:gd name="connsiteX109" fmla="*/ 2248321 w 2885890"/>
              <a:gd name="connsiteY109" fmla="*/ 161112 h 4171049"/>
              <a:gd name="connsiteX110" fmla="*/ 2223154 w 2885890"/>
              <a:gd name="connsiteY110" fmla="*/ 127556 h 4171049"/>
              <a:gd name="connsiteX111" fmla="*/ 2197987 w 2885890"/>
              <a:gd name="connsiteY111" fmla="*/ 102389 h 4171049"/>
              <a:gd name="connsiteX112" fmla="*/ 2172820 w 2885890"/>
              <a:gd name="connsiteY112" fmla="*/ 68833 h 4171049"/>
              <a:gd name="connsiteX113" fmla="*/ 2130875 w 2885890"/>
              <a:gd name="connsiteY113" fmla="*/ 60444 h 4171049"/>
              <a:gd name="connsiteX114" fmla="*/ 2088930 w 2885890"/>
              <a:gd name="connsiteY114" fmla="*/ 35277 h 4171049"/>
              <a:gd name="connsiteX115" fmla="*/ 2038596 w 2885890"/>
              <a:gd name="connsiteY115" fmla="*/ 18499 h 4171049"/>
              <a:gd name="connsiteX116" fmla="*/ 1677869 w 2885890"/>
              <a:gd name="connsiteY116" fmla="*/ 1721 h 4171049"/>
              <a:gd name="connsiteX117" fmla="*/ 536966 w 2885890"/>
              <a:gd name="connsiteY117" fmla="*/ 26888 h 4171049"/>
              <a:gd name="connsiteX118" fmla="*/ 469854 w 2885890"/>
              <a:gd name="connsiteY118" fmla="*/ 52055 h 4171049"/>
              <a:gd name="connsiteX119" fmla="*/ 419521 w 2885890"/>
              <a:gd name="connsiteY119" fmla="*/ 68833 h 4171049"/>
              <a:gd name="connsiteX120" fmla="*/ 394354 w 2885890"/>
              <a:gd name="connsiteY120" fmla="*/ 77222 h 4171049"/>
              <a:gd name="connsiteX121" fmla="*/ 360798 w 2885890"/>
              <a:gd name="connsiteY121" fmla="*/ 85611 h 4171049"/>
              <a:gd name="connsiteX122" fmla="*/ 276908 w 2885890"/>
              <a:gd name="connsiteY122" fmla="*/ 110778 h 4171049"/>
              <a:gd name="connsiteX123" fmla="*/ 243352 w 2885890"/>
              <a:gd name="connsiteY123" fmla="*/ 127556 h 4171049"/>
              <a:gd name="connsiteX124" fmla="*/ 176240 w 2885890"/>
              <a:gd name="connsiteY124" fmla="*/ 144334 h 4171049"/>
              <a:gd name="connsiteX125" fmla="*/ 125906 w 2885890"/>
              <a:gd name="connsiteY125" fmla="*/ 169501 h 4171049"/>
              <a:gd name="connsiteX126" fmla="*/ 100739 w 2885890"/>
              <a:gd name="connsiteY126" fmla="*/ 186279 h 4171049"/>
              <a:gd name="connsiteX127" fmla="*/ 42016 w 2885890"/>
              <a:gd name="connsiteY127" fmla="*/ 270169 h 41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85890" h="4171049">
                <a:moveTo>
                  <a:pt x="42016" y="270169"/>
                </a:moveTo>
                <a:cubicBezTo>
                  <a:pt x="29432" y="303725"/>
                  <a:pt x="30353" y="348401"/>
                  <a:pt x="25238" y="387615"/>
                </a:cubicBezTo>
                <a:cubicBezTo>
                  <a:pt x="10293" y="502194"/>
                  <a:pt x="24620" y="424260"/>
                  <a:pt x="8460" y="505060"/>
                </a:cubicBezTo>
                <a:cubicBezTo>
                  <a:pt x="5664" y="549801"/>
                  <a:pt x="-744" y="594463"/>
                  <a:pt x="71" y="639284"/>
                </a:cubicBezTo>
                <a:cubicBezTo>
                  <a:pt x="2056" y="748466"/>
                  <a:pt x="9069" y="857532"/>
                  <a:pt x="16849" y="966455"/>
                </a:cubicBezTo>
                <a:cubicBezTo>
                  <a:pt x="17479" y="975275"/>
                  <a:pt x="22809" y="983119"/>
                  <a:pt x="25238" y="991622"/>
                </a:cubicBezTo>
                <a:cubicBezTo>
                  <a:pt x="25908" y="993967"/>
                  <a:pt x="37546" y="1044758"/>
                  <a:pt x="42016" y="1050345"/>
                </a:cubicBezTo>
                <a:cubicBezTo>
                  <a:pt x="49270" y="1059413"/>
                  <a:pt x="79782" y="1074999"/>
                  <a:pt x="92350" y="1075512"/>
                </a:cubicBezTo>
                <a:cubicBezTo>
                  <a:pt x="220904" y="1080759"/>
                  <a:pt x="349612" y="1081105"/>
                  <a:pt x="478243" y="1083901"/>
                </a:cubicBezTo>
                <a:lnTo>
                  <a:pt x="855748" y="1067123"/>
                </a:lnTo>
                <a:cubicBezTo>
                  <a:pt x="908894" y="1064632"/>
                  <a:pt x="961944" y="1057784"/>
                  <a:pt x="1015139" y="1058734"/>
                </a:cubicBezTo>
                <a:cubicBezTo>
                  <a:pt x="1118738" y="1060584"/>
                  <a:pt x="1222068" y="1069919"/>
                  <a:pt x="1325532" y="1075512"/>
                </a:cubicBezTo>
                <a:cubicBezTo>
                  <a:pt x="1333921" y="1081105"/>
                  <a:pt x="1349981" y="1082233"/>
                  <a:pt x="1350699" y="1092290"/>
                </a:cubicBezTo>
                <a:cubicBezTo>
                  <a:pt x="1354173" y="1140925"/>
                  <a:pt x="1332639" y="1196805"/>
                  <a:pt x="1317143" y="1243292"/>
                </a:cubicBezTo>
                <a:lnTo>
                  <a:pt x="1308754" y="1268459"/>
                </a:lnTo>
                <a:cubicBezTo>
                  <a:pt x="1305958" y="1276848"/>
                  <a:pt x="1301819" y="1284904"/>
                  <a:pt x="1300365" y="1293626"/>
                </a:cubicBezTo>
                <a:lnTo>
                  <a:pt x="1291976" y="1343959"/>
                </a:lnTo>
                <a:cubicBezTo>
                  <a:pt x="1297569" y="1453016"/>
                  <a:pt x="1305856" y="1561968"/>
                  <a:pt x="1308754" y="1671130"/>
                </a:cubicBezTo>
                <a:cubicBezTo>
                  <a:pt x="1314246" y="1878004"/>
                  <a:pt x="1311770" y="2085038"/>
                  <a:pt x="1317143" y="2291915"/>
                </a:cubicBezTo>
                <a:cubicBezTo>
                  <a:pt x="1317373" y="2300755"/>
                  <a:pt x="1323387" y="2308503"/>
                  <a:pt x="1325532" y="2317082"/>
                </a:cubicBezTo>
                <a:cubicBezTo>
                  <a:pt x="1328990" y="2330915"/>
                  <a:pt x="1331370" y="2344998"/>
                  <a:pt x="1333921" y="2359027"/>
                </a:cubicBezTo>
                <a:cubicBezTo>
                  <a:pt x="1336964" y="2375762"/>
                  <a:pt x="1338185" y="2392859"/>
                  <a:pt x="1342310" y="2409361"/>
                </a:cubicBezTo>
                <a:cubicBezTo>
                  <a:pt x="1346599" y="2426519"/>
                  <a:pt x="1353496" y="2442917"/>
                  <a:pt x="1359088" y="2459695"/>
                </a:cubicBezTo>
                <a:lnTo>
                  <a:pt x="1367476" y="2484862"/>
                </a:lnTo>
                <a:cubicBezTo>
                  <a:pt x="1370272" y="2493251"/>
                  <a:pt x="1373720" y="2501450"/>
                  <a:pt x="1375865" y="2510029"/>
                </a:cubicBezTo>
                <a:cubicBezTo>
                  <a:pt x="1378661" y="2521214"/>
                  <a:pt x="1380941" y="2532542"/>
                  <a:pt x="1384254" y="2543585"/>
                </a:cubicBezTo>
                <a:cubicBezTo>
                  <a:pt x="1389336" y="2560525"/>
                  <a:pt x="1397564" y="2576577"/>
                  <a:pt x="1401032" y="2593919"/>
                </a:cubicBezTo>
                <a:cubicBezTo>
                  <a:pt x="1405534" y="2616430"/>
                  <a:pt x="1414035" y="2667952"/>
                  <a:pt x="1426199" y="2686198"/>
                </a:cubicBezTo>
                <a:lnTo>
                  <a:pt x="1442977" y="2711365"/>
                </a:lnTo>
                <a:cubicBezTo>
                  <a:pt x="1479439" y="2857212"/>
                  <a:pt x="1440413" y="2721732"/>
                  <a:pt x="1476533" y="2812033"/>
                </a:cubicBezTo>
                <a:cubicBezTo>
                  <a:pt x="1506482" y="2886907"/>
                  <a:pt x="1477810" y="2839115"/>
                  <a:pt x="1510089" y="2887534"/>
                </a:cubicBezTo>
                <a:cubicBezTo>
                  <a:pt x="1528252" y="2960185"/>
                  <a:pt x="1506010" y="2881532"/>
                  <a:pt x="1535256" y="2954646"/>
                </a:cubicBezTo>
                <a:cubicBezTo>
                  <a:pt x="1541824" y="2971067"/>
                  <a:pt x="1547745" y="2987822"/>
                  <a:pt x="1552034" y="3004980"/>
                </a:cubicBezTo>
                <a:cubicBezTo>
                  <a:pt x="1554830" y="3016165"/>
                  <a:pt x="1555881" y="3027939"/>
                  <a:pt x="1560423" y="3038536"/>
                </a:cubicBezTo>
                <a:cubicBezTo>
                  <a:pt x="1564395" y="3047803"/>
                  <a:pt x="1571608" y="3055314"/>
                  <a:pt x="1577201" y="3063703"/>
                </a:cubicBezTo>
                <a:cubicBezTo>
                  <a:pt x="1601284" y="3160036"/>
                  <a:pt x="1567609" y="3041322"/>
                  <a:pt x="1602368" y="3122426"/>
                </a:cubicBezTo>
                <a:cubicBezTo>
                  <a:pt x="1618495" y="3160056"/>
                  <a:pt x="1602821" y="3148498"/>
                  <a:pt x="1619146" y="3181148"/>
                </a:cubicBezTo>
                <a:cubicBezTo>
                  <a:pt x="1626438" y="3195732"/>
                  <a:pt x="1637566" y="3208249"/>
                  <a:pt x="1644313" y="3223093"/>
                </a:cubicBezTo>
                <a:cubicBezTo>
                  <a:pt x="1651631" y="3239193"/>
                  <a:pt x="1654523" y="3257006"/>
                  <a:pt x="1661091" y="3273427"/>
                </a:cubicBezTo>
                <a:cubicBezTo>
                  <a:pt x="1666684" y="3287409"/>
                  <a:pt x="1672582" y="3301272"/>
                  <a:pt x="1677869" y="3315372"/>
                </a:cubicBezTo>
                <a:cubicBezTo>
                  <a:pt x="1694472" y="3359647"/>
                  <a:pt x="1677095" y="3324117"/>
                  <a:pt x="1703036" y="3382484"/>
                </a:cubicBezTo>
                <a:cubicBezTo>
                  <a:pt x="1708115" y="3393912"/>
                  <a:pt x="1714888" y="3404546"/>
                  <a:pt x="1719814" y="3416040"/>
                </a:cubicBezTo>
                <a:cubicBezTo>
                  <a:pt x="1723297" y="3424168"/>
                  <a:pt x="1724248" y="3433298"/>
                  <a:pt x="1728203" y="3441207"/>
                </a:cubicBezTo>
                <a:cubicBezTo>
                  <a:pt x="1735495" y="3455791"/>
                  <a:pt x="1746078" y="3468568"/>
                  <a:pt x="1753370" y="3483152"/>
                </a:cubicBezTo>
                <a:cubicBezTo>
                  <a:pt x="1757325" y="3491061"/>
                  <a:pt x="1757804" y="3500410"/>
                  <a:pt x="1761759" y="3508319"/>
                </a:cubicBezTo>
                <a:cubicBezTo>
                  <a:pt x="1769051" y="3522903"/>
                  <a:pt x="1779634" y="3535680"/>
                  <a:pt x="1786926" y="3550264"/>
                </a:cubicBezTo>
                <a:cubicBezTo>
                  <a:pt x="1821686" y="3619783"/>
                  <a:pt x="1790311" y="3566552"/>
                  <a:pt x="1812093" y="3617376"/>
                </a:cubicBezTo>
                <a:cubicBezTo>
                  <a:pt x="1817019" y="3628870"/>
                  <a:pt x="1823945" y="3639438"/>
                  <a:pt x="1828871" y="3650932"/>
                </a:cubicBezTo>
                <a:cubicBezTo>
                  <a:pt x="1832354" y="3659060"/>
                  <a:pt x="1833305" y="3668190"/>
                  <a:pt x="1837260" y="3676099"/>
                </a:cubicBezTo>
                <a:cubicBezTo>
                  <a:pt x="1841769" y="3685117"/>
                  <a:pt x="1849529" y="3692248"/>
                  <a:pt x="1854038" y="3701266"/>
                </a:cubicBezTo>
                <a:cubicBezTo>
                  <a:pt x="1857993" y="3709175"/>
                  <a:pt x="1858472" y="3718524"/>
                  <a:pt x="1862427" y="3726433"/>
                </a:cubicBezTo>
                <a:cubicBezTo>
                  <a:pt x="1869719" y="3741017"/>
                  <a:pt x="1881171" y="3753391"/>
                  <a:pt x="1887594" y="3768378"/>
                </a:cubicBezTo>
                <a:cubicBezTo>
                  <a:pt x="1898044" y="3792761"/>
                  <a:pt x="1900897" y="3820151"/>
                  <a:pt x="1912761" y="3843879"/>
                </a:cubicBezTo>
                <a:lnTo>
                  <a:pt x="1946317" y="3910991"/>
                </a:lnTo>
                <a:cubicBezTo>
                  <a:pt x="1961721" y="3941799"/>
                  <a:pt x="1960901" y="3943628"/>
                  <a:pt x="1979873" y="3969714"/>
                </a:cubicBezTo>
                <a:cubicBezTo>
                  <a:pt x="1996320" y="3992329"/>
                  <a:pt x="2010434" y="4017053"/>
                  <a:pt x="2030207" y="4036826"/>
                </a:cubicBezTo>
                <a:cubicBezTo>
                  <a:pt x="2051419" y="4058037"/>
                  <a:pt x="2084545" y="4095908"/>
                  <a:pt x="2114097" y="4112326"/>
                </a:cubicBezTo>
                <a:cubicBezTo>
                  <a:pt x="2127261" y="4119639"/>
                  <a:pt x="2141861" y="4124039"/>
                  <a:pt x="2156042" y="4129104"/>
                </a:cubicBezTo>
                <a:cubicBezTo>
                  <a:pt x="2181025" y="4138026"/>
                  <a:pt x="2205220" y="4150981"/>
                  <a:pt x="2231543" y="4154271"/>
                </a:cubicBezTo>
                <a:cubicBezTo>
                  <a:pt x="2354218" y="4169606"/>
                  <a:pt x="2276138" y="4161534"/>
                  <a:pt x="2466434" y="4171049"/>
                </a:cubicBezTo>
                <a:cubicBezTo>
                  <a:pt x="2533622" y="4161451"/>
                  <a:pt x="2563495" y="4161294"/>
                  <a:pt x="2617436" y="4145882"/>
                </a:cubicBezTo>
                <a:cubicBezTo>
                  <a:pt x="2625939" y="4143453"/>
                  <a:pt x="2634694" y="4141448"/>
                  <a:pt x="2642603" y="4137493"/>
                </a:cubicBezTo>
                <a:cubicBezTo>
                  <a:pt x="2651621" y="4132984"/>
                  <a:pt x="2659016" y="4125717"/>
                  <a:pt x="2667770" y="4120715"/>
                </a:cubicBezTo>
                <a:cubicBezTo>
                  <a:pt x="2678628" y="4114510"/>
                  <a:pt x="2690141" y="4109530"/>
                  <a:pt x="2701326" y="4103937"/>
                </a:cubicBezTo>
                <a:cubicBezTo>
                  <a:pt x="2731368" y="4058875"/>
                  <a:pt x="2732197" y="4067195"/>
                  <a:pt x="2743271" y="4028437"/>
                </a:cubicBezTo>
                <a:cubicBezTo>
                  <a:pt x="2746438" y="4017351"/>
                  <a:pt x="2749244" y="4006155"/>
                  <a:pt x="2751660" y="3994881"/>
                </a:cubicBezTo>
                <a:cubicBezTo>
                  <a:pt x="2757635" y="3966997"/>
                  <a:pt x="2757847" y="3937468"/>
                  <a:pt x="2768438" y="3910991"/>
                </a:cubicBezTo>
                <a:cubicBezTo>
                  <a:pt x="2779623" y="3883028"/>
                  <a:pt x="2796087" y="3856634"/>
                  <a:pt x="2801994" y="3827101"/>
                </a:cubicBezTo>
                <a:cubicBezTo>
                  <a:pt x="2806175" y="3806195"/>
                  <a:pt x="2809559" y="3780257"/>
                  <a:pt x="2818772" y="3759989"/>
                </a:cubicBezTo>
                <a:cubicBezTo>
                  <a:pt x="2845961" y="3700173"/>
                  <a:pt x="2842838" y="3707111"/>
                  <a:pt x="2869106" y="3667710"/>
                </a:cubicBezTo>
                <a:cubicBezTo>
                  <a:pt x="2871902" y="3653728"/>
                  <a:pt x="2874037" y="3639598"/>
                  <a:pt x="2877495" y="3625765"/>
                </a:cubicBezTo>
                <a:cubicBezTo>
                  <a:pt x="2879640" y="3617186"/>
                  <a:pt x="2886130" y="3609437"/>
                  <a:pt x="2885884" y="3600598"/>
                </a:cubicBezTo>
                <a:cubicBezTo>
                  <a:pt x="2883317" y="3508185"/>
                  <a:pt x="2876783" y="3415890"/>
                  <a:pt x="2869106" y="3323761"/>
                </a:cubicBezTo>
                <a:cubicBezTo>
                  <a:pt x="2868372" y="3314949"/>
                  <a:pt x="2863044" y="3307125"/>
                  <a:pt x="2860717" y="3298594"/>
                </a:cubicBezTo>
                <a:cubicBezTo>
                  <a:pt x="2843976" y="3237211"/>
                  <a:pt x="2852586" y="3242420"/>
                  <a:pt x="2827161" y="3197926"/>
                </a:cubicBezTo>
                <a:cubicBezTo>
                  <a:pt x="2822159" y="3189172"/>
                  <a:pt x="2815976" y="3181148"/>
                  <a:pt x="2810383" y="3172759"/>
                </a:cubicBezTo>
                <a:cubicBezTo>
                  <a:pt x="2790214" y="3092084"/>
                  <a:pt x="2807440" y="3124095"/>
                  <a:pt x="2768438" y="3072092"/>
                </a:cubicBezTo>
                <a:cubicBezTo>
                  <a:pt x="2765642" y="3060907"/>
                  <a:pt x="2765858" y="3048495"/>
                  <a:pt x="2760049" y="3038536"/>
                </a:cubicBezTo>
                <a:cubicBezTo>
                  <a:pt x="2745959" y="3014382"/>
                  <a:pt x="2722221" y="2996435"/>
                  <a:pt x="2709715" y="2971424"/>
                </a:cubicBezTo>
                <a:cubicBezTo>
                  <a:pt x="2704122" y="2960239"/>
                  <a:pt x="2699565" y="2948473"/>
                  <a:pt x="2692937" y="2937868"/>
                </a:cubicBezTo>
                <a:cubicBezTo>
                  <a:pt x="2685527" y="2926012"/>
                  <a:pt x="2674560" y="2916534"/>
                  <a:pt x="2667770" y="2904312"/>
                </a:cubicBezTo>
                <a:cubicBezTo>
                  <a:pt x="2660457" y="2891148"/>
                  <a:pt x="2657108" y="2876128"/>
                  <a:pt x="2650992" y="2862367"/>
                </a:cubicBezTo>
                <a:cubicBezTo>
                  <a:pt x="2634242" y="2824680"/>
                  <a:pt x="2634695" y="2829452"/>
                  <a:pt x="2609047" y="2795255"/>
                </a:cubicBezTo>
                <a:cubicBezTo>
                  <a:pt x="2587961" y="2731997"/>
                  <a:pt x="2616405" y="2809970"/>
                  <a:pt x="2583880" y="2744921"/>
                </a:cubicBezTo>
                <a:cubicBezTo>
                  <a:pt x="2551854" y="2680869"/>
                  <a:pt x="2611179" y="2767338"/>
                  <a:pt x="2550324" y="2686198"/>
                </a:cubicBezTo>
                <a:cubicBezTo>
                  <a:pt x="2542169" y="2661733"/>
                  <a:pt x="2539966" y="2651169"/>
                  <a:pt x="2525157" y="2627475"/>
                </a:cubicBezTo>
                <a:cubicBezTo>
                  <a:pt x="2517747" y="2615619"/>
                  <a:pt x="2508379" y="2605104"/>
                  <a:pt x="2499990" y="2593919"/>
                </a:cubicBezTo>
                <a:cubicBezTo>
                  <a:pt x="2480755" y="2536215"/>
                  <a:pt x="2507064" y="2606299"/>
                  <a:pt x="2466434" y="2535196"/>
                </a:cubicBezTo>
                <a:cubicBezTo>
                  <a:pt x="2462047" y="2527518"/>
                  <a:pt x="2461219" y="2518282"/>
                  <a:pt x="2458045" y="2510029"/>
                </a:cubicBezTo>
                <a:cubicBezTo>
                  <a:pt x="2447233" y="2481919"/>
                  <a:pt x="2435674" y="2454102"/>
                  <a:pt x="2424489" y="2426139"/>
                </a:cubicBezTo>
                <a:cubicBezTo>
                  <a:pt x="2418896" y="2412157"/>
                  <a:pt x="2414445" y="2397663"/>
                  <a:pt x="2407711" y="2384194"/>
                </a:cubicBezTo>
                <a:cubicBezTo>
                  <a:pt x="2402118" y="2373009"/>
                  <a:pt x="2395577" y="2362249"/>
                  <a:pt x="2390933" y="2350638"/>
                </a:cubicBezTo>
                <a:cubicBezTo>
                  <a:pt x="2384365" y="2334217"/>
                  <a:pt x="2380723" y="2316725"/>
                  <a:pt x="2374155" y="2300304"/>
                </a:cubicBezTo>
                <a:cubicBezTo>
                  <a:pt x="2369511" y="2288693"/>
                  <a:pt x="2361332" y="2278612"/>
                  <a:pt x="2357377" y="2266748"/>
                </a:cubicBezTo>
                <a:cubicBezTo>
                  <a:pt x="2336497" y="2204107"/>
                  <a:pt x="2345520" y="2210930"/>
                  <a:pt x="2332210" y="2157692"/>
                </a:cubicBezTo>
                <a:cubicBezTo>
                  <a:pt x="2330065" y="2149113"/>
                  <a:pt x="2326148" y="2141056"/>
                  <a:pt x="2323821" y="2132525"/>
                </a:cubicBezTo>
                <a:cubicBezTo>
                  <a:pt x="2317754" y="2110278"/>
                  <a:pt x="2312636" y="2087784"/>
                  <a:pt x="2307043" y="2065413"/>
                </a:cubicBezTo>
                <a:cubicBezTo>
                  <a:pt x="2304247" y="2054228"/>
                  <a:pt x="2300915" y="2043163"/>
                  <a:pt x="2298654" y="2031857"/>
                </a:cubicBezTo>
                <a:cubicBezTo>
                  <a:pt x="2295858" y="2017875"/>
                  <a:pt x="2293723" y="2003745"/>
                  <a:pt x="2290265" y="1989912"/>
                </a:cubicBezTo>
                <a:cubicBezTo>
                  <a:pt x="2288120" y="1981333"/>
                  <a:pt x="2284203" y="1973276"/>
                  <a:pt x="2281876" y="1964745"/>
                </a:cubicBezTo>
                <a:cubicBezTo>
                  <a:pt x="2266702" y="1909104"/>
                  <a:pt x="2266492" y="1904598"/>
                  <a:pt x="2256710" y="1855688"/>
                </a:cubicBezTo>
                <a:cubicBezTo>
                  <a:pt x="2262303" y="1715871"/>
                  <a:pt x="2265867" y="1575959"/>
                  <a:pt x="2273488" y="1436238"/>
                </a:cubicBezTo>
                <a:cubicBezTo>
                  <a:pt x="2274265" y="1422001"/>
                  <a:pt x="2280860" y="1408515"/>
                  <a:pt x="2281876" y="1394293"/>
                </a:cubicBezTo>
                <a:cubicBezTo>
                  <a:pt x="2308201" y="1025723"/>
                  <a:pt x="2273804" y="1300217"/>
                  <a:pt x="2298654" y="1159402"/>
                </a:cubicBezTo>
                <a:cubicBezTo>
                  <a:pt x="2304566" y="1125901"/>
                  <a:pt x="2315432" y="1058734"/>
                  <a:pt x="2315432" y="1058734"/>
                </a:cubicBezTo>
                <a:cubicBezTo>
                  <a:pt x="2318228" y="1000011"/>
                  <a:pt x="2318939" y="941151"/>
                  <a:pt x="2323821" y="882565"/>
                </a:cubicBezTo>
                <a:cubicBezTo>
                  <a:pt x="2324555" y="873753"/>
                  <a:pt x="2332350" y="866240"/>
                  <a:pt x="2332210" y="857398"/>
                </a:cubicBezTo>
                <a:cubicBezTo>
                  <a:pt x="2322155" y="223958"/>
                  <a:pt x="2355118" y="531625"/>
                  <a:pt x="2298654" y="286947"/>
                </a:cubicBezTo>
                <a:cubicBezTo>
                  <a:pt x="2292088" y="258494"/>
                  <a:pt x="2292568" y="244784"/>
                  <a:pt x="2281876" y="219835"/>
                </a:cubicBezTo>
                <a:cubicBezTo>
                  <a:pt x="2271342" y="195255"/>
                  <a:pt x="2263367" y="182177"/>
                  <a:pt x="2248321" y="161112"/>
                </a:cubicBezTo>
                <a:cubicBezTo>
                  <a:pt x="2240194" y="149735"/>
                  <a:pt x="2232253" y="138172"/>
                  <a:pt x="2223154" y="127556"/>
                </a:cubicBezTo>
                <a:cubicBezTo>
                  <a:pt x="2215433" y="118548"/>
                  <a:pt x="2205708" y="111397"/>
                  <a:pt x="2197987" y="102389"/>
                </a:cubicBezTo>
                <a:cubicBezTo>
                  <a:pt x="2188888" y="91773"/>
                  <a:pt x="2184676" y="76243"/>
                  <a:pt x="2172820" y="68833"/>
                </a:cubicBezTo>
                <a:cubicBezTo>
                  <a:pt x="2160729" y="61276"/>
                  <a:pt x="2144857" y="63240"/>
                  <a:pt x="2130875" y="60444"/>
                </a:cubicBezTo>
                <a:cubicBezTo>
                  <a:pt x="2116893" y="52055"/>
                  <a:pt x="2103774" y="42024"/>
                  <a:pt x="2088930" y="35277"/>
                </a:cubicBezTo>
                <a:cubicBezTo>
                  <a:pt x="2072830" y="27959"/>
                  <a:pt x="2055754" y="22788"/>
                  <a:pt x="2038596" y="18499"/>
                </a:cubicBezTo>
                <a:cubicBezTo>
                  <a:pt x="1899204" y="-16349"/>
                  <a:pt x="2016566" y="10406"/>
                  <a:pt x="1677869" y="1721"/>
                </a:cubicBezTo>
                <a:cubicBezTo>
                  <a:pt x="751767" y="39521"/>
                  <a:pt x="1886411" y="-2770"/>
                  <a:pt x="536966" y="26888"/>
                </a:cubicBezTo>
                <a:cubicBezTo>
                  <a:pt x="508138" y="27522"/>
                  <a:pt x="495435" y="41823"/>
                  <a:pt x="469854" y="52055"/>
                </a:cubicBezTo>
                <a:cubicBezTo>
                  <a:pt x="453434" y="58623"/>
                  <a:pt x="436299" y="63240"/>
                  <a:pt x="419521" y="68833"/>
                </a:cubicBezTo>
                <a:cubicBezTo>
                  <a:pt x="411132" y="71629"/>
                  <a:pt x="402933" y="75077"/>
                  <a:pt x="394354" y="77222"/>
                </a:cubicBezTo>
                <a:cubicBezTo>
                  <a:pt x="383169" y="80018"/>
                  <a:pt x="371736" y="81965"/>
                  <a:pt x="360798" y="85611"/>
                </a:cubicBezTo>
                <a:cubicBezTo>
                  <a:pt x="278022" y="113203"/>
                  <a:pt x="359745" y="94211"/>
                  <a:pt x="276908" y="110778"/>
                </a:cubicBezTo>
                <a:cubicBezTo>
                  <a:pt x="265723" y="116371"/>
                  <a:pt x="255216" y="123601"/>
                  <a:pt x="243352" y="127556"/>
                </a:cubicBezTo>
                <a:cubicBezTo>
                  <a:pt x="221476" y="134848"/>
                  <a:pt x="176240" y="144334"/>
                  <a:pt x="176240" y="144334"/>
                </a:cubicBezTo>
                <a:cubicBezTo>
                  <a:pt x="104115" y="192417"/>
                  <a:pt x="195370" y="134769"/>
                  <a:pt x="125906" y="169501"/>
                </a:cubicBezTo>
                <a:cubicBezTo>
                  <a:pt x="116888" y="174010"/>
                  <a:pt x="109128" y="180686"/>
                  <a:pt x="100739" y="186279"/>
                </a:cubicBezTo>
                <a:cubicBezTo>
                  <a:pt x="82710" y="240365"/>
                  <a:pt x="54600" y="236613"/>
                  <a:pt x="42016" y="27016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2AF5E110-47CD-4DFF-8710-1724E444EF72}"/>
              </a:ext>
            </a:extLst>
          </p:cNvPr>
          <p:cNvSpPr/>
          <p:nvPr/>
        </p:nvSpPr>
        <p:spPr>
          <a:xfrm>
            <a:off x="7719030" y="3761985"/>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add edge 1 and 4, we end up with two separate set of vertices.</a:t>
            </a:r>
          </a:p>
          <a:p>
            <a:r>
              <a:rPr lang="en-US" dirty="0"/>
              <a:t>In fact, every vertex is in it’s own set of vertices.</a:t>
            </a:r>
          </a:p>
          <a:p>
            <a:r>
              <a:rPr lang="en-US" dirty="0"/>
              <a:t>If we add edge 5, we connect two separate sets of vertices.</a:t>
            </a:r>
          </a:p>
          <a:p>
            <a:r>
              <a:rPr lang="en-US" dirty="0"/>
              <a:t>Adding edge 6 also connects two separate sets of vertices.</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227847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42A7ECB-F0C9-491B-A96F-CD6B87FD6DB7}"/>
              </a:ext>
            </a:extLst>
          </p:cNvPr>
          <p:cNvSpPr/>
          <p:nvPr/>
        </p:nvSpPr>
        <p:spPr>
          <a:xfrm>
            <a:off x="7566870" y="1887523"/>
            <a:ext cx="3649343" cy="4093827"/>
          </a:xfrm>
          <a:custGeom>
            <a:avLst/>
            <a:gdLst>
              <a:gd name="connsiteX0" fmla="*/ 251669 w 3649343"/>
              <a:gd name="connsiteY0" fmla="*/ 1803633 h 4093827"/>
              <a:gd name="connsiteX1" fmla="*/ 192947 w 3649343"/>
              <a:gd name="connsiteY1" fmla="*/ 1895912 h 4093827"/>
              <a:gd name="connsiteX2" fmla="*/ 176169 w 3649343"/>
              <a:gd name="connsiteY2" fmla="*/ 1921079 h 4093827"/>
              <a:gd name="connsiteX3" fmla="*/ 159391 w 3649343"/>
              <a:gd name="connsiteY3" fmla="*/ 1946246 h 4093827"/>
              <a:gd name="connsiteX4" fmla="*/ 125835 w 3649343"/>
              <a:gd name="connsiteY4" fmla="*/ 1996580 h 4093827"/>
              <a:gd name="connsiteX5" fmla="*/ 117446 w 3649343"/>
              <a:gd name="connsiteY5" fmla="*/ 2021747 h 4093827"/>
              <a:gd name="connsiteX6" fmla="*/ 75501 w 3649343"/>
              <a:gd name="connsiteY6" fmla="*/ 2080470 h 4093827"/>
              <a:gd name="connsiteX7" fmla="*/ 67112 w 3649343"/>
              <a:gd name="connsiteY7" fmla="*/ 2105637 h 4093827"/>
              <a:gd name="connsiteX8" fmla="*/ 33556 w 3649343"/>
              <a:gd name="connsiteY8" fmla="*/ 2155971 h 4093827"/>
              <a:gd name="connsiteX9" fmla="*/ 0 w 3649343"/>
              <a:gd name="connsiteY9" fmla="*/ 2239860 h 4093827"/>
              <a:gd name="connsiteX10" fmla="*/ 16778 w 3649343"/>
              <a:gd name="connsiteY10" fmla="*/ 2617365 h 4093827"/>
              <a:gd name="connsiteX11" fmla="*/ 33556 w 3649343"/>
              <a:gd name="connsiteY11" fmla="*/ 2667699 h 4093827"/>
              <a:gd name="connsiteX12" fmla="*/ 41945 w 3649343"/>
              <a:gd name="connsiteY12" fmla="*/ 2692866 h 4093827"/>
              <a:gd name="connsiteX13" fmla="*/ 50334 w 3649343"/>
              <a:gd name="connsiteY13" fmla="*/ 2718033 h 4093827"/>
              <a:gd name="connsiteX14" fmla="*/ 75501 w 3649343"/>
              <a:gd name="connsiteY14" fmla="*/ 2734811 h 4093827"/>
              <a:gd name="connsiteX15" fmla="*/ 117446 w 3649343"/>
              <a:gd name="connsiteY15" fmla="*/ 2776756 h 4093827"/>
              <a:gd name="connsiteX16" fmla="*/ 142613 w 3649343"/>
              <a:gd name="connsiteY16" fmla="*/ 2785145 h 4093827"/>
              <a:gd name="connsiteX17" fmla="*/ 192947 w 3649343"/>
              <a:gd name="connsiteY17" fmla="*/ 2818701 h 4093827"/>
              <a:gd name="connsiteX18" fmla="*/ 226502 w 3649343"/>
              <a:gd name="connsiteY18" fmla="*/ 2827090 h 4093827"/>
              <a:gd name="connsiteX19" fmla="*/ 276836 w 3649343"/>
              <a:gd name="connsiteY19" fmla="*/ 2843868 h 4093827"/>
              <a:gd name="connsiteX20" fmla="*/ 310392 w 3649343"/>
              <a:gd name="connsiteY20" fmla="*/ 2852257 h 4093827"/>
              <a:gd name="connsiteX21" fmla="*/ 335559 w 3649343"/>
              <a:gd name="connsiteY21" fmla="*/ 2860646 h 4093827"/>
              <a:gd name="connsiteX22" fmla="*/ 385893 w 3649343"/>
              <a:gd name="connsiteY22" fmla="*/ 2869035 h 4093827"/>
              <a:gd name="connsiteX23" fmla="*/ 553673 w 3649343"/>
              <a:gd name="connsiteY23" fmla="*/ 2885813 h 4093827"/>
              <a:gd name="connsiteX24" fmla="*/ 604007 w 3649343"/>
              <a:gd name="connsiteY24" fmla="*/ 2894202 h 4093827"/>
              <a:gd name="connsiteX25" fmla="*/ 830510 w 3649343"/>
              <a:gd name="connsiteY25" fmla="*/ 2877424 h 4093827"/>
              <a:gd name="connsiteX26" fmla="*/ 872455 w 3649343"/>
              <a:gd name="connsiteY26" fmla="*/ 2835479 h 4093827"/>
              <a:gd name="connsiteX27" fmla="*/ 880844 w 3649343"/>
              <a:gd name="connsiteY27" fmla="*/ 2810312 h 4093827"/>
              <a:gd name="connsiteX28" fmla="*/ 914400 w 3649343"/>
              <a:gd name="connsiteY28" fmla="*/ 2759978 h 4093827"/>
              <a:gd name="connsiteX29" fmla="*/ 922789 w 3649343"/>
              <a:gd name="connsiteY29" fmla="*/ 2726422 h 4093827"/>
              <a:gd name="connsiteX30" fmla="*/ 939567 w 3649343"/>
              <a:gd name="connsiteY30" fmla="*/ 2676088 h 4093827"/>
              <a:gd name="connsiteX31" fmla="*/ 947956 w 3649343"/>
              <a:gd name="connsiteY31" fmla="*/ 2642532 h 4093827"/>
              <a:gd name="connsiteX32" fmla="*/ 964734 w 3649343"/>
              <a:gd name="connsiteY32" fmla="*/ 2608976 h 4093827"/>
              <a:gd name="connsiteX33" fmla="*/ 981512 w 3649343"/>
              <a:gd name="connsiteY33" fmla="*/ 2558642 h 4093827"/>
              <a:gd name="connsiteX34" fmla="*/ 998290 w 3649343"/>
              <a:gd name="connsiteY34" fmla="*/ 2499919 h 4093827"/>
              <a:gd name="connsiteX35" fmla="*/ 1006679 w 3649343"/>
              <a:gd name="connsiteY35" fmla="*/ 2474752 h 4093827"/>
              <a:gd name="connsiteX36" fmla="*/ 1015068 w 3649343"/>
              <a:gd name="connsiteY36" fmla="*/ 2441196 h 4093827"/>
              <a:gd name="connsiteX37" fmla="*/ 1040235 w 3649343"/>
              <a:gd name="connsiteY37" fmla="*/ 2390862 h 4093827"/>
              <a:gd name="connsiteX38" fmla="*/ 1057013 w 3649343"/>
              <a:gd name="connsiteY38" fmla="*/ 2323750 h 4093827"/>
              <a:gd name="connsiteX39" fmla="*/ 1073791 w 3649343"/>
              <a:gd name="connsiteY39" fmla="*/ 1996580 h 4093827"/>
              <a:gd name="connsiteX40" fmla="*/ 1082180 w 3649343"/>
              <a:gd name="connsiteY40" fmla="*/ 1795244 h 4093827"/>
              <a:gd name="connsiteX41" fmla="*/ 1090569 w 3649343"/>
              <a:gd name="connsiteY41" fmla="*/ 1761688 h 4093827"/>
              <a:gd name="connsiteX42" fmla="*/ 1098958 w 3649343"/>
              <a:gd name="connsiteY42" fmla="*/ 1702965 h 4093827"/>
              <a:gd name="connsiteX43" fmla="*/ 1115736 w 3649343"/>
              <a:gd name="connsiteY43" fmla="*/ 1652631 h 4093827"/>
              <a:gd name="connsiteX44" fmla="*/ 1124124 w 3649343"/>
              <a:gd name="connsiteY44" fmla="*/ 1627464 h 4093827"/>
              <a:gd name="connsiteX45" fmla="*/ 1132513 w 3649343"/>
              <a:gd name="connsiteY45" fmla="*/ 1602297 h 4093827"/>
              <a:gd name="connsiteX46" fmla="*/ 1149291 w 3649343"/>
              <a:gd name="connsiteY46" fmla="*/ 1577130 h 4093827"/>
              <a:gd name="connsiteX47" fmla="*/ 1157680 w 3649343"/>
              <a:gd name="connsiteY47" fmla="*/ 1551963 h 4093827"/>
              <a:gd name="connsiteX48" fmla="*/ 1174458 w 3649343"/>
              <a:gd name="connsiteY48" fmla="*/ 1526796 h 4093827"/>
              <a:gd name="connsiteX49" fmla="*/ 1199625 w 3649343"/>
              <a:gd name="connsiteY49" fmla="*/ 1459684 h 4093827"/>
              <a:gd name="connsiteX50" fmla="*/ 1233181 w 3649343"/>
              <a:gd name="connsiteY50" fmla="*/ 1409350 h 4093827"/>
              <a:gd name="connsiteX51" fmla="*/ 1249959 w 3649343"/>
              <a:gd name="connsiteY51" fmla="*/ 1375794 h 4093827"/>
              <a:gd name="connsiteX52" fmla="*/ 1291904 w 3649343"/>
              <a:gd name="connsiteY52" fmla="*/ 1325460 h 4093827"/>
              <a:gd name="connsiteX53" fmla="*/ 1325460 w 3649343"/>
              <a:gd name="connsiteY53" fmla="*/ 1241571 h 4093827"/>
              <a:gd name="connsiteX54" fmla="*/ 1350627 w 3649343"/>
              <a:gd name="connsiteY54" fmla="*/ 1216404 h 4093827"/>
              <a:gd name="connsiteX55" fmla="*/ 1367405 w 3649343"/>
              <a:gd name="connsiteY55" fmla="*/ 1182848 h 4093827"/>
              <a:gd name="connsiteX56" fmla="*/ 1375794 w 3649343"/>
              <a:gd name="connsiteY56" fmla="*/ 1157681 h 4093827"/>
              <a:gd name="connsiteX57" fmla="*/ 1400961 w 3649343"/>
              <a:gd name="connsiteY57" fmla="*/ 1132514 h 4093827"/>
              <a:gd name="connsiteX58" fmla="*/ 1434517 w 3649343"/>
              <a:gd name="connsiteY58" fmla="*/ 1090569 h 4093827"/>
              <a:gd name="connsiteX59" fmla="*/ 1451295 w 3649343"/>
              <a:gd name="connsiteY59" fmla="*/ 1065402 h 4093827"/>
              <a:gd name="connsiteX60" fmla="*/ 1484851 w 3649343"/>
              <a:gd name="connsiteY60" fmla="*/ 1048624 h 4093827"/>
              <a:gd name="connsiteX61" fmla="*/ 1551963 w 3649343"/>
              <a:gd name="connsiteY61" fmla="*/ 1031846 h 4093827"/>
              <a:gd name="connsiteX62" fmla="*/ 1644242 w 3649343"/>
              <a:gd name="connsiteY62" fmla="*/ 1015068 h 4093827"/>
              <a:gd name="connsiteX63" fmla="*/ 1870745 w 3649343"/>
              <a:gd name="connsiteY63" fmla="*/ 1031846 h 4093827"/>
              <a:gd name="connsiteX64" fmla="*/ 1921079 w 3649343"/>
              <a:gd name="connsiteY64" fmla="*/ 1065402 h 4093827"/>
              <a:gd name="connsiteX65" fmla="*/ 1946246 w 3649343"/>
              <a:gd name="connsiteY65" fmla="*/ 1082180 h 4093827"/>
              <a:gd name="connsiteX66" fmla="*/ 1996580 w 3649343"/>
              <a:gd name="connsiteY66" fmla="*/ 1124125 h 4093827"/>
              <a:gd name="connsiteX67" fmla="*/ 2021747 w 3649343"/>
              <a:gd name="connsiteY67" fmla="*/ 1174459 h 4093827"/>
              <a:gd name="connsiteX68" fmla="*/ 2038524 w 3649343"/>
              <a:gd name="connsiteY68" fmla="*/ 1199626 h 4093827"/>
              <a:gd name="connsiteX69" fmla="*/ 2063691 w 3649343"/>
              <a:gd name="connsiteY69" fmla="*/ 1249960 h 4093827"/>
              <a:gd name="connsiteX70" fmla="*/ 2097247 w 3649343"/>
              <a:gd name="connsiteY70" fmla="*/ 1300294 h 4093827"/>
              <a:gd name="connsiteX71" fmla="*/ 2105636 w 3649343"/>
              <a:gd name="connsiteY71" fmla="*/ 1325460 h 4093827"/>
              <a:gd name="connsiteX72" fmla="*/ 2114025 w 3649343"/>
              <a:gd name="connsiteY72" fmla="*/ 1359016 h 4093827"/>
              <a:gd name="connsiteX73" fmla="*/ 2122414 w 3649343"/>
              <a:gd name="connsiteY73" fmla="*/ 1384183 h 4093827"/>
              <a:gd name="connsiteX74" fmla="*/ 2130803 w 3649343"/>
              <a:gd name="connsiteY74" fmla="*/ 1434517 h 4093827"/>
              <a:gd name="connsiteX75" fmla="*/ 2105636 w 3649343"/>
              <a:gd name="connsiteY75" fmla="*/ 1719743 h 4093827"/>
              <a:gd name="connsiteX76" fmla="*/ 2088858 w 3649343"/>
              <a:gd name="connsiteY76" fmla="*/ 1786855 h 4093827"/>
              <a:gd name="connsiteX77" fmla="*/ 2038524 w 3649343"/>
              <a:gd name="connsiteY77" fmla="*/ 1887523 h 4093827"/>
              <a:gd name="connsiteX78" fmla="*/ 2021747 w 3649343"/>
              <a:gd name="connsiteY78" fmla="*/ 1921079 h 4093827"/>
              <a:gd name="connsiteX79" fmla="*/ 2004969 w 3649343"/>
              <a:gd name="connsiteY79" fmla="*/ 1954635 h 4093827"/>
              <a:gd name="connsiteX80" fmla="*/ 1996580 w 3649343"/>
              <a:gd name="connsiteY80" fmla="*/ 1988191 h 4093827"/>
              <a:gd name="connsiteX81" fmla="*/ 1963024 w 3649343"/>
              <a:gd name="connsiteY81" fmla="*/ 2072081 h 4093827"/>
              <a:gd name="connsiteX82" fmla="*/ 1946246 w 3649343"/>
              <a:gd name="connsiteY82" fmla="*/ 2147582 h 4093827"/>
              <a:gd name="connsiteX83" fmla="*/ 1929468 w 3649343"/>
              <a:gd name="connsiteY83" fmla="*/ 2223083 h 4093827"/>
              <a:gd name="connsiteX84" fmla="*/ 1937857 w 3649343"/>
              <a:gd name="connsiteY84" fmla="*/ 2684477 h 4093827"/>
              <a:gd name="connsiteX85" fmla="*/ 1946246 w 3649343"/>
              <a:gd name="connsiteY85" fmla="*/ 2726422 h 4093827"/>
              <a:gd name="connsiteX86" fmla="*/ 1979802 w 3649343"/>
              <a:gd name="connsiteY86" fmla="*/ 2827090 h 4093827"/>
              <a:gd name="connsiteX87" fmla="*/ 1996580 w 3649343"/>
              <a:gd name="connsiteY87" fmla="*/ 2877424 h 4093827"/>
              <a:gd name="connsiteX88" fmla="*/ 2021747 w 3649343"/>
              <a:gd name="connsiteY88" fmla="*/ 2944536 h 4093827"/>
              <a:gd name="connsiteX89" fmla="*/ 2055302 w 3649343"/>
              <a:gd name="connsiteY89" fmla="*/ 3003259 h 4093827"/>
              <a:gd name="connsiteX90" fmla="*/ 2097247 w 3649343"/>
              <a:gd name="connsiteY90" fmla="*/ 3087149 h 4093827"/>
              <a:gd name="connsiteX91" fmla="*/ 2114025 w 3649343"/>
              <a:gd name="connsiteY91" fmla="*/ 3120705 h 4093827"/>
              <a:gd name="connsiteX92" fmla="*/ 2155970 w 3649343"/>
              <a:gd name="connsiteY92" fmla="*/ 3196205 h 4093827"/>
              <a:gd name="connsiteX93" fmla="*/ 2181137 w 3649343"/>
              <a:gd name="connsiteY93" fmla="*/ 3238150 h 4093827"/>
              <a:gd name="connsiteX94" fmla="*/ 2197915 w 3649343"/>
              <a:gd name="connsiteY94" fmla="*/ 3271706 h 4093827"/>
              <a:gd name="connsiteX95" fmla="*/ 2223082 w 3649343"/>
              <a:gd name="connsiteY95" fmla="*/ 3313651 h 4093827"/>
              <a:gd name="connsiteX96" fmla="*/ 2256638 w 3649343"/>
              <a:gd name="connsiteY96" fmla="*/ 3380763 h 4093827"/>
              <a:gd name="connsiteX97" fmla="*/ 2273416 w 3649343"/>
              <a:gd name="connsiteY97" fmla="*/ 3414319 h 4093827"/>
              <a:gd name="connsiteX98" fmla="*/ 2298583 w 3649343"/>
              <a:gd name="connsiteY98" fmla="*/ 3447875 h 4093827"/>
              <a:gd name="connsiteX99" fmla="*/ 2323750 w 3649343"/>
              <a:gd name="connsiteY99" fmla="*/ 3514987 h 4093827"/>
              <a:gd name="connsiteX100" fmla="*/ 2348917 w 3649343"/>
              <a:gd name="connsiteY100" fmla="*/ 3548543 h 4093827"/>
              <a:gd name="connsiteX101" fmla="*/ 2390862 w 3649343"/>
              <a:gd name="connsiteY101" fmla="*/ 3615655 h 4093827"/>
              <a:gd name="connsiteX102" fmla="*/ 2416029 w 3649343"/>
              <a:gd name="connsiteY102" fmla="*/ 3674378 h 4093827"/>
              <a:gd name="connsiteX103" fmla="*/ 2457974 w 3649343"/>
              <a:gd name="connsiteY103" fmla="*/ 3724712 h 4093827"/>
              <a:gd name="connsiteX104" fmla="*/ 2466363 w 3649343"/>
              <a:gd name="connsiteY104" fmla="*/ 3749879 h 4093827"/>
              <a:gd name="connsiteX105" fmla="*/ 2483141 w 3649343"/>
              <a:gd name="connsiteY105" fmla="*/ 3775046 h 4093827"/>
              <a:gd name="connsiteX106" fmla="*/ 2499919 w 3649343"/>
              <a:gd name="connsiteY106" fmla="*/ 3808602 h 4093827"/>
              <a:gd name="connsiteX107" fmla="*/ 2533475 w 3649343"/>
              <a:gd name="connsiteY107" fmla="*/ 3833769 h 4093827"/>
              <a:gd name="connsiteX108" fmla="*/ 2558642 w 3649343"/>
              <a:gd name="connsiteY108" fmla="*/ 3884103 h 4093827"/>
              <a:gd name="connsiteX109" fmla="*/ 2583809 w 3649343"/>
              <a:gd name="connsiteY109" fmla="*/ 3900881 h 4093827"/>
              <a:gd name="connsiteX110" fmla="*/ 2600587 w 3649343"/>
              <a:gd name="connsiteY110" fmla="*/ 3934437 h 4093827"/>
              <a:gd name="connsiteX111" fmla="*/ 2692866 w 3649343"/>
              <a:gd name="connsiteY111" fmla="*/ 3984771 h 4093827"/>
              <a:gd name="connsiteX112" fmla="*/ 2718033 w 3649343"/>
              <a:gd name="connsiteY112" fmla="*/ 4001549 h 4093827"/>
              <a:gd name="connsiteX113" fmla="*/ 2751589 w 3649343"/>
              <a:gd name="connsiteY113" fmla="*/ 4009938 h 4093827"/>
              <a:gd name="connsiteX114" fmla="*/ 2785145 w 3649343"/>
              <a:gd name="connsiteY114" fmla="*/ 4026716 h 4093827"/>
              <a:gd name="connsiteX115" fmla="*/ 2827090 w 3649343"/>
              <a:gd name="connsiteY115" fmla="*/ 4035105 h 4093827"/>
              <a:gd name="connsiteX116" fmla="*/ 2860646 w 3649343"/>
              <a:gd name="connsiteY116" fmla="*/ 4043494 h 4093827"/>
              <a:gd name="connsiteX117" fmla="*/ 2969702 w 3649343"/>
              <a:gd name="connsiteY117" fmla="*/ 4068660 h 4093827"/>
              <a:gd name="connsiteX118" fmla="*/ 3078759 w 3649343"/>
              <a:gd name="connsiteY118" fmla="*/ 4077049 h 4093827"/>
              <a:gd name="connsiteX119" fmla="*/ 3145871 w 3649343"/>
              <a:gd name="connsiteY119" fmla="*/ 4085438 h 4093827"/>
              <a:gd name="connsiteX120" fmla="*/ 3246539 w 3649343"/>
              <a:gd name="connsiteY120" fmla="*/ 4093827 h 4093827"/>
              <a:gd name="connsiteX121" fmla="*/ 3389152 w 3649343"/>
              <a:gd name="connsiteY121" fmla="*/ 4077049 h 4093827"/>
              <a:gd name="connsiteX122" fmla="*/ 3447875 w 3649343"/>
              <a:gd name="connsiteY122" fmla="*/ 4060271 h 4093827"/>
              <a:gd name="connsiteX123" fmla="*/ 3473042 w 3649343"/>
              <a:gd name="connsiteY123" fmla="*/ 4035105 h 4093827"/>
              <a:gd name="connsiteX124" fmla="*/ 3498209 w 3649343"/>
              <a:gd name="connsiteY124" fmla="*/ 4018327 h 4093827"/>
              <a:gd name="connsiteX125" fmla="*/ 3514987 w 3649343"/>
              <a:gd name="connsiteY125" fmla="*/ 3993160 h 4093827"/>
              <a:gd name="connsiteX126" fmla="*/ 3540154 w 3649343"/>
              <a:gd name="connsiteY126" fmla="*/ 3959604 h 4093827"/>
              <a:gd name="connsiteX127" fmla="*/ 3582099 w 3649343"/>
              <a:gd name="connsiteY127" fmla="*/ 3858936 h 4093827"/>
              <a:gd name="connsiteX128" fmla="*/ 3607266 w 3649343"/>
              <a:gd name="connsiteY128" fmla="*/ 3833769 h 4093827"/>
              <a:gd name="connsiteX129" fmla="*/ 3615655 w 3649343"/>
              <a:gd name="connsiteY129" fmla="*/ 3808602 h 4093827"/>
              <a:gd name="connsiteX130" fmla="*/ 3624044 w 3649343"/>
              <a:gd name="connsiteY130" fmla="*/ 3775046 h 4093827"/>
              <a:gd name="connsiteX131" fmla="*/ 3640822 w 3649343"/>
              <a:gd name="connsiteY131" fmla="*/ 3724712 h 4093827"/>
              <a:gd name="connsiteX132" fmla="*/ 3632433 w 3649343"/>
              <a:gd name="connsiteY132" fmla="*/ 3498209 h 4093827"/>
              <a:gd name="connsiteX133" fmla="*/ 3624044 w 3649343"/>
              <a:gd name="connsiteY133" fmla="*/ 3397541 h 4093827"/>
              <a:gd name="connsiteX134" fmla="*/ 3615655 w 3649343"/>
              <a:gd name="connsiteY134" fmla="*/ 3372374 h 4093827"/>
              <a:gd name="connsiteX135" fmla="*/ 3582099 w 3649343"/>
              <a:gd name="connsiteY135" fmla="*/ 3271706 h 4093827"/>
              <a:gd name="connsiteX136" fmla="*/ 3565321 w 3649343"/>
              <a:gd name="connsiteY136" fmla="*/ 3221372 h 4093827"/>
              <a:gd name="connsiteX137" fmla="*/ 3556932 w 3649343"/>
              <a:gd name="connsiteY137" fmla="*/ 3196205 h 4093827"/>
              <a:gd name="connsiteX138" fmla="*/ 3531765 w 3649343"/>
              <a:gd name="connsiteY138" fmla="*/ 3162649 h 4093827"/>
              <a:gd name="connsiteX139" fmla="*/ 3506598 w 3649343"/>
              <a:gd name="connsiteY139" fmla="*/ 3112316 h 4093827"/>
              <a:gd name="connsiteX140" fmla="*/ 3489820 w 3649343"/>
              <a:gd name="connsiteY140" fmla="*/ 3061982 h 4093827"/>
              <a:gd name="connsiteX141" fmla="*/ 3456264 w 3649343"/>
              <a:gd name="connsiteY141" fmla="*/ 3011648 h 4093827"/>
              <a:gd name="connsiteX142" fmla="*/ 3447875 w 3649343"/>
              <a:gd name="connsiteY142" fmla="*/ 2986481 h 4093827"/>
              <a:gd name="connsiteX143" fmla="*/ 3405930 w 3649343"/>
              <a:gd name="connsiteY143" fmla="*/ 2927758 h 4093827"/>
              <a:gd name="connsiteX144" fmla="*/ 3380763 w 3649343"/>
              <a:gd name="connsiteY144" fmla="*/ 2877424 h 4093827"/>
              <a:gd name="connsiteX145" fmla="*/ 3338818 w 3649343"/>
              <a:gd name="connsiteY145" fmla="*/ 2827090 h 4093827"/>
              <a:gd name="connsiteX146" fmla="*/ 3330429 w 3649343"/>
              <a:gd name="connsiteY146" fmla="*/ 2801923 h 4093827"/>
              <a:gd name="connsiteX147" fmla="*/ 3313651 w 3649343"/>
              <a:gd name="connsiteY147" fmla="*/ 2776756 h 4093827"/>
              <a:gd name="connsiteX148" fmla="*/ 3296873 w 3649343"/>
              <a:gd name="connsiteY148" fmla="*/ 2743200 h 4093827"/>
              <a:gd name="connsiteX149" fmla="*/ 3263317 w 3649343"/>
              <a:gd name="connsiteY149" fmla="*/ 2692866 h 4093827"/>
              <a:gd name="connsiteX150" fmla="*/ 3246539 w 3649343"/>
              <a:gd name="connsiteY150" fmla="*/ 2667699 h 4093827"/>
              <a:gd name="connsiteX151" fmla="*/ 3238150 w 3649343"/>
              <a:gd name="connsiteY151" fmla="*/ 2642532 h 4093827"/>
              <a:gd name="connsiteX152" fmla="*/ 3204594 w 3649343"/>
              <a:gd name="connsiteY152" fmla="*/ 2583809 h 4093827"/>
              <a:gd name="connsiteX153" fmla="*/ 3187816 w 3649343"/>
              <a:gd name="connsiteY153" fmla="*/ 2533475 h 4093827"/>
              <a:gd name="connsiteX154" fmla="*/ 3154260 w 3649343"/>
              <a:gd name="connsiteY154" fmla="*/ 2474752 h 4093827"/>
              <a:gd name="connsiteX155" fmla="*/ 3145871 w 3649343"/>
              <a:gd name="connsiteY155" fmla="*/ 2449585 h 4093827"/>
              <a:gd name="connsiteX156" fmla="*/ 3112315 w 3649343"/>
              <a:gd name="connsiteY156" fmla="*/ 2374084 h 4093827"/>
              <a:gd name="connsiteX157" fmla="*/ 3103926 w 3649343"/>
              <a:gd name="connsiteY157" fmla="*/ 2340528 h 4093827"/>
              <a:gd name="connsiteX158" fmla="*/ 3087148 w 3649343"/>
              <a:gd name="connsiteY158" fmla="*/ 2290194 h 4093827"/>
              <a:gd name="connsiteX159" fmla="*/ 3078759 w 3649343"/>
              <a:gd name="connsiteY159" fmla="*/ 2256638 h 4093827"/>
              <a:gd name="connsiteX160" fmla="*/ 3061981 w 3649343"/>
              <a:gd name="connsiteY160" fmla="*/ 2206305 h 4093827"/>
              <a:gd name="connsiteX161" fmla="*/ 3045203 w 3649343"/>
              <a:gd name="connsiteY161" fmla="*/ 2155971 h 4093827"/>
              <a:gd name="connsiteX162" fmla="*/ 3028425 w 3649343"/>
              <a:gd name="connsiteY162" fmla="*/ 2097248 h 4093827"/>
              <a:gd name="connsiteX163" fmla="*/ 3011647 w 3649343"/>
              <a:gd name="connsiteY163" fmla="*/ 2046914 h 4093827"/>
              <a:gd name="connsiteX164" fmla="*/ 3003258 w 3649343"/>
              <a:gd name="connsiteY164" fmla="*/ 1988191 h 4093827"/>
              <a:gd name="connsiteX165" fmla="*/ 2986480 w 3649343"/>
              <a:gd name="connsiteY165" fmla="*/ 1795244 h 4093827"/>
              <a:gd name="connsiteX166" fmla="*/ 2969702 w 3649343"/>
              <a:gd name="connsiteY166" fmla="*/ 1308683 h 4093827"/>
              <a:gd name="connsiteX167" fmla="*/ 2969702 w 3649343"/>
              <a:gd name="connsiteY167" fmla="*/ 696286 h 4093827"/>
              <a:gd name="connsiteX168" fmla="*/ 2952924 w 3649343"/>
              <a:gd name="connsiteY168" fmla="*/ 503339 h 4093827"/>
              <a:gd name="connsiteX169" fmla="*/ 2944536 w 3649343"/>
              <a:gd name="connsiteY169" fmla="*/ 436227 h 4093827"/>
              <a:gd name="connsiteX170" fmla="*/ 2936147 w 3649343"/>
              <a:gd name="connsiteY170" fmla="*/ 411060 h 4093827"/>
              <a:gd name="connsiteX171" fmla="*/ 2919369 w 3649343"/>
              <a:gd name="connsiteY171" fmla="*/ 343949 h 4093827"/>
              <a:gd name="connsiteX172" fmla="*/ 2910980 w 3649343"/>
              <a:gd name="connsiteY172" fmla="*/ 318782 h 4093827"/>
              <a:gd name="connsiteX173" fmla="*/ 2902591 w 3649343"/>
              <a:gd name="connsiteY173" fmla="*/ 276837 h 4093827"/>
              <a:gd name="connsiteX174" fmla="*/ 2885813 w 3649343"/>
              <a:gd name="connsiteY174" fmla="*/ 226503 h 4093827"/>
              <a:gd name="connsiteX175" fmla="*/ 2843868 w 3649343"/>
              <a:gd name="connsiteY175" fmla="*/ 151002 h 4093827"/>
              <a:gd name="connsiteX176" fmla="*/ 2793534 w 3649343"/>
              <a:gd name="connsiteY176" fmla="*/ 125835 h 4093827"/>
              <a:gd name="connsiteX177" fmla="*/ 2768367 w 3649343"/>
              <a:gd name="connsiteY177" fmla="*/ 109057 h 4093827"/>
              <a:gd name="connsiteX178" fmla="*/ 2726422 w 3649343"/>
              <a:gd name="connsiteY178" fmla="*/ 100668 h 4093827"/>
              <a:gd name="connsiteX179" fmla="*/ 2634143 w 3649343"/>
              <a:gd name="connsiteY179" fmla="*/ 83890 h 4093827"/>
              <a:gd name="connsiteX180" fmla="*/ 2424418 w 3649343"/>
              <a:gd name="connsiteY180" fmla="*/ 67112 h 4093827"/>
              <a:gd name="connsiteX181" fmla="*/ 2290194 w 3649343"/>
              <a:gd name="connsiteY181" fmla="*/ 50334 h 4093827"/>
              <a:gd name="connsiteX182" fmla="*/ 2231471 w 3649343"/>
              <a:gd name="connsiteY182" fmla="*/ 41945 h 4093827"/>
              <a:gd name="connsiteX183" fmla="*/ 2004969 w 3649343"/>
              <a:gd name="connsiteY183" fmla="*/ 25167 h 4093827"/>
              <a:gd name="connsiteX184" fmla="*/ 1904301 w 3649343"/>
              <a:gd name="connsiteY184" fmla="*/ 16778 h 4093827"/>
              <a:gd name="connsiteX185" fmla="*/ 1795244 w 3649343"/>
              <a:gd name="connsiteY185" fmla="*/ 8389 h 4093827"/>
              <a:gd name="connsiteX186" fmla="*/ 1677798 w 3649343"/>
              <a:gd name="connsiteY186" fmla="*/ 0 h 4093827"/>
              <a:gd name="connsiteX187" fmla="*/ 1308682 w 3649343"/>
              <a:gd name="connsiteY187" fmla="*/ 16778 h 4093827"/>
              <a:gd name="connsiteX188" fmla="*/ 1224792 w 3649343"/>
              <a:gd name="connsiteY188" fmla="*/ 33556 h 4093827"/>
              <a:gd name="connsiteX189" fmla="*/ 1174458 w 3649343"/>
              <a:gd name="connsiteY189" fmla="*/ 41945 h 4093827"/>
              <a:gd name="connsiteX190" fmla="*/ 1140902 w 3649343"/>
              <a:gd name="connsiteY190" fmla="*/ 50334 h 4093827"/>
              <a:gd name="connsiteX191" fmla="*/ 1082180 w 3649343"/>
              <a:gd name="connsiteY191" fmla="*/ 67112 h 4093827"/>
              <a:gd name="connsiteX192" fmla="*/ 1023457 w 3649343"/>
              <a:gd name="connsiteY192" fmla="*/ 75501 h 4093827"/>
              <a:gd name="connsiteX193" fmla="*/ 973123 w 3649343"/>
              <a:gd name="connsiteY193" fmla="*/ 92279 h 4093827"/>
              <a:gd name="connsiteX194" fmla="*/ 897622 w 3649343"/>
              <a:gd name="connsiteY194" fmla="*/ 134224 h 4093827"/>
              <a:gd name="connsiteX195" fmla="*/ 872455 w 3649343"/>
              <a:gd name="connsiteY195" fmla="*/ 159391 h 4093827"/>
              <a:gd name="connsiteX196" fmla="*/ 838899 w 3649343"/>
              <a:gd name="connsiteY196" fmla="*/ 226503 h 4093827"/>
              <a:gd name="connsiteX197" fmla="*/ 788565 w 3649343"/>
              <a:gd name="connsiteY197" fmla="*/ 302004 h 4093827"/>
              <a:gd name="connsiteX198" fmla="*/ 771787 w 3649343"/>
              <a:gd name="connsiteY198" fmla="*/ 327171 h 4093827"/>
              <a:gd name="connsiteX199" fmla="*/ 755009 w 3649343"/>
              <a:gd name="connsiteY199" fmla="*/ 360727 h 4093827"/>
              <a:gd name="connsiteX200" fmla="*/ 729842 w 3649343"/>
              <a:gd name="connsiteY200" fmla="*/ 385894 h 4093827"/>
              <a:gd name="connsiteX201" fmla="*/ 696286 w 3649343"/>
              <a:gd name="connsiteY201" fmla="*/ 436227 h 4093827"/>
              <a:gd name="connsiteX202" fmla="*/ 687897 w 3649343"/>
              <a:gd name="connsiteY202" fmla="*/ 478172 h 4093827"/>
              <a:gd name="connsiteX203" fmla="*/ 645952 w 3649343"/>
              <a:gd name="connsiteY203" fmla="*/ 553673 h 4093827"/>
              <a:gd name="connsiteX204" fmla="*/ 612396 w 3649343"/>
              <a:gd name="connsiteY204" fmla="*/ 629174 h 4093827"/>
              <a:gd name="connsiteX205" fmla="*/ 595618 w 3649343"/>
              <a:gd name="connsiteY205" fmla="*/ 654341 h 4093827"/>
              <a:gd name="connsiteX206" fmla="*/ 578840 w 3649343"/>
              <a:gd name="connsiteY206" fmla="*/ 704675 h 4093827"/>
              <a:gd name="connsiteX207" fmla="*/ 570451 w 3649343"/>
              <a:gd name="connsiteY207" fmla="*/ 729842 h 4093827"/>
              <a:gd name="connsiteX208" fmla="*/ 562062 w 3649343"/>
              <a:gd name="connsiteY208" fmla="*/ 755009 h 4093827"/>
              <a:gd name="connsiteX209" fmla="*/ 553673 w 3649343"/>
              <a:gd name="connsiteY209" fmla="*/ 788565 h 4093827"/>
              <a:gd name="connsiteX210" fmla="*/ 536895 w 3649343"/>
              <a:gd name="connsiteY210" fmla="*/ 813732 h 4093827"/>
              <a:gd name="connsiteX211" fmla="*/ 528506 w 3649343"/>
              <a:gd name="connsiteY211" fmla="*/ 864066 h 4093827"/>
              <a:gd name="connsiteX212" fmla="*/ 511728 w 3649343"/>
              <a:gd name="connsiteY212" fmla="*/ 914400 h 4093827"/>
              <a:gd name="connsiteX213" fmla="*/ 494950 w 3649343"/>
              <a:gd name="connsiteY213" fmla="*/ 964734 h 4093827"/>
              <a:gd name="connsiteX214" fmla="*/ 486561 w 3649343"/>
              <a:gd name="connsiteY214" fmla="*/ 989901 h 4093827"/>
              <a:gd name="connsiteX215" fmla="*/ 469783 w 3649343"/>
              <a:gd name="connsiteY215" fmla="*/ 1048624 h 4093827"/>
              <a:gd name="connsiteX216" fmla="*/ 453005 w 3649343"/>
              <a:gd name="connsiteY216" fmla="*/ 1073791 h 4093827"/>
              <a:gd name="connsiteX217" fmla="*/ 444616 w 3649343"/>
              <a:gd name="connsiteY217" fmla="*/ 1107347 h 4093827"/>
              <a:gd name="connsiteX218" fmla="*/ 419449 w 3649343"/>
              <a:gd name="connsiteY218" fmla="*/ 1182848 h 4093827"/>
              <a:gd name="connsiteX219" fmla="*/ 411060 w 3649343"/>
              <a:gd name="connsiteY219" fmla="*/ 1208015 h 4093827"/>
              <a:gd name="connsiteX220" fmla="*/ 402671 w 3649343"/>
              <a:gd name="connsiteY220" fmla="*/ 1233182 h 4093827"/>
              <a:gd name="connsiteX221" fmla="*/ 385893 w 3649343"/>
              <a:gd name="connsiteY221" fmla="*/ 1258349 h 4093827"/>
              <a:gd name="connsiteX222" fmla="*/ 343948 w 3649343"/>
              <a:gd name="connsiteY222" fmla="*/ 1308683 h 4093827"/>
              <a:gd name="connsiteX223" fmla="*/ 335559 w 3649343"/>
              <a:gd name="connsiteY223" fmla="*/ 1333849 h 4093827"/>
              <a:gd name="connsiteX224" fmla="*/ 293614 w 3649343"/>
              <a:gd name="connsiteY224" fmla="*/ 1384183 h 4093827"/>
              <a:gd name="connsiteX225" fmla="*/ 268447 w 3649343"/>
              <a:gd name="connsiteY225" fmla="*/ 1434517 h 4093827"/>
              <a:gd name="connsiteX226" fmla="*/ 260058 w 3649343"/>
              <a:gd name="connsiteY226" fmla="*/ 1459684 h 4093827"/>
              <a:gd name="connsiteX227" fmla="*/ 243280 w 3649343"/>
              <a:gd name="connsiteY227" fmla="*/ 1493240 h 4093827"/>
              <a:gd name="connsiteX228" fmla="*/ 226502 w 3649343"/>
              <a:gd name="connsiteY228" fmla="*/ 1543574 h 4093827"/>
              <a:gd name="connsiteX229" fmla="*/ 218113 w 3649343"/>
              <a:gd name="connsiteY229" fmla="*/ 1568741 h 4093827"/>
              <a:gd name="connsiteX230" fmla="*/ 201336 w 3649343"/>
              <a:gd name="connsiteY230" fmla="*/ 1593908 h 4093827"/>
              <a:gd name="connsiteX231" fmla="*/ 192947 w 3649343"/>
              <a:gd name="connsiteY231" fmla="*/ 1627464 h 4093827"/>
              <a:gd name="connsiteX232" fmla="*/ 251669 w 3649343"/>
              <a:gd name="connsiteY232" fmla="*/ 1803633 h 40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649343" h="4093827">
                <a:moveTo>
                  <a:pt x="251669" y="1803633"/>
                </a:moveTo>
                <a:cubicBezTo>
                  <a:pt x="216131" y="1862864"/>
                  <a:pt x="235543" y="1832017"/>
                  <a:pt x="192947" y="1895912"/>
                </a:cubicBezTo>
                <a:lnTo>
                  <a:pt x="176169" y="1921079"/>
                </a:lnTo>
                <a:cubicBezTo>
                  <a:pt x="170576" y="1929468"/>
                  <a:pt x="162579" y="1936681"/>
                  <a:pt x="159391" y="1946246"/>
                </a:cubicBezTo>
                <a:cubicBezTo>
                  <a:pt x="147250" y="1982668"/>
                  <a:pt x="157255" y="1965160"/>
                  <a:pt x="125835" y="1996580"/>
                </a:cubicBezTo>
                <a:cubicBezTo>
                  <a:pt x="123039" y="2004969"/>
                  <a:pt x="121833" y="2014069"/>
                  <a:pt x="117446" y="2021747"/>
                </a:cubicBezTo>
                <a:cubicBezTo>
                  <a:pt x="102246" y="2048346"/>
                  <a:pt x="88485" y="2054502"/>
                  <a:pt x="75501" y="2080470"/>
                </a:cubicBezTo>
                <a:cubicBezTo>
                  <a:pt x="71546" y="2088379"/>
                  <a:pt x="71406" y="2097907"/>
                  <a:pt x="67112" y="2105637"/>
                </a:cubicBezTo>
                <a:cubicBezTo>
                  <a:pt x="57319" y="2123264"/>
                  <a:pt x="39933" y="2136841"/>
                  <a:pt x="33556" y="2155971"/>
                </a:cubicBezTo>
                <a:cubicBezTo>
                  <a:pt x="12823" y="2218169"/>
                  <a:pt x="24687" y="2190487"/>
                  <a:pt x="0" y="2239860"/>
                </a:cubicBezTo>
                <a:cubicBezTo>
                  <a:pt x="5593" y="2365695"/>
                  <a:pt x="6929" y="2491791"/>
                  <a:pt x="16778" y="2617365"/>
                </a:cubicBezTo>
                <a:cubicBezTo>
                  <a:pt x="18161" y="2634996"/>
                  <a:pt x="27963" y="2650921"/>
                  <a:pt x="33556" y="2667699"/>
                </a:cubicBezTo>
                <a:lnTo>
                  <a:pt x="41945" y="2692866"/>
                </a:lnTo>
                <a:cubicBezTo>
                  <a:pt x="44741" y="2701255"/>
                  <a:pt x="42976" y="2713128"/>
                  <a:pt x="50334" y="2718033"/>
                </a:cubicBezTo>
                <a:lnTo>
                  <a:pt x="75501" y="2734811"/>
                </a:lnTo>
                <a:cubicBezTo>
                  <a:pt x="92279" y="2759978"/>
                  <a:pt x="89483" y="2762774"/>
                  <a:pt x="117446" y="2776756"/>
                </a:cubicBezTo>
                <a:cubicBezTo>
                  <a:pt x="125355" y="2780711"/>
                  <a:pt x="134883" y="2780851"/>
                  <a:pt x="142613" y="2785145"/>
                </a:cubicBezTo>
                <a:cubicBezTo>
                  <a:pt x="160240" y="2794938"/>
                  <a:pt x="173384" y="2813810"/>
                  <a:pt x="192947" y="2818701"/>
                </a:cubicBezTo>
                <a:cubicBezTo>
                  <a:pt x="204132" y="2821497"/>
                  <a:pt x="215459" y="2823777"/>
                  <a:pt x="226502" y="2827090"/>
                </a:cubicBezTo>
                <a:cubicBezTo>
                  <a:pt x="243442" y="2832172"/>
                  <a:pt x="259678" y="2839579"/>
                  <a:pt x="276836" y="2843868"/>
                </a:cubicBezTo>
                <a:cubicBezTo>
                  <a:pt x="288021" y="2846664"/>
                  <a:pt x="299306" y="2849090"/>
                  <a:pt x="310392" y="2852257"/>
                </a:cubicBezTo>
                <a:cubicBezTo>
                  <a:pt x="318895" y="2854686"/>
                  <a:pt x="326927" y="2858728"/>
                  <a:pt x="335559" y="2860646"/>
                </a:cubicBezTo>
                <a:cubicBezTo>
                  <a:pt x="352163" y="2864336"/>
                  <a:pt x="369033" y="2866787"/>
                  <a:pt x="385893" y="2869035"/>
                </a:cubicBezTo>
                <a:cubicBezTo>
                  <a:pt x="505839" y="2885028"/>
                  <a:pt x="419407" y="2870017"/>
                  <a:pt x="553673" y="2885813"/>
                </a:cubicBezTo>
                <a:cubicBezTo>
                  <a:pt x="570566" y="2887800"/>
                  <a:pt x="587229" y="2891406"/>
                  <a:pt x="604007" y="2894202"/>
                </a:cubicBezTo>
                <a:cubicBezTo>
                  <a:pt x="679508" y="2888609"/>
                  <a:pt x="755466" y="2887430"/>
                  <a:pt x="830510" y="2877424"/>
                </a:cubicBezTo>
                <a:cubicBezTo>
                  <a:pt x="848486" y="2875027"/>
                  <a:pt x="865664" y="2849061"/>
                  <a:pt x="872455" y="2835479"/>
                </a:cubicBezTo>
                <a:cubicBezTo>
                  <a:pt x="876410" y="2827570"/>
                  <a:pt x="876550" y="2818042"/>
                  <a:pt x="880844" y="2810312"/>
                </a:cubicBezTo>
                <a:cubicBezTo>
                  <a:pt x="890637" y="2792685"/>
                  <a:pt x="914400" y="2759978"/>
                  <a:pt x="914400" y="2759978"/>
                </a:cubicBezTo>
                <a:cubicBezTo>
                  <a:pt x="917196" y="2748793"/>
                  <a:pt x="919476" y="2737465"/>
                  <a:pt x="922789" y="2726422"/>
                </a:cubicBezTo>
                <a:cubicBezTo>
                  <a:pt x="927871" y="2709482"/>
                  <a:pt x="935278" y="2693246"/>
                  <a:pt x="939567" y="2676088"/>
                </a:cubicBezTo>
                <a:cubicBezTo>
                  <a:pt x="942363" y="2664903"/>
                  <a:pt x="943908" y="2653327"/>
                  <a:pt x="947956" y="2642532"/>
                </a:cubicBezTo>
                <a:cubicBezTo>
                  <a:pt x="952347" y="2630823"/>
                  <a:pt x="960090" y="2620587"/>
                  <a:pt x="964734" y="2608976"/>
                </a:cubicBezTo>
                <a:cubicBezTo>
                  <a:pt x="971302" y="2592555"/>
                  <a:pt x="975919" y="2575420"/>
                  <a:pt x="981512" y="2558642"/>
                </a:cubicBezTo>
                <a:cubicBezTo>
                  <a:pt x="1001626" y="2498300"/>
                  <a:pt x="977223" y="2573655"/>
                  <a:pt x="998290" y="2499919"/>
                </a:cubicBezTo>
                <a:cubicBezTo>
                  <a:pt x="1000719" y="2491416"/>
                  <a:pt x="1004250" y="2483255"/>
                  <a:pt x="1006679" y="2474752"/>
                </a:cubicBezTo>
                <a:cubicBezTo>
                  <a:pt x="1009846" y="2463666"/>
                  <a:pt x="1011901" y="2452282"/>
                  <a:pt x="1015068" y="2441196"/>
                </a:cubicBezTo>
                <a:cubicBezTo>
                  <a:pt x="1029125" y="2391995"/>
                  <a:pt x="1015724" y="2439883"/>
                  <a:pt x="1040235" y="2390862"/>
                </a:cubicBezTo>
                <a:cubicBezTo>
                  <a:pt x="1048834" y="2373665"/>
                  <a:pt x="1053822" y="2339704"/>
                  <a:pt x="1057013" y="2323750"/>
                </a:cubicBezTo>
                <a:cubicBezTo>
                  <a:pt x="1072994" y="2147958"/>
                  <a:pt x="1063034" y="2276258"/>
                  <a:pt x="1073791" y="1996580"/>
                </a:cubicBezTo>
                <a:cubicBezTo>
                  <a:pt x="1076373" y="1929459"/>
                  <a:pt x="1077394" y="1862244"/>
                  <a:pt x="1082180" y="1795244"/>
                </a:cubicBezTo>
                <a:cubicBezTo>
                  <a:pt x="1083001" y="1783744"/>
                  <a:pt x="1088507" y="1773032"/>
                  <a:pt x="1090569" y="1761688"/>
                </a:cubicBezTo>
                <a:cubicBezTo>
                  <a:pt x="1094106" y="1742234"/>
                  <a:pt x="1094512" y="1722232"/>
                  <a:pt x="1098958" y="1702965"/>
                </a:cubicBezTo>
                <a:cubicBezTo>
                  <a:pt x="1102935" y="1685732"/>
                  <a:pt x="1110144" y="1669409"/>
                  <a:pt x="1115736" y="1652631"/>
                </a:cubicBezTo>
                <a:lnTo>
                  <a:pt x="1124124" y="1627464"/>
                </a:lnTo>
                <a:cubicBezTo>
                  <a:pt x="1126920" y="1619075"/>
                  <a:pt x="1127608" y="1609655"/>
                  <a:pt x="1132513" y="1602297"/>
                </a:cubicBezTo>
                <a:cubicBezTo>
                  <a:pt x="1138106" y="1593908"/>
                  <a:pt x="1144782" y="1586148"/>
                  <a:pt x="1149291" y="1577130"/>
                </a:cubicBezTo>
                <a:cubicBezTo>
                  <a:pt x="1153246" y="1569221"/>
                  <a:pt x="1153725" y="1559872"/>
                  <a:pt x="1157680" y="1551963"/>
                </a:cubicBezTo>
                <a:cubicBezTo>
                  <a:pt x="1162189" y="1542945"/>
                  <a:pt x="1169949" y="1535814"/>
                  <a:pt x="1174458" y="1526796"/>
                </a:cubicBezTo>
                <a:cubicBezTo>
                  <a:pt x="1219391" y="1436929"/>
                  <a:pt x="1125439" y="1595691"/>
                  <a:pt x="1199625" y="1459684"/>
                </a:cubicBezTo>
                <a:cubicBezTo>
                  <a:pt x="1209281" y="1441982"/>
                  <a:pt x="1224163" y="1427386"/>
                  <a:pt x="1233181" y="1409350"/>
                </a:cubicBezTo>
                <a:cubicBezTo>
                  <a:pt x="1238774" y="1398165"/>
                  <a:pt x="1242690" y="1385970"/>
                  <a:pt x="1249959" y="1375794"/>
                </a:cubicBezTo>
                <a:cubicBezTo>
                  <a:pt x="1273202" y="1343254"/>
                  <a:pt x="1276239" y="1360705"/>
                  <a:pt x="1291904" y="1325460"/>
                </a:cubicBezTo>
                <a:cubicBezTo>
                  <a:pt x="1306285" y="1293102"/>
                  <a:pt x="1305264" y="1269845"/>
                  <a:pt x="1325460" y="1241571"/>
                </a:cubicBezTo>
                <a:cubicBezTo>
                  <a:pt x="1332356" y="1231917"/>
                  <a:pt x="1343731" y="1226058"/>
                  <a:pt x="1350627" y="1216404"/>
                </a:cubicBezTo>
                <a:cubicBezTo>
                  <a:pt x="1357896" y="1206228"/>
                  <a:pt x="1362479" y="1194342"/>
                  <a:pt x="1367405" y="1182848"/>
                </a:cubicBezTo>
                <a:cubicBezTo>
                  <a:pt x="1370888" y="1174720"/>
                  <a:pt x="1370889" y="1165039"/>
                  <a:pt x="1375794" y="1157681"/>
                </a:cubicBezTo>
                <a:cubicBezTo>
                  <a:pt x="1382375" y="1147810"/>
                  <a:pt x="1392572" y="1140903"/>
                  <a:pt x="1400961" y="1132514"/>
                </a:cubicBezTo>
                <a:cubicBezTo>
                  <a:pt x="1417293" y="1083519"/>
                  <a:pt x="1396572" y="1128514"/>
                  <a:pt x="1434517" y="1090569"/>
                </a:cubicBezTo>
                <a:cubicBezTo>
                  <a:pt x="1441646" y="1083440"/>
                  <a:pt x="1443550" y="1071857"/>
                  <a:pt x="1451295" y="1065402"/>
                </a:cubicBezTo>
                <a:cubicBezTo>
                  <a:pt x="1460902" y="1057396"/>
                  <a:pt x="1472987" y="1052579"/>
                  <a:pt x="1484851" y="1048624"/>
                </a:cubicBezTo>
                <a:cubicBezTo>
                  <a:pt x="1506727" y="1041332"/>
                  <a:pt x="1529352" y="1036368"/>
                  <a:pt x="1551963" y="1031846"/>
                </a:cubicBezTo>
                <a:cubicBezTo>
                  <a:pt x="1610587" y="1020121"/>
                  <a:pt x="1579843" y="1025801"/>
                  <a:pt x="1644242" y="1015068"/>
                </a:cubicBezTo>
                <a:cubicBezTo>
                  <a:pt x="1719743" y="1020661"/>
                  <a:pt x="1795413" y="1024313"/>
                  <a:pt x="1870745" y="1031846"/>
                </a:cubicBezTo>
                <a:cubicBezTo>
                  <a:pt x="1900901" y="1034862"/>
                  <a:pt x="1898066" y="1046225"/>
                  <a:pt x="1921079" y="1065402"/>
                </a:cubicBezTo>
                <a:cubicBezTo>
                  <a:pt x="1928824" y="1071857"/>
                  <a:pt x="1938501" y="1075725"/>
                  <a:pt x="1946246" y="1082180"/>
                </a:cubicBezTo>
                <a:cubicBezTo>
                  <a:pt x="2010839" y="1136007"/>
                  <a:pt x="1934095" y="1082468"/>
                  <a:pt x="1996580" y="1124125"/>
                </a:cubicBezTo>
                <a:cubicBezTo>
                  <a:pt x="2044657" y="1196241"/>
                  <a:pt x="1987021" y="1105003"/>
                  <a:pt x="2021747" y="1174459"/>
                </a:cubicBezTo>
                <a:cubicBezTo>
                  <a:pt x="2026256" y="1183477"/>
                  <a:pt x="2034015" y="1190608"/>
                  <a:pt x="2038524" y="1199626"/>
                </a:cubicBezTo>
                <a:cubicBezTo>
                  <a:pt x="2073250" y="1269082"/>
                  <a:pt x="2015614" y="1177844"/>
                  <a:pt x="2063691" y="1249960"/>
                </a:cubicBezTo>
                <a:cubicBezTo>
                  <a:pt x="2082957" y="1327022"/>
                  <a:pt x="2055114" y="1247629"/>
                  <a:pt x="2097247" y="1300294"/>
                </a:cubicBezTo>
                <a:cubicBezTo>
                  <a:pt x="2102771" y="1307199"/>
                  <a:pt x="2103207" y="1316958"/>
                  <a:pt x="2105636" y="1325460"/>
                </a:cubicBezTo>
                <a:cubicBezTo>
                  <a:pt x="2108803" y="1336546"/>
                  <a:pt x="2110858" y="1347930"/>
                  <a:pt x="2114025" y="1359016"/>
                </a:cubicBezTo>
                <a:cubicBezTo>
                  <a:pt x="2116454" y="1367519"/>
                  <a:pt x="2120496" y="1375551"/>
                  <a:pt x="2122414" y="1384183"/>
                </a:cubicBezTo>
                <a:cubicBezTo>
                  <a:pt x="2126104" y="1400787"/>
                  <a:pt x="2128007" y="1417739"/>
                  <a:pt x="2130803" y="1434517"/>
                </a:cubicBezTo>
                <a:cubicBezTo>
                  <a:pt x="2126852" y="1489838"/>
                  <a:pt x="2123888" y="1634568"/>
                  <a:pt x="2105636" y="1719743"/>
                </a:cubicBezTo>
                <a:cubicBezTo>
                  <a:pt x="2100804" y="1742290"/>
                  <a:pt x="2099170" y="1766230"/>
                  <a:pt x="2088858" y="1786855"/>
                </a:cubicBezTo>
                <a:lnTo>
                  <a:pt x="2038524" y="1887523"/>
                </a:lnTo>
                <a:lnTo>
                  <a:pt x="2021747" y="1921079"/>
                </a:lnTo>
                <a:cubicBezTo>
                  <a:pt x="2016154" y="1932264"/>
                  <a:pt x="2008002" y="1942503"/>
                  <a:pt x="2004969" y="1954635"/>
                </a:cubicBezTo>
                <a:cubicBezTo>
                  <a:pt x="2002173" y="1965820"/>
                  <a:pt x="2000628" y="1977396"/>
                  <a:pt x="1996580" y="1988191"/>
                </a:cubicBezTo>
                <a:cubicBezTo>
                  <a:pt x="1977405" y="2039324"/>
                  <a:pt x="1975961" y="2007396"/>
                  <a:pt x="1963024" y="2072081"/>
                </a:cubicBezTo>
                <a:cubicBezTo>
                  <a:pt x="1937722" y="2198589"/>
                  <a:pt x="1969940" y="2040957"/>
                  <a:pt x="1946246" y="2147582"/>
                </a:cubicBezTo>
                <a:cubicBezTo>
                  <a:pt x="1924946" y="2243433"/>
                  <a:pt x="1949927" y="2141247"/>
                  <a:pt x="1929468" y="2223083"/>
                </a:cubicBezTo>
                <a:cubicBezTo>
                  <a:pt x="1913129" y="2435488"/>
                  <a:pt x="1915901" y="2340494"/>
                  <a:pt x="1937857" y="2684477"/>
                </a:cubicBezTo>
                <a:cubicBezTo>
                  <a:pt x="1938765" y="2698707"/>
                  <a:pt x="1942329" y="2712712"/>
                  <a:pt x="1946246" y="2726422"/>
                </a:cubicBezTo>
                <a:lnTo>
                  <a:pt x="1979802" y="2827090"/>
                </a:lnTo>
                <a:lnTo>
                  <a:pt x="1996580" y="2877424"/>
                </a:lnTo>
                <a:cubicBezTo>
                  <a:pt x="2003841" y="2899206"/>
                  <a:pt x="2011716" y="2924473"/>
                  <a:pt x="2021747" y="2944536"/>
                </a:cubicBezTo>
                <a:cubicBezTo>
                  <a:pt x="2031829" y="2964701"/>
                  <a:pt x="2044754" y="2983334"/>
                  <a:pt x="2055302" y="3003259"/>
                </a:cubicBezTo>
                <a:cubicBezTo>
                  <a:pt x="2069930" y="3030890"/>
                  <a:pt x="2083265" y="3059186"/>
                  <a:pt x="2097247" y="3087149"/>
                </a:cubicBezTo>
                <a:cubicBezTo>
                  <a:pt x="2102840" y="3098334"/>
                  <a:pt x="2107591" y="3109982"/>
                  <a:pt x="2114025" y="3120705"/>
                </a:cubicBezTo>
                <a:cubicBezTo>
                  <a:pt x="2192686" y="3251804"/>
                  <a:pt x="2095806" y="3087910"/>
                  <a:pt x="2155970" y="3196205"/>
                </a:cubicBezTo>
                <a:cubicBezTo>
                  <a:pt x="2163889" y="3210458"/>
                  <a:pt x="2173218" y="3223897"/>
                  <a:pt x="2181137" y="3238150"/>
                </a:cubicBezTo>
                <a:cubicBezTo>
                  <a:pt x="2187210" y="3249082"/>
                  <a:pt x="2191842" y="3260774"/>
                  <a:pt x="2197915" y="3271706"/>
                </a:cubicBezTo>
                <a:cubicBezTo>
                  <a:pt x="2205834" y="3285959"/>
                  <a:pt x="2215352" y="3299295"/>
                  <a:pt x="2223082" y="3313651"/>
                </a:cubicBezTo>
                <a:cubicBezTo>
                  <a:pt x="2234940" y="3335673"/>
                  <a:pt x="2245453" y="3358392"/>
                  <a:pt x="2256638" y="3380763"/>
                </a:cubicBezTo>
                <a:cubicBezTo>
                  <a:pt x="2262231" y="3391948"/>
                  <a:pt x="2265913" y="3404315"/>
                  <a:pt x="2273416" y="3414319"/>
                </a:cubicBezTo>
                <a:lnTo>
                  <a:pt x="2298583" y="3447875"/>
                </a:lnTo>
                <a:cubicBezTo>
                  <a:pt x="2306635" y="3480082"/>
                  <a:pt x="2305472" y="3485741"/>
                  <a:pt x="2323750" y="3514987"/>
                </a:cubicBezTo>
                <a:cubicBezTo>
                  <a:pt x="2331160" y="3526843"/>
                  <a:pt x="2341507" y="3536687"/>
                  <a:pt x="2348917" y="3548543"/>
                </a:cubicBezTo>
                <a:cubicBezTo>
                  <a:pt x="2406494" y="3640666"/>
                  <a:pt x="2319568" y="3520596"/>
                  <a:pt x="2390862" y="3615655"/>
                </a:cubicBezTo>
                <a:cubicBezTo>
                  <a:pt x="2397708" y="3636193"/>
                  <a:pt x="2403071" y="3656237"/>
                  <a:pt x="2416029" y="3674378"/>
                </a:cubicBezTo>
                <a:cubicBezTo>
                  <a:pt x="2446951" y="3717669"/>
                  <a:pt x="2435783" y="3680330"/>
                  <a:pt x="2457974" y="3724712"/>
                </a:cubicBezTo>
                <a:cubicBezTo>
                  <a:pt x="2461929" y="3732621"/>
                  <a:pt x="2462408" y="3741970"/>
                  <a:pt x="2466363" y="3749879"/>
                </a:cubicBezTo>
                <a:cubicBezTo>
                  <a:pt x="2470872" y="3758897"/>
                  <a:pt x="2478139" y="3766292"/>
                  <a:pt x="2483141" y="3775046"/>
                </a:cubicBezTo>
                <a:cubicBezTo>
                  <a:pt x="2489346" y="3785904"/>
                  <a:pt x="2491780" y="3799107"/>
                  <a:pt x="2499919" y="3808602"/>
                </a:cubicBezTo>
                <a:cubicBezTo>
                  <a:pt x="2509018" y="3819218"/>
                  <a:pt x="2523588" y="3823882"/>
                  <a:pt x="2533475" y="3833769"/>
                </a:cubicBezTo>
                <a:cubicBezTo>
                  <a:pt x="2604193" y="3904487"/>
                  <a:pt x="2504058" y="3815873"/>
                  <a:pt x="2558642" y="3884103"/>
                </a:cubicBezTo>
                <a:cubicBezTo>
                  <a:pt x="2564940" y="3891976"/>
                  <a:pt x="2575420" y="3895288"/>
                  <a:pt x="2583809" y="3900881"/>
                </a:cubicBezTo>
                <a:cubicBezTo>
                  <a:pt x="2589402" y="3912066"/>
                  <a:pt x="2591744" y="3925594"/>
                  <a:pt x="2600587" y="3934437"/>
                </a:cubicBezTo>
                <a:cubicBezTo>
                  <a:pt x="2637789" y="3971639"/>
                  <a:pt x="2651362" y="3964019"/>
                  <a:pt x="2692866" y="3984771"/>
                </a:cubicBezTo>
                <a:cubicBezTo>
                  <a:pt x="2701884" y="3989280"/>
                  <a:pt x="2708766" y="3997577"/>
                  <a:pt x="2718033" y="4001549"/>
                </a:cubicBezTo>
                <a:cubicBezTo>
                  <a:pt x="2728630" y="4006091"/>
                  <a:pt x="2740794" y="4005890"/>
                  <a:pt x="2751589" y="4009938"/>
                </a:cubicBezTo>
                <a:cubicBezTo>
                  <a:pt x="2763298" y="4014329"/>
                  <a:pt x="2773281" y="4022761"/>
                  <a:pt x="2785145" y="4026716"/>
                </a:cubicBezTo>
                <a:cubicBezTo>
                  <a:pt x="2798672" y="4031225"/>
                  <a:pt x="2813171" y="4032012"/>
                  <a:pt x="2827090" y="4035105"/>
                </a:cubicBezTo>
                <a:cubicBezTo>
                  <a:pt x="2838345" y="4037606"/>
                  <a:pt x="2849560" y="4040327"/>
                  <a:pt x="2860646" y="4043494"/>
                </a:cubicBezTo>
                <a:cubicBezTo>
                  <a:pt x="2907858" y="4056983"/>
                  <a:pt x="2893292" y="4062782"/>
                  <a:pt x="2969702" y="4068660"/>
                </a:cubicBezTo>
                <a:lnTo>
                  <a:pt x="3078759" y="4077049"/>
                </a:lnTo>
                <a:cubicBezTo>
                  <a:pt x="3101202" y="4079186"/>
                  <a:pt x="3123438" y="4083195"/>
                  <a:pt x="3145871" y="4085438"/>
                </a:cubicBezTo>
                <a:cubicBezTo>
                  <a:pt x="3179376" y="4088789"/>
                  <a:pt x="3212983" y="4091031"/>
                  <a:pt x="3246539" y="4093827"/>
                </a:cubicBezTo>
                <a:cubicBezTo>
                  <a:pt x="3294077" y="4088234"/>
                  <a:pt x="3341768" y="4083818"/>
                  <a:pt x="3389152" y="4077049"/>
                </a:cubicBezTo>
                <a:cubicBezTo>
                  <a:pt x="3407586" y="4074416"/>
                  <a:pt x="3429948" y="4066247"/>
                  <a:pt x="3447875" y="4060271"/>
                </a:cubicBezTo>
                <a:cubicBezTo>
                  <a:pt x="3456264" y="4051882"/>
                  <a:pt x="3463928" y="4042700"/>
                  <a:pt x="3473042" y="4035105"/>
                </a:cubicBezTo>
                <a:cubicBezTo>
                  <a:pt x="3480788" y="4028651"/>
                  <a:pt x="3491080" y="4025456"/>
                  <a:pt x="3498209" y="4018327"/>
                </a:cubicBezTo>
                <a:cubicBezTo>
                  <a:pt x="3505338" y="4011198"/>
                  <a:pt x="3509127" y="4001364"/>
                  <a:pt x="3514987" y="3993160"/>
                </a:cubicBezTo>
                <a:cubicBezTo>
                  <a:pt x="3523114" y="3981783"/>
                  <a:pt x="3531765" y="3970789"/>
                  <a:pt x="3540154" y="3959604"/>
                </a:cubicBezTo>
                <a:cubicBezTo>
                  <a:pt x="3548661" y="3925578"/>
                  <a:pt x="3556291" y="3884744"/>
                  <a:pt x="3582099" y="3858936"/>
                </a:cubicBezTo>
                <a:lnTo>
                  <a:pt x="3607266" y="3833769"/>
                </a:lnTo>
                <a:cubicBezTo>
                  <a:pt x="3610062" y="3825380"/>
                  <a:pt x="3613226" y="3817105"/>
                  <a:pt x="3615655" y="3808602"/>
                </a:cubicBezTo>
                <a:cubicBezTo>
                  <a:pt x="3618822" y="3797516"/>
                  <a:pt x="3620731" y="3786089"/>
                  <a:pt x="3624044" y="3775046"/>
                </a:cubicBezTo>
                <a:cubicBezTo>
                  <a:pt x="3629126" y="3758106"/>
                  <a:pt x="3640822" y="3724712"/>
                  <a:pt x="3640822" y="3724712"/>
                </a:cubicBezTo>
                <a:cubicBezTo>
                  <a:pt x="3653800" y="3556003"/>
                  <a:pt x="3652680" y="3673682"/>
                  <a:pt x="3632433" y="3498209"/>
                </a:cubicBezTo>
                <a:cubicBezTo>
                  <a:pt x="3628573" y="3464759"/>
                  <a:pt x="3628494" y="3430918"/>
                  <a:pt x="3624044" y="3397541"/>
                </a:cubicBezTo>
                <a:cubicBezTo>
                  <a:pt x="3622875" y="3388776"/>
                  <a:pt x="3617982" y="3380905"/>
                  <a:pt x="3615655" y="3372374"/>
                </a:cubicBezTo>
                <a:cubicBezTo>
                  <a:pt x="3568776" y="3200483"/>
                  <a:pt x="3623869" y="3376132"/>
                  <a:pt x="3582099" y="3271706"/>
                </a:cubicBezTo>
                <a:cubicBezTo>
                  <a:pt x="3575531" y="3255285"/>
                  <a:pt x="3570914" y="3238150"/>
                  <a:pt x="3565321" y="3221372"/>
                </a:cubicBezTo>
                <a:cubicBezTo>
                  <a:pt x="3562525" y="3212983"/>
                  <a:pt x="3562238" y="3203279"/>
                  <a:pt x="3556932" y="3196205"/>
                </a:cubicBezTo>
                <a:lnTo>
                  <a:pt x="3531765" y="3162649"/>
                </a:lnTo>
                <a:cubicBezTo>
                  <a:pt x="3501168" y="3070862"/>
                  <a:pt x="3549967" y="3209897"/>
                  <a:pt x="3506598" y="3112316"/>
                </a:cubicBezTo>
                <a:cubicBezTo>
                  <a:pt x="3499415" y="3096155"/>
                  <a:pt x="3499630" y="3076697"/>
                  <a:pt x="3489820" y="3061982"/>
                </a:cubicBezTo>
                <a:cubicBezTo>
                  <a:pt x="3478635" y="3045204"/>
                  <a:pt x="3462641" y="3030778"/>
                  <a:pt x="3456264" y="3011648"/>
                </a:cubicBezTo>
                <a:cubicBezTo>
                  <a:pt x="3453468" y="3003259"/>
                  <a:pt x="3451830" y="2994390"/>
                  <a:pt x="3447875" y="2986481"/>
                </a:cubicBezTo>
                <a:cubicBezTo>
                  <a:pt x="3441742" y="2974214"/>
                  <a:pt x="3411630" y="2935358"/>
                  <a:pt x="3405930" y="2927758"/>
                </a:cubicBezTo>
                <a:cubicBezTo>
                  <a:pt x="3397522" y="2902535"/>
                  <a:pt x="3398832" y="2899107"/>
                  <a:pt x="3380763" y="2877424"/>
                </a:cubicBezTo>
                <a:cubicBezTo>
                  <a:pt x="3357572" y="2849594"/>
                  <a:pt x="3354439" y="2858332"/>
                  <a:pt x="3338818" y="2827090"/>
                </a:cubicBezTo>
                <a:cubicBezTo>
                  <a:pt x="3334863" y="2819181"/>
                  <a:pt x="3334384" y="2809832"/>
                  <a:pt x="3330429" y="2801923"/>
                </a:cubicBezTo>
                <a:cubicBezTo>
                  <a:pt x="3325920" y="2792905"/>
                  <a:pt x="3318653" y="2785510"/>
                  <a:pt x="3313651" y="2776756"/>
                </a:cubicBezTo>
                <a:cubicBezTo>
                  <a:pt x="3307446" y="2765898"/>
                  <a:pt x="3303307" y="2753923"/>
                  <a:pt x="3296873" y="2743200"/>
                </a:cubicBezTo>
                <a:cubicBezTo>
                  <a:pt x="3286498" y="2725909"/>
                  <a:pt x="3274502" y="2709644"/>
                  <a:pt x="3263317" y="2692866"/>
                </a:cubicBezTo>
                <a:cubicBezTo>
                  <a:pt x="3257724" y="2684477"/>
                  <a:pt x="3249727" y="2677264"/>
                  <a:pt x="3246539" y="2667699"/>
                </a:cubicBezTo>
                <a:cubicBezTo>
                  <a:pt x="3243743" y="2659310"/>
                  <a:pt x="3242105" y="2650441"/>
                  <a:pt x="3238150" y="2642532"/>
                </a:cubicBezTo>
                <a:cubicBezTo>
                  <a:pt x="3207882" y="2581997"/>
                  <a:pt x="3234009" y="2657346"/>
                  <a:pt x="3204594" y="2583809"/>
                </a:cubicBezTo>
                <a:cubicBezTo>
                  <a:pt x="3198026" y="2567388"/>
                  <a:pt x="3197626" y="2548190"/>
                  <a:pt x="3187816" y="2533475"/>
                </a:cubicBezTo>
                <a:cubicBezTo>
                  <a:pt x="3170966" y="2508200"/>
                  <a:pt x="3167032" y="2504554"/>
                  <a:pt x="3154260" y="2474752"/>
                </a:cubicBezTo>
                <a:cubicBezTo>
                  <a:pt x="3150777" y="2466624"/>
                  <a:pt x="3149826" y="2457494"/>
                  <a:pt x="3145871" y="2449585"/>
                </a:cubicBezTo>
                <a:cubicBezTo>
                  <a:pt x="3118327" y="2394497"/>
                  <a:pt x="3133958" y="2460655"/>
                  <a:pt x="3112315" y="2374084"/>
                </a:cubicBezTo>
                <a:cubicBezTo>
                  <a:pt x="3109519" y="2362899"/>
                  <a:pt x="3107239" y="2351571"/>
                  <a:pt x="3103926" y="2340528"/>
                </a:cubicBezTo>
                <a:cubicBezTo>
                  <a:pt x="3098844" y="2323588"/>
                  <a:pt x="3091437" y="2307352"/>
                  <a:pt x="3087148" y="2290194"/>
                </a:cubicBezTo>
                <a:cubicBezTo>
                  <a:pt x="3084352" y="2279009"/>
                  <a:pt x="3082072" y="2267681"/>
                  <a:pt x="3078759" y="2256638"/>
                </a:cubicBezTo>
                <a:cubicBezTo>
                  <a:pt x="3073677" y="2239699"/>
                  <a:pt x="3067574" y="2223083"/>
                  <a:pt x="3061981" y="2206305"/>
                </a:cubicBezTo>
                <a:lnTo>
                  <a:pt x="3045203" y="2155971"/>
                </a:lnTo>
                <a:cubicBezTo>
                  <a:pt x="3017010" y="2071392"/>
                  <a:pt x="3060026" y="2202585"/>
                  <a:pt x="3028425" y="2097248"/>
                </a:cubicBezTo>
                <a:cubicBezTo>
                  <a:pt x="3023343" y="2080308"/>
                  <a:pt x="3011647" y="2046914"/>
                  <a:pt x="3011647" y="2046914"/>
                </a:cubicBezTo>
                <a:cubicBezTo>
                  <a:pt x="3008851" y="2027340"/>
                  <a:pt x="3005225" y="2007866"/>
                  <a:pt x="3003258" y="1988191"/>
                </a:cubicBezTo>
                <a:cubicBezTo>
                  <a:pt x="2996834" y="1923953"/>
                  <a:pt x="2989704" y="1859722"/>
                  <a:pt x="2986480" y="1795244"/>
                </a:cubicBezTo>
                <a:cubicBezTo>
                  <a:pt x="2972783" y="1521300"/>
                  <a:pt x="2979564" y="1683441"/>
                  <a:pt x="2969702" y="1308683"/>
                </a:cubicBezTo>
                <a:cubicBezTo>
                  <a:pt x="2994574" y="948046"/>
                  <a:pt x="2990748" y="1138244"/>
                  <a:pt x="2969702" y="696286"/>
                </a:cubicBezTo>
                <a:cubicBezTo>
                  <a:pt x="2961765" y="529614"/>
                  <a:pt x="2973988" y="587593"/>
                  <a:pt x="2952924" y="503339"/>
                </a:cubicBezTo>
                <a:cubicBezTo>
                  <a:pt x="2950128" y="480968"/>
                  <a:pt x="2948569" y="458408"/>
                  <a:pt x="2944536" y="436227"/>
                </a:cubicBezTo>
                <a:cubicBezTo>
                  <a:pt x="2942954" y="427527"/>
                  <a:pt x="2938474" y="419591"/>
                  <a:pt x="2936147" y="411060"/>
                </a:cubicBezTo>
                <a:cubicBezTo>
                  <a:pt x="2930080" y="388814"/>
                  <a:pt x="2926661" y="365825"/>
                  <a:pt x="2919369" y="343949"/>
                </a:cubicBezTo>
                <a:cubicBezTo>
                  <a:pt x="2916573" y="335560"/>
                  <a:pt x="2913125" y="327361"/>
                  <a:pt x="2910980" y="318782"/>
                </a:cubicBezTo>
                <a:cubicBezTo>
                  <a:pt x="2907522" y="304949"/>
                  <a:pt x="2906343" y="290593"/>
                  <a:pt x="2902591" y="276837"/>
                </a:cubicBezTo>
                <a:cubicBezTo>
                  <a:pt x="2897938" y="259775"/>
                  <a:pt x="2891406" y="243281"/>
                  <a:pt x="2885813" y="226503"/>
                </a:cubicBezTo>
                <a:cubicBezTo>
                  <a:pt x="2877071" y="200277"/>
                  <a:pt x="2868593" y="167485"/>
                  <a:pt x="2843868" y="151002"/>
                </a:cubicBezTo>
                <a:cubicBezTo>
                  <a:pt x="2771743" y="102919"/>
                  <a:pt x="2862998" y="160567"/>
                  <a:pt x="2793534" y="125835"/>
                </a:cubicBezTo>
                <a:cubicBezTo>
                  <a:pt x="2784516" y="121326"/>
                  <a:pt x="2777807" y="112597"/>
                  <a:pt x="2768367" y="109057"/>
                </a:cubicBezTo>
                <a:cubicBezTo>
                  <a:pt x="2755016" y="104050"/>
                  <a:pt x="2740255" y="104126"/>
                  <a:pt x="2726422" y="100668"/>
                </a:cubicBezTo>
                <a:cubicBezTo>
                  <a:pt x="2661860" y="84527"/>
                  <a:pt x="2755940" y="94962"/>
                  <a:pt x="2634143" y="83890"/>
                </a:cubicBezTo>
                <a:cubicBezTo>
                  <a:pt x="2564299" y="77541"/>
                  <a:pt x="2424418" y="67112"/>
                  <a:pt x="2424418" y="67112"/>
                </a:cubicBezTo>
                <a:cubicBezTo>
                  <a:pt x="2341015" y="50431"/>
                  <a:pt x="2420873" y="64854"/>
                  <a:pt x="2290194" y="50334"/>
                </a:cubicBezTo>
                <a:cubicBezTo>
                  <a:pt x="2270542" y="48150"/>
                  <a:pt x="2251168" y="43683"/>
                  <a:pt x="2231471" y="41945"/>
                </a:cubicBezTo>
                <a:cubicBezTo>
                  <a:pt x="2156056" y="35291"/>
                  <a:pt x="2080454" y="30974"/>
                  <a:pt x="2004969" y="25167"/>
                </a:cubicBezTo>
                <a:lnTo>
                  <a:pt x="1904301" y="16778"/>
                </a:lnTo>
                <a:lnTo>
                  <a:pt x="1795244" y="8389"/>
                </a:lnTo>
                <a:lnTo>
                  <a:pt x="1677798" y="0"/>
                </a:lnTo>
                <a:lnTo>
                  <a:pt x="1308682" y="16778"/>
                </a:lnTo>
                <a:cubicBezTo>
                  <a:pt x="1209118" y="22635"/>
                  <a:pt x="1283067" y="20606"/>
                  <a:pt x="1224792" y="33556"/>
                </a:cubicBezTo>
                <a:cubicBezTo>
                  <a:pt x="1208188" y="37246"/>
                  <a:pt x="1191137" y="38609"/>
                  <a:pt x="1174458" y="41945"/>
                </a:cubicBezTo>
                <a:cubicBezTo>
                  <a:pt x="1163152" y="44206"/>
                  <a:pt x="1151988" y="47167"/>
                  <a:pt x="1140902" y="50334"/>
                </a:cubicBezTo>
                <a:cubicBezTo>
                  <a:pt x="1109454" y="59319"/>
                  <a:pt x="1118244" y="60555"/>
                  <a:pt x="1082180" y="67112"/>
                </a:cubicBezTo>
                <a:cubicBezTo>
                  <a:pt x="1062726" y="70649"/>
                  <a:pt x="1043031" y="72705"/>
                  <a:pt x="1023457" y="75501"/>
                </a:cubicBezTo>
                <a:lnTo>
                  <a:pt x="973123" y="92279"/>
                </a:lnTo>
                <a:cubicBezTo>
                  <a:pt x="941476" y="102828"/>
                  <a:pt x="926468" y="105378"/>
                  <a:pt x="897622" y="134224"/>
                </a:cubicBezTo>
                <a:cubicBezTo>
                  <a:pt x="889233" y="142613"/>
                  <a:pt x="878824" y="149382"/>
                  <a:pt x="872455" y="159391"/>
                </a:cubicBezTo>
                <a:cubicBezTo>
                  <a:pt x="859027" y="180492"/>
                  <a:pt x="852773" y="205692"/>
                  <a:pt x="838899" y="226503"/>
                </a:cubicBezTo>
                <a:lnTo>
                  <a:pt x="788565" y="302004"/>
                </a:lnTo>
                <a:cubicBezTo>
                  <a:pt x="782972" y="310393"/>
                  <a:pt x="776296" y="318153"/>
                  <a:pt x="771787" y="327171"/>
                </a:cubicBezTo>
                <a:cubicBezTo>
                  <a:pt x="766194" y="338356"/>
                  <a:pt x="762278" y="350551"/>
                  <a:pt x="755009" y="360727"/>
                </a:cubicBezTo>
                <a:cubicBezTo>
                  <a:pt x="748113" y="370381"/>
                  <a:pt x="737126" y="376529"/>
                  <a:pt x="729842" y="385894"/>
                </a:cubicBezTo>
                <a:cubicBezTo>
                  <a:pt x="717462" y="401811"/>
                  <a:pt x="696286" y="436227"/>
                  <a:pt x="696286" y="436227"/>
                </a:cubicBezTo>
                <a:cubicBezTo>
                  <a:pt x="693490" y="450209"/>
                  <a:pt x="692406" y="464645"/>
                  <a:pt x="687897" y="478172"/>
                </a:cubicBezTo>
                <a:cubicBezTo>
                  <a:pt x="679818" y="502409"/>
                  <a:pt x="656703" y="532170"/>
                  <a:pt x="645952" y="553673"/>
                </a:cubicBezTo>
                <a:cubicBezTo>
                  <a:pt x="609997" y="625582"/>
                  <a:pt x="647977" y="566908"/>
                  <a:pt x="612396" y="629174"/>
                </a:cubicBezTo>
                <a:cubicBezTo>
                  <a:pt x="607394" y="637928"/>
                  <a:pt x="599713" y="645128"/>
                  <a:pt x="595618" y="654341"/>
                </a:cubicBezTo>
                <a:cubicBezTo>
                  <a:pt x="588435" y="670502"/>
                  <a:pt x="584433" y="687897"/>
                  <a:pt x="578840" y="704675"/>
                </a:cubicBezTo>
                <a:lnTo>
                  <a:pt x="570451" y="729842"/>
                </a:lnTo>
                <a:cubicBezTo>
                  <a:pt x="567655" y="738231"/>
                  <a:pt x="564207" y="746430"/>
                  <a:pt x="562062" y="755009"/>
                </a:cubicBezTo>
                <a:cubicBezTo>
                  <a:pt x="559266" y="766194"/>
                  <a:pt x="558215" y="777968"/>
                  <a:pt x="553673" y="788565"/>
                </a:cubicBezTo>
                <a:cubicBezTo>
                  <a:pt x="549701" y="797832"/>
                  <a:pt x="542488" y="805343"/>
                  <a:pt x="536895" y="813732"/>
                </a:cubicBezTo>
                <a:cubicBezTo>
                  <a:pt x="534099" y="830510"/>
                  <a:pt x="532631" y="847564"/>
                  <a:pt x="528506" y="864066"/>
                </a:cubicBezTo>
                <a:cubicBezTo>
                  <a:pt x="524217" y="881224"/>
                  <a:pt x="517321" y="897622"/>
                  <a:pt x="511728" y="914400"/>
                </a:cubicBezTo>
                <a:lnTo>
                  <a:pt x="494950" y="964734"/>
                </a:lnTo>
                <a:cubicBezTo>
                  <a:pt x="492154" y="973123"/>
                  <a:pt x="488706" y="981322"/>
                  <a:pt x="486561" y="989901"/>
                </a:cubicBezTo>
                <a:cubicBezTo>
                  <a:pt x="483873" y="1000652"/>
                  <a:pt x="475800" y="1036589"/>
                  <a:pt x="469783" y="1048624"/>
                </a:cubicBezTo>
                <a:cubicBezTo>
                  <a:pt x="465274" y="1057642"/>
                  <a:pt x="458598" y="1065402"/>
                  <a:pt x="453005" y="1073791"/>
                </a:cubicBezTo>
                <a:cubicBezTo>
                  <a:pt x="450209" y="1084976"/>
                  <a:pt x="447929" y="1096304"/>
                  <a:pt x="444616" y="1107347"/>
                </a:cubicBezTo>
                <a:lnTo>
                  <a:pt x="419449" y="1182848"/>
                </a:lnTo>
                <a:lnTo>
                  <a:pt x="411060" y="1208015"/>
                </a:lnTo>
                <a:cubicBezTo>
                  <a:pt x="408264" y="1216404"/>
                  <a:pt x="407576" y="1225824"/>
                  <a:pt x="402671" y="1233182"/>
                </a:cubicBezTo>
                <a:cubicBezTo>
                  <a:pt x="397078" y="1241571"/>
                  <a:pt x="392348" y="1250604"/>
                  <a:pt x="385893" y="1258349"/>
                </a:cubicBezTo>
                <a:cubicBezTo>
                  <a:pt x="362701" y="1286180"/>
                  <a:pt x="359570" y="1277440"/>
                  <a:pt x="343948" y="1308683"/>
                </a:cubicBezTo>
                <a:cubicBezTo>
                  <a:pt x="339993" y="1316592"/>
                  <a:pt x="339514" y="1325940"/>
                  <a:pt x="335559" y="1333849"/>
                </a:cubicBezTo>
                <a:cubicBezTo>
                  <a:pt x="323879" y="1357208"/>
                  <a:pt x="312168" y="1365629"/>
                  <a:pt x="293614" y="1384183"/>
                </a:cubicBezTo>
                <a:cubicBezTo>
                  <a:pt x="272528" y="1447441"/>
                  <a:pt x="300972" y="1369468"/>
                  <a:pt x="268447" y="1434517"/>
                </a:cubicBezTo>
                <a:cubicBezTo>
                  <a:pt x="264492" y="1442426"/>
                  <a:pt x="263541" y="1451556"/>
                  <a:pt x="260058" y="1459684"/>
                </a:cubicBezTo>
                <a:cubicBezTo>
                  <a:pt x="255132" y="1471178"/>
                  <a:pt x="247924" y="1481629"/>
                  <a:pt x="243280" y="1493240"/>
                </a:cubicBezTo>
                <a:cubicBezTo>
                  <a:pt x="236712" y="1509661"/>
                  <a:pt x="232095" y="1526796"/>
                  <a:pt x="226502" y="1543574"/>
                </a:cubicBezTo>
                <a:cubicBezTo>
                  <a:pt x="223706" y="1551963"/>
                  <a:pt x="223018" y="1561383"/>
                  <a:pt x="218113" y="1568741"/>
                </a:cubicBezTo>
                <a:lnTo>
                  <a:pt x="201336" y="1593908"/>
                </a:lnTo>
                <a:cubicBezTo>
                  <a:pt x="198540" y="1605093"/>
                  <a:pt x="192424" y="1615946"/>
                  <a:pt x="192947" y="1627464"/>
                </a:cubicBezTo>
                <a:cubicBezTo>
                  <a:pt x="199060" y="1761972"/>
                  <a:pt x="188477" y="1735973"/>
                  <a:pt x="251669" y="180363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add edge 1 and 4, we end up with two separate set of vertices.</a:t>
            </a:r>
          </a:p>
          <a:p>
            <a:r>
              <a:rPr lang="en-US" dirty="0"/>
              <a:t>In fact, every vertex is in it’s own set of vertices.</a:t>
            </a:r>
          </a:p>
          <a:p>
            <a:r>
              <a:rPr lang="en-US" dirty="0"/>
              <a:t>If we add edge 5, we connect two separate sets of vertices.</a:t>
            </a:r>
          </a:p>
          <a:p>
            <a:r>
              <a:rPr lang="en-US" dirty="0"/>
              <a:t>Adding edge 6 also connects two separate sets of vertices.</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0636903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42A7ECB-F0C9-491B-A96F-CD6B87FD6DB7}"/>
              </a:ext>
            </a:extLst>
          </p:cNvPr>
          <p:cNvSpPr/>
          <p:nvPr/>
        </p:nvSpPr>
        <p:spPr>
          <a:xfrm>
            <a:off x="7566870" y="1887523"/>
            <a:ext cx="3649343" cy="4093827"/>
          </a:xfrm>
          <a:custGeom>
            <a:avLst/>
            <a:gdLst>
              <a:gd name="connsiteX0" fmla="*/ 251669 w 3649343"/>
              <a:gd name="connsiteY0" fmla="*/ 1803633 h 4093827"/>
              <a:gd name="connsiteX1" fmla="*/ 192947 w 3649343"/>
              <a:gd name="connsiteY1" fmla="*/ 1895912 h 4093827"/>
              <a:gd name="connsiteX2" fmla="*/ 176169 w 3649343"/>
              <a:gd name="connsiteY2" fmla="*/ 1921079 h 4093827"/>
              <a:gd name="connsiteX3" fmla="*/ 159391 w 3649343"/>
              <a:gd name="connsiteY3" fmla="*/ 1946246 h 4093827"/>
              <a:gd name="connsiteX4" fmla="*/ 125835 w 3649343"/>
              <a:gd name="connsiteY4" fmla="*/ 1996580 h 4093827"/>
              <a:gd name="connsiteX5" fmla="*/ 117446 w 3649343"/>
              <a:gd name="connsiteY5" fmla="*/ 2021747 h 4093827"/>
              <a:gd name="connsiteX6" fmla="*/ 75501 w 3649343"/>
              <a:gd name="connsiteY6" fmla="*/ 2080470 h 4093827"/>
              <a:gd name="connsiteX7" fmla="*/ 67112 w 3649343"/>
              <a:gd name="connsiteY7" fmla="*/ 2105637 h 4093827"/>
              <a:gd name="connsiteX8" fmla="*/ 33556 w 3649343"/>
              <a:gd name="connsiteY8" fmla="*/ 2155971 h 4093827"/>
              <a:gd name="connsiteX9" fmla="*/ 0 w 3649343"/>
              <a:gd name="connsiteY9" fmla="*/ 2239860 h 4093827"/>
              <a:gd name="connsiteX10" fmla="*/ 16778 w 3649343"/>
              <a:gd name="connsiteY10" fmla="*/ 2617365 h 4093827"/>
              <a:gd name="connsiteX11" fmla="*/ 33556 w 3649343"/>
              <a:gd name="connsiteY11" fmla="*/ 2667699 h 4093827"/>
              <a:gd name="connsiteX12" fmla="*/ 41945 w 3649343"/>
              <a:gd name="connsiteY12" fmla="*/ 2692866 h 4093827"/>
              <a:gd name="connsiteX13" fmla="*/ 50334 w 3649343"/>
              <a:gd name="connsiteY13" fmla="*/ 2718033 h 4093827"/>
              <a:gd name="connsiteX14" fmla="*/ 75501 w 3649343"/>
              <a:gd name="connsiteY14" fmla="*/ 2734811 h 4093827"/>
              <a:gd name="connsiteX15" fmla="*/ 117446 w 3649343"/>
              <a:gd name="connsiteY15" fmla="*/ 2776756 h 4093827"/>
              <a:gd name="connsiteX16" fmla="*/ 142613 w 3649343"/>
              <a:gd name="connsiteY16" fmla="*/ 2785145 h 4093827"/>
              <a:gd name="connsiteX17" fmla="*/ 192947 w 3649343"/>
              <a:gd name="connsiteY17" fmla="*/ 2818701 h 4093827"/>
              <a:gd name="connsiteX18" fmla="*/ 226502 w 3649343"/>
              <a:gd name="connsiteY18" fmla="*/ 2827090 h 4093827"/>
              <a:gd name="connsiteX19" fmla="*/ 276836 w 3649343"/>
              <a:gd name="connsiteY19" fmla="*/ 2843868 h 4093827"/>
              <a:gd name="connsiteX20" fmla="*/ 310392 w 3649343"/>
              <a:gd name="connsiteY20" fmla="*/ 2852257 h 4093827"/>
              <a:gd name="connsiteX21" fmla="*/ 335559 w 3649343"/>
              <a:gd name="connsiteY21" fmla="*/ 2860646 h 4093827"/>
              <a:gd name="connsiteX22" fmla="*/ 385893 w 3649343"/>
              <a:gd name="connsiteY22" fmla="*/ 2869035 h 4093827"/>
              <a:gd name="connsiteX23" fmla="*/ 553673 w 3649343"/>
              <a:gd name="connsiteY23" fmla="*/ 2885813 h 4093827"/>
              <a:gd name="connsiteX24" fmla="*/ 604007 w 3649343"/>
              <a:gd name="connsiteY24" fmla="*/ 2894202 h 4093827"/>
              <a:gd name="connsiteX25" fmla="*/ 830510 w 3649343"/>
              <a:gd name="connsiteY25" fmla="*/ 2877424 h 4093827"/>
              <a:gd name="connsiteX26" fmla="*/ 872455 w 3649343"/>
              <a:gd name="connsiteY26" fmla="*/ 2835479 h 4093827"/>
              <a:gd name="connsiteX27" fmla="*/ 880844 w 3649343"/>
              <a:gd name="connsiteY27" fmla="*/ 2810312 h 4093827"/>
              <a:gd name="connsiteX28" fmla="*/ 914400 w 3649343"/>
              <a:gd name="connsiteY28" fmla="*/ 2759978 h 4093827"/>
              <a:gd name="connsiteX29" fmla="*/ 922789 w 3649343"/>
              <a:gd name="connsiteY29" fmla="*/ 2726422 h 4093827"/>
              <a:gd name="connsiteX30" fmla="*/ 939567 w 3649343"/>
              <a:gd name="connsiteY30" fmla="*/ 2676088 h 4093827"/>
              <a:gd name="connsiteX31" fmla="*/ 947956 w 3649343"/>
              <a:gd name="connsiteY31" fmla="*/ 2642532 h 4093827"/>
              <a:gd name="connsiteX32" fmla="*/ 964734 w 3649343"/>
              <a:gd name="connsiteY32" fmla="*/ 2608976 h 4093827"/>
              <a:gd name="connsiteX33" fmla="*/ 981512 w 3649343"/>
              <a:gd name="connsiteY33" fmla="*/ 2558642 h 4093827"/>
              <a:gd name="connsiteX34" fmla="*/ 998290 w 3649343"/>
              <a:gd name="connsiteY34" fmla="*/ 2499919 h 4093827"/>
              <a:gd name="connsiteX35" fmla="*/ 1006679 w 3649343"/>
              <a:gd name="connsiteY35" fmla="*/ 2474752 h 4093827"/>
              <a:gd name="connsiteX36" fmla="*/ 1015068 w 3649343"/>
              <a:gd name="connsiteY36" fmla="*/ 2441196 h 4093827"/>
              <a:gd name="connsiteX37" fmla="*/ 1040235 w 3649343"/>
              <a:gd name="connsiteY37" fmla="*/ 2390862 h 4093827"/>
              <a:gd name="connsiteX38" fmla="*/ 1057013 w 3649343"/>
              <a:gd name="connsiteY38" fmla="*/ 2323750 h 4093827"/>
              <a:gd name="connsiteX39" fmla="*/ 1073791 w 3649343"/>
              <a:gd name="connsiteY39" fmla="*/ 1996580 h 4093827"/>
              <a:gd name="connsiteX40" fmla="*/ 1082180 w 3649343"/>
              <a:gd name="connsiteY40" fmla="*/ 1795244 h 4093827"/>
              <a:gd name="connsiteX41" fmla="*/ 1090569 w 3649343"/>
              <a:gd name="connsiteY41" fmla="*/ 1761688 h 4093827"/>
              <a:gd name="connsiteX42" fmla="*/ 1098958 w 3649343"/>
              <a:gd name="connsiteY42" fmla="*/ 1702965 h 4093827"/>
              <a:gd name="connsiteX43" fmla="*/ 1115736 w 3649343"/>
              <a:gd name="connsiteY43" fmla="*/ 1652631 h 4093827"/>
              <a:gd name="connsiteX44" fmla="*/ 1124124 w 3649343"/>
              <a:gd name="connsiteY44" fmla="*/ 1627464 h 4093827"/>
              <a:gd name="connsiteX45" fmla="*/ 1132513 w 3649343"/>
              <a:gd name="connsiteY45" fmla="*/ 1602297 h 4093827"/>
              <a:gd name="connsiteX46" fmla="*/ 1149291 w 3649343"/>
              <a:gd name="connsiteY46" fmla="*/ 1577130 h 4093827"/>
              <a:gd name="connsiteX47" fmla="*/ 1157680 w 3649343"/>
              <a:gd name="connsiteY47" fmla="*/ 1551963 h 4093827"/>
              <a:gd name="connsiteX48" fmla="*/ 1174458 w 3649343"/>
              <a:gd name="connsiteY48" fmla="*/ 1526796 h 4093827"/>
              <a:gd name="connsiteX49" fmla="*/ 1199625 w 3649343"/>
              <a:gd name="connsiteY49" fmla="*/ 1459684 h 4093827"/>
              <a:gd name="connsiteX50" fmla="*/ 1233181 w 3649343"/>
              <a:gd name="connsiteY50" fmla="*/ 1409350 h 4093827"/>
              <a:gd name="connsiteX51" fmla="*/ 1249959 w 3649343"/>
              <a:gd name="connsiteY51" fmla="*/ 1375794 h 4093827"/>
              <a:gd name="connsiteX52" fmla="*/ 1291904 w 3649343"/>
              <a:gd name="connsiteY52" fmla="*/ 1325460 h 4093827"/>
              <a:gd name="connsiteX53" fmla="*/ 1325460 w 3649343"/>
              <a:gd name="connsiteY53" fmla="*/ 1241571 h 4093827"/>
              <a:gd name="connsiteX54" fmla="*/ 1350627 w 3649343"/>
              <a:gd name="connsiteY54" fmla="*/ 1216404 h 4093827"/>
              <a:gd name="connsiteX55" fmla="*/ 1367405 w 3649343"/>
              <a:gd name="connsiteY55" fmla="*/ 1182848 h 4093827"/>
              <a:gd name="connsiteX56" fmla="*/ 1375794 w 3649343"/>
              <a:gd name="connsiteY56" fmla="*/ 1157681 h 4093827"/>
              <a:gd name="connsiteX57" fmla="*/ 1400961 w 3649343"/>
              <a:gd name="connsiteY57" fmla="*/ 1132514 h 4093827"/>
              <a:gd name="connsiteX58" fmla="*/ 1434517 w 3649343"/>
              <a:gd name="connsiteY58" fmla="*/ 1090569 h 4093827"/>
              <a:gd name="connsiteX59" fmla="*/ 1451295 w 3649343"/>
              <a:gd name="connsiteY59" fmla="*/ 1065402 h 4093827"/>
              <a:gd name="connsiteX60" fmla="*/ 1484851 w 3649343"/>
              <a:gd name="connsiteY60" fmla="*/ 1048624 h 4093827"/>
              <a:gd name="connsiteX61" fmla="*/ 1551963 w 3649343"/>
              <a:gd name="connsiteY61" fmla="*/ 1031846 h 4093827"/>
              <a:gd name="connsiteX62" fmla="*/ 1644242 w 3649343"/>
              <a:gd name="connsiteY62" fmla="*/ 1015068 h 4093827"/>
              <a:gd name="connsiteX63" fmla="*/ 1870745 w 3649343"/>
              <a:gd name="connsiteY63" fmla="*/ 1031846 h 4093827"/>
              <a:gd name="connsiteX64" fmla="*/ 1921079 w 3649343"/>
              <a:gd name="connsiteY64" fmla="*/ 1065402 h 4093827"/>
              <a:gd name="connsiteX65" fmla="*/ 1946246 w 3649343"/>
              <a:gd name="connsiteY65" fmla="*/ 1082180 h 4093827"/>
              <a:gd name="connsiteX66" fmla="*/ 1996580 w 3649343"/>
              <a:gd name="connsiteY66" fmla="*/ 1124125 h 4093827"/>
              <a:gd name="connsiteX67" fmla="*/ 2021747 w 3649343"/>
              <a:gd name="connsiteY67" fmla="*/ 1174459 h 4093827"/>
              <a:gd name="connsiteX68" fmla="*/ 2038524 w 3649343"/>
              <a:gd name="connsiteY68" fmla="*/ 1199626 h 4093827"/>
              <a:gd name="connsiteX69" fmla="*/ 2063691 w 3649343"/>
              <a:gd name="connsiteY69" fmla="*/ 1249960 h 4093827"/>
              <a:gd name="connsiteX70" fmla="*/ 2097247 w 3649343"/>
              <a:gd name="connsiteY70" fmla="*/ 1300294 h 4093827"/>
              <a:gd name="connsiteX71" fmla="*/ 2105636 w 3649343"/>
              <a:gd name="connsiteY71" fmla="*/ 1325460 h 4093827"/>
              <a:gd name="connsiteX72" fmla="*/ 2114025 w 3649343"/>
              <a:gd name="connsiteY72" fmla="*/ 1359016 h 4093827"/>
              <a:gd name="connsiteX73" fmla="*/ 2122414 w 3649343"/>
              <a:gd name="connsiteY73" fmla="*/ 1384183 h 4093827"/>
              <a:gd name="connsiteX74" fmla="*/ 2130803 w 3649343"/>
              <a:gd name="connsiteY74" fmla="*/ 1434517 h 4093827"/>
              <a:gd name="connsiteX75" fmla="*/ 2105636 w 3649343"/>
              <a:gd name="connsiteY75" fmla="*/ 1719743 h 4093827"/>
              <a:gd name="connsiteX76" fmla="*/ 2088858 w 3649343"/>
              <a:gd name="connsiteY76" fmla="*/ 1786855 h 4093827"/>
              <a:gd name="connsiteX77" fmla="*/ 2038524 w 3649343"/>
              <a:gd name="connsiteY77" fmla="*/ 1887523 h 4093827"/>
              <a:gd name="connsiteX78" fmla="*/ 2021747 w 3649343"/>
              <a:gd name="connsiteY78" fmla="*/ 1921079 h 4093827"/>
              <a:gd name="connsiteX79" fmla="*/ 2004969 w 3649343"/>
              <a:gd name="connsiteY79" fmla="*/ 1954635 h 4093827"/>
              <a:gd name="connsiteX80" fmla="*/ 1996580 w 3649343"/>
              <a:gd name="connsiteY80" fmla="*/ 1988191 h 4093827"/>
              <a:gd name="connsiteX81" fmla="*/ 1963024 w 3649343"/>
              <a:gd name="connsiteY81" fmla="*/ 2072081 h 4093827"/>
              <a:gd name="connsiteX82" fmla="*/ 1946246 w 3649343"/>
              <a:gd name="connsiteY82" fmla="*/ 2147582 h 4093827"/>
              <a:gd name="connsiteX83" fmla="*/ 1929468 w 3649343"/>
              <a:gd name="connsiteY83" fmla="*/ 2223083 h 4093827"/>
              <a:gd name="connsiteX84" fmla="*/ 1937857 w 3649343"/>
              <a:gd name="connsiteY84" fmla="*/ 2684477 h 4093827"/>
              <a:gd name="connsiteX85" fmla="*/ 1946246 w 3649343"/>
              <a:gd name="connsiteY85" fmla="*/ 2726422 h 4093827"/>
              <a:gd name="connsiteX86" fmla="*/ 1979802 w 3649343"/>
              <a:gd name="connsiteY86" fmla="*/ 2827090 h 4093827"/>
              <a:gd name="connsiteX87" fmla="*/ 1996580 w 3649343"/>
              <a:gd name="connsiteY87" fmla="*/ 2877424 h 4093827"/>
              <a:gd name="connsiteX88" fmla="*/ 2021747 w 3649343"/>
              <a:gd name="connsiteY88" fmla="*/ 2944536 h 4093827"/>
              <a:gd name="connsiteX89" fmla="*/ 2055302 w 3649343"/>
              <a:gd name="connsiteY89" fmla="*/ 3003259 h 4093827"/>
              <a:gd name="connsiteX90" fmla="*/ 2097247 w 3649343"/>
              <a:gd name="connsiteY90" fmla="*/ 3087149 h 4093827"/>
              <a:gd name="connsiteX91" fmla="*/ 2114025 w 3649343"/>
              <a:gd name="connsiteY91" fmla="*/ 3120705 h 4093827"/>
              <a:gd name="connsiteX92" fmla="*/ 2155970 w 3649343"/>
              <a:gd name="connsiteY92" fmla="*/ 3196205 h 4093827"/>
              <a:gd name="connsiteX93" fmla="*/ 2181137 w 3649343"/>
              <a:gd name="connsiteY93" fmla="*/ 3238150 h 4093827"/>
              <a:gd name="connsiteX94" fmla="*/ 2197915 w 3649343"/>
              <a:gd name="connsiteY94" fmla="*/ 3271706 h 4093827"/>
              <a:gd name="connsiteX95" fmla="*/ 2223082 w 3649343"/>
              <a:gd name="connsiteY95" fmla="*/ 3313651 h 4093827"/>
              <a:gd name="connsiteX96" fmla="*/ 2256638 w 3649343"/>
              <a:gd name="connsiteY96" fmla="*/ 3380763 h 4093827"/>
              <a:gd name="connsiteX97" fmla="*/ 2273416 w 3649343"/>
              <a:gd name="connsiteY97" fmla="*/ 3414319 h 4093827"/>
              <a:gd name="connsiteX98" fmla="*/ 2298583 w 3649343"/>
              <a:gd name="connsiteY98" fmla="*/ 3447875 h 4093827"/>
              <a:gd name="connsiteX99" fmla="*/ 2323750 w 3649343"/>
              <a:gd name="connsiteY99" fmla="*/ 3514987 h 4093827"/>
              <a:gd name="connsiteX100" fmla="*/ 2348917 w 3649343"/>
              <a:gd name="connsiteY100" fmla="*/ 3548543 h 4093827"/>
              <a:gd name="connsiteX101" fmla="*/ 2390862 w 3649343"/>
              <a:gd name="connsiteY101" fmla="*/ 3615655 h 4093827"/>
              <a:gd name="connsiteX102" fmla="*/ 2416029 w 3649343"/>
              <a:gd name="connsiteY102" fmla="*/ 3674378 h 4093827"/>
              <a:gd name="connsiteX103" fmla="*/ 2457974 w 3649343"/>
              <a:gd name="connsiteY103" fmla="*/ 3724712 h 4093827"/>
              <a:gd name="connsiteX104" fmla="*/ 2466363 w 3649343"/>
              <a:gd name="connsiteY104" fmla="*/ 3749879 h 4093827"/>
              <a:gd name="connsiteX105" fmla="*/ 2483141 w 3649343"/>
              <a:gd name="connsiteY105" fmla="*/ 3775046 h 4093827"/>
              <a:gd name="connsiteX106" fmla="*/ 2499919 w 3649343"/>
              <a:gd name="connsiteY106" fmla="*/ 3808602 h 4093827"/>
              <a:gd name="connsiteX107" fmla="*/ 2533475 w 3649343"/>
              <a:gd name="connsiteY107" fmla="*/ 3833769 h 4093827"/>
              <a:gd name="connsiteX108" fmla="*/ 2558642 w 3649343"/>
              <a:gd name="connsiteY108" fmla="*/ 3884103 h 4093827"/>
              <a:gd name="connsiteX109" fmla="*/ 2583809 w 3649343"/>
              <a:gd name="connsiteY109" fmla="*/ 3900881 h 4093827"/>
              <a:gd name="connsiteX110" fmla="*/ 2600587 w 3649343"/>
              <a:gd name="connsiteY110" fmla="*/ 3934437 h 4093827"/>
              <a:gd name="connsiteX111" fmla="*/ 2692866 w 3649343"/>
              <a:gd name="connsiteY111" fmla="*/ 3984771 h 4093827"/>
              <a:gd name="connsiteX112" fmla="*/ 2718033 w 3649343"/>
              <a:gd name="connsiteY112" fmla="*/ 4001549 h 4093827"/>
              <a:gd name="connsiteX113" fmla="*/ 2751589 w 3649343"/>
              <a:gd name="connsiteY113" fmla="*/ 4009938 h 4093827"/>
              <a:gd name="connsiteX114" fmla="*/ 2785145 w 3649343"/>
              <a:gd name="connsiteY114" fmla="*/ 4026716 h 4093827"/>
              <a:gd name="connsiteX115" fmla="*/ 2827090 w 3649343"/>
              <a:gd name="connsiteY115" fmla="*/ 4035105 h 4093827"/>
              <a:gd name="connsiteX116" fmla="*/ 2860646 w 3649343"/>
              <a:gd name="connsiteY116" fmla="*/ 4043494 h 4093827"/>
              <a:gd name="connsiteX117" fmla="*/ 2969702 w 3649343"/>
              <a:gd name="connsiteY117" fmla="*/ 4068660 h 4093827"/>
              <a:gd name="connsiteX118" fmla="*/ 3078759 w 3649343"/>
              <a:gd name="connsiteY118" fmla="*/ 4077049 h 4093827"/>
              <a:gd name="connsiteX119" fmla="*/ 3145871 w 3649343"/>
              <a:gd name="connsiteY119" fmla="*/ 4085438 h 4093827"/>
              <a:gd name="connsiteX120" fmla="*/ 3246539 w 3649343"/>
              <a:gd name="connsiteY120" fmla="*/ 4093827 h 4093827"/>
              <a:gd name="connsiteX121" fmla="*/ 3389152 w 3649343"/>
              <a:gd name="connsiteY121" fmla="*/ 4077049 h 4093827"/>
              <a:gd name="connsiteX122" fmla="*/ 3447875 w 3649343"/>
              <a:gd name="connsiteY122" fmla="*/ 4060271 h 4093827"/>
              <a:gd name="connsiteX123" fmla="*/ 3473042 w 3649343"/>
              <a:gd name="connsiteY123" fmla="*/ 4035105 h 4093827"/>
              <a:gd name="connsiteX124" fmla="*/ 3498209 w 3649343"/>
              <a:gd name="connsiteY124" fmla="*/ 4018327 h 4093827"/>
              <a:gd name="connsiteX125" fmla="*/ 3514987 w 3649343"/>
              <a:gd name="connsiteY125" fmla="*/ 3993160 h 4093827"/>
              <a:gd name="connsiteX126" fmla="*/ 3540154 w 3649343"/>
              <a:gd name="connsiteY126" fmla="*/ 3959604 h 4093827"/>
              <a:gd name="connsiteX127" fmla="*/ 3582099 w 3649343"/>
              <a:gd name="connsiteY127" fmla="*/ 3858936 h 4093827"/>
              <a:gd name="connsiteX128" fmla="*/ 3607266 w 3649343"/>
              <a:gd name="connsiteY128" fmla="*/ 3833769 h 4093827"/>
              <a:gd name="connsiteX129" fmla="*/ 3615655 w 3649343"/>
              <a:gd name="connsiteY129" fmla="*/ 3808602 h 4093827"/>
              <a:gd name="connsiteX130" fmla="*/ 3624044 w 3649343"/>
              <a:gd name="connsiteY130" fmla="*/ 3775046 h 4093827"/>
              <a:gd name="connsiteX131" fmla="*/ 3640822 w 3649343"/>
              <a:gd name="connsiteY131" fmla="*/ 3724712 h 4093827"/>
              <a:gd name="connsiteX132" fmla="*/ 3632433 w 3649343"/>
              <a:gd name="connsiteY132" fmla="*/ 3498209 h 4093827"/>
              <a:gd name="connsiteX133" fmla="*/ 3624044 w 3649343"/>
              <a:gd name="connsiteY133" fmla="*/ 3397541 h 4093827"/>
              <a:gd name="connsiteX134" fmla="*/ 3615655 w 3649343"/>
              <a:gd name="connsiteY134" fmla="*/ 3372374 h 4093827"/>
              <a:gd name="connsiteX135" fmla="*/ 3582099 w 3649343"/>
              <a:gd name="connsiteY135" fmla="*/ 3271706 h 4093827"/>
              <a:gd name="connsiteX136" fmla="*/ 3565321 w 3649343"/>
              <a:gd name="connsiteY136" fmla="*/ 3221372 h 4093827"/>
              <a:gd name="connsiteX137" fmla="*/ 3556932 w 3649343"/>
              <a:gd name="connsiteY137" fmla="*/ 3196205 h 4093827"/>
              <a:gd name="connsiteX138" fmla="*/ 3531765 w 3649343"/>
              <a:gd name="connsiteY138" fmla="*/ 3162649 h 4093827"/>
              <a:gd name="connsiteX139" fmla="*/ 3506598 w 3649343"/>
              <a:gd name="connsiteY139" fmla="*/ 3112316 h 4093827"/>
              <a:gd name="connsiteX140" fmla="*/ 3489820 w 3649343"/>
              <a:gd name="connsiteY140" fmla="*/ 3061982 h 4093827"/>
              <a:gd name="connsiteX141" fmla="*/ 3456264 w 3649343"/>
              <a:gd name="connsiteY141" fmla="*/ 3011648 h 4093827"/>
              <a:gd name="connsiteX142" fmla="*/ 3447875 w 3649343"/>
              <a:gd name="connsiteY142" fmla="*/ 2986481 h 4093827"/>
              <a:gd name="connsiteX143" fmla="*/ 3405930 w 3649343"/>
              <a:gd name="connsiteY143" fmla="*/ 2927758 h 4093827"/>
              <a:gd name="connsiteX144" fmla="*/ 3380763 w 3649343"/>
              <a:gd name="connsiteY144" fmla="*/ 2877424 h 4093827"/>
              <a:gd name="connsiteX145" fmla="*/ 3338818 w 3649343"/>
              <a:gd name="connsiteY145" fmla="*/ 2827090 h 4093827"/>
              <a:gd name="connsiteX146" fmla="*/ 3330429 w 3649343"/>
              <a:gd name="connsiteY146" fmla="*/ 2801923 h 4093827"/>
              <a:gd name="connsiteX147" fmla="*/ 3313651 w 3649343"/>
              <a:gd name="connsiteY147" fmla="*/ 2776756 h 4093827"/>
              <a:gd name="connsiteX148" fmla="*/ 3296873 w 3649343"/>
              <a:gd name="connsiteY148" fmla="*/ 2743200 h 4093827"/>
              <a:gd name="connsiteX149" fmla="*/ 3263317 w 3649343"/>
              <a:gd name="connsiteY149" fmla="*/ 2692866 h 4093827"/>
              <a:gd name="connsiteX150" fmla="*/ 3246539 w 3649343"/>
              <a:gd name="connsiteY150" fmla="*/ 2667699 h 4093827"/>
              <a:gd name="connsiteX151" fmla="*/ 3238150 w 3649343"/>
              <a:gd name="connsiteY151" fmla="*/ 2642532 h 4093827"/>
              <a:gd name="connsiteX152" fmla="*/ 3204594 w 3649343"/>
              <a:gd name="connsiteY152" fmla="*/ 2583809 h 4093827"/>
              <a:gd name="connsiteX153" fmla="*/ 3187816 w 3649343"/>
              <a:gd name="connsiteY153" fmla="*/ 2533475 h 4093827"/>
              <a:gd name="connsiteX154" fmla="*/ 3154260 w 3649343"/>
              <a:gd name="connsiteY154" fmla="*/ 2474752 h 4093827"/>
              <a:gd name="connsiteX155" fmla="*/ 3145871 w 3649343"/>
              <a:gd name="connsiteY155" fmla="*/ 2449585 h 4093827"/>
              <a:gd name="connsiteX156" fmla="*/ 3112315 w 3649343"/>
              <a:gd name="connsiteY156" fmla="*/ 2374084 h 4093827"/>
              <a:gd name="connsiteX157" fmla="*/ 3103926 w 3649343"/>
              <a:gd name="connsiteY157" fmla="*/ 2340528 h 4093827"/>
              <a:gd name="connsiteX158" fmla="*/ 3087148 w 3649343"/>
              <a:gd name="connsiteY158" fmla="*/ 2290194 h 4093827"/>
              <a:gd name="connsiteX159" fmla="*/ 3078759 w 3649343"/>
              <a:gd name="connsiteY159" fmla="*/ 2256638 h 4093827"/>
              <a:gd name="connsiteX160" fmla="*/ 3061981 w 3649343"/>
              <a:gd name="connsiteY160" fmla="*/ 2206305 h 4093827"/>
              <a:gd name="connsiteX161" fmla="*/ 3045203 w 3649343"/>
              <a:gd name="connsiteY161" fmla="*/ 2155971 h 4093827"/>
              <a:gd name="connsiteX162" fmla="*/ 3028425 w 3649343"/>
              <a:gd name="connsiteY162" fmla="*/ 2097248 h 4093827"/>
              <a:gd name="connsiteX163" fmla="*/ 3011647 w 3649343"/>
              <a:gd name="connsiteY163" fmla="*/ 2046914 h 4093827"/>
              <a:gd name="connsiteX164" fmla="*/ 3003258 w 3649343"/>
              <a:gd name="connsiteY164" fmla="*/ 1988191 h 4093827"/>
              <a:gd name="connsiteX165" fmla="*/ 2986480 w 3649343"/>
              <a:gd name="connsiteY165" fmla="*/ 1795244 h 4093827"/>
              <a:gd name="connsiteX166" fmla="*/ 2969702 w 3649343"/>
              <a:gd name="connsiteY166" fmla="*/ 1308683 h 4093827"/>
              <a:gd name="connsiteX167" fmla="*/ 2969702 w 3649343"/>
              <a:gd name="connsiteY167" fmla="*/ 696286 h 4093827"/>
              <a:gd name="connsiteX168" fmla="*/ 2952924 w 3649343"/>
              <a:gd name="connsiteY168" fmla="*/ 503339 h 4093827"/>
              <a:gd name="connsiteX169" fmla="*/ 2944536 w 3649343"/>
              <a:gd name="connsiteY169" fmla="*/ 436227 h 4093827"/>
              <a:gd name="connsiteX170" fmla="*/ 2936147 w 3649343"/>
              <a:gd name="connsiteY170" fmla="*/ 411060 h 4093827"/>
              <a:gd name="connsiteX171" fmla="*/ 2919369 w 3649343"/>
              <a:gd name="connsiteY171" fmla="*/ 343949 h 4093827"/>
              <a:gd name="connsiteX172" fmla="*/ 2910980 w 3649343"/>
              <a:gd name="connsiteY172" fmla="*/ 318782 h 4093827"/>
              <a:gd name="connsiteX173" fmla="*/ 2902591 w 3649343"/>
              <a:gd name="connsiteY173" fmla="*/ 276837 h 4093827"/>
              <a:gd name="connsiteX174" fmla="*/ 2885813 w 3649343"/>
              <a:gd name="connsiteY174" fmla="*/ 226503 h 4093827"/>
              <a:gd name="connsiteX175" fmla="*/ 2843868 w 3649343"/>
              <a:gd name="connsiteY175" fmla="*/ 151002 h 4093827"/>
              <a:gd name="connsiteX176" fmla="*/ 2793534 w 3649343"/>
              <a:gd name="connsiteY176" fmla="*/ 125835 h 4093827"/>
              <a:gd name="connsiteX177" fmla="*/ 2768367 w 3649343"/>
              <a:gd name="connsiteY177" fmla="*/ 109057 h 4093827"/>
              <a:gd name="connsiteX178" fmla="*/ 2726422 w 3649343"/>
              <a:gd name="connsiteY178" fmla="*/ 100668 h 4093827"/>
              <a:gd name="connsiteX179" fmla="*/ 2634143 w 3649343"/>
              <a:gd name="connsiteY179" fmla="*/ 83890 h 4093827"/>
              <a:gd name="connsiteX180" fmla="*/ 2424418 w 3649343"/>
              <a:gd name="connsiteY180" fmla="*/ 67112 h 4093827"/>
              <a:gd name="connsiteX181" fmla="*/ 2290194 w 3649343"/>
              <a:gd name="connsiteY181" fmla="*/ 50334 h 4093827"/>
              <a:gd name="connsiteX182" fmla="*/ 2231471 w 3649343"/>
              <a:gd name="connsiteY182" fmla="*/ 41945 h 4093827"/>
              <a:gd name="connsiteX183" fmla="*/ 2004969 w 3649343"/>
              <a:gd name="connsiteY183" fmla="*/ 25167 h 4093827"/>
              <a:gd name="connsiteX184" fmla="*/ 1904301 w 3649343"/>
              <a:gd name="connsiteY184" fmla="*/ 16778 h 4093827"/>
              <a:gd name="connsiteX185" fmla="*/ 1795244 w 3649343"/>
              <a:gd name="connsiteY185" fmla="*/ 8389 h 4093827"/>
              <a:gd name="connsiteX186" fmla="*/ 1677798 w 3649343"/>
              <a:gd name="connsiteY186" fmla="*/ 0 h 4093827"/>
              <a:gd name="connsiteX187" fmla="*/ 1308682 w 3649343"/>
              <a:gd name="connsiteY187" fmla="*/ 16778 h 4093827"/>
              <a:gd name="connsiteX188" fmla="*/ 1224792 w 3649343"/>
              <a:gd name="connsiteY188" fmla="*/ 33556 h 4093827"/>
              <a:gd name="connsiteX189" fmla="*/ 1174458 w 3649343"/>
              <a:gd name="connsiteY189" fmla="*/ 41945 h 4093827"/>
              <a:gd name="connsiteX190" fmla="*/ 1140902 w 3649343"/>
              <a:gd name="connsiteY190" fmla="*/ 50334 h 4093827"/>
              <a:gd name="connsiteX191" fmla="*/ 1082180 w 3649343"/>
              <a:gd name="connsiteY191" fmla="*/ 67112 h 4093827"/>
              <a:gd name="connsiteX192" fmla="*/ 1023457 w 3649343"/>
              <a:gd name="connsiteY192" fmla="*/ 75501 h 4093827"/>
              <a:gd name="connsiteX193" fmla="*/ 973123 w 3649343"/>
              <a:gd name="connsiteY193" fmla="*/ 92279 h 4093827"/>
              <a:gd name="connsiteX194" fmla="*/ 897622 w 3649343"/>
              <a:gd name="connsiteY194" fmla="*/ 134224 h 4093827"/>
              <a:gd name="connsiteX195" fmla="*/ 872455 w 3649343"/>
              <a:gd name="connsiteY195" fmla="*/ 159391 h 4093827"/>
              <a:gd name="connsiteX196" fmla="*/ 838899 w 3649343"/>
              <a:gd name="connsiteY196" fmla="*/ 226503 h 4093827"/>
              <a:gd name="connsiteX197" fmla="*/ 788565 w 3649343"/>
              <a:gd name="connsiteY197" fmla="*/ 302004 h 4093827"/>
              <a:gd name="connsiteX198" fmla="*/ 771787 w 3649343"/>
              <a:gd name="connsiteY198" fmla="*/ 327171 h 4093827"/>
              <a:gd name="connsiteX199" fmla="*/ 755009 w 3649343"/>
              <a:gd name="connsiteY199" fmla="*/ 360727 h 4093827"/>
              <a:gd name="connsiteX200" fmla="*/ 729842 w 3649343"/>
              <a:gd name="connsiteY200" fmla="*/ 385894 h 4093827"/>
              <a:gd name="connsiteX201" fmla="*/ 696286 w 3649343"/>
              <a:gd name="connsiteY201" fmla="*/ 436227 h 4093827"/>
              <a:gd name="connsiteX202" fmla="*/ 687897 w 3649343"/>
              <a:gd name="connsiteY202" fmla="*/ 478172 h 4093827"/>
              <a:gd name="connsiteX203" fmla="*/ 645952 w 3649343"/>
              <a:gd name="connsiteY203" fmla="*/ 553673 h 4093827"/>
              <a:gd name="connsiteX204" fmla="*/ 612396 w 3649343"/>
              <a:gd name="connsiteY204" fmla="*/ 629174 h 4093827"/>
              <a:gd name="connsiteX205" fmla="*/ 595618 w 3649343"/>
              <a:gd name="connsiteY205" fmla="*/ 654341 h 4093827"/>
              <a:gd name="connsiteX206" fmla="*/ 578840 w 3649343"/>
              <a:gd name="connsiteY206" fmla="*/ 704675 h 4093827"/>
              <a:gd name="connsiteX207" fmla="*/ 570451 w 3649343"/>
              <a:gd name="connsiteY207" fmla="*/ 729842 h 4093827"/>
              <a:gd name="connsiteX208" fmla="*/ 562062 w 3649343"/>
              <a:gd name="connsiteY208" fmla="*/ 755009 h 4093827"/>
              <a:gd name="connsiteX209" fmla="*/ 553673 w 3649343"/>
              <a:gd name="connsiteY209" fmla="*/ 788565 h 4093827"/>
              <a:gd name="connsiteX210" fmla="*/ 536895 w 3649343"/>
              <a:gd name="connsiteY210" fmla="*/ 813732 h 4093827"/>
              <a:gd name="connsiteX211" fmla="*/ 528506 w 3649343"/>
              <a:gd name="connsiteY211" fmla="*/ 864066 h 4093827"/>
              <a:gd name="connsiteX212" fmla="*/ 511728 w 3649343"/>
              <a:gd name="connsiteY212" fmla="*/ 914400 h 4093827"/>
              <a:gd name="connsiteX213" fmla="*/ 494950 w 3649343"/>
              <a:gd name="connsiteY213" fmla="*/ 964734 h 4093827"/>
              <a:gd name="connsiteX214" fmla="*/ 486561 w 3649343"/>
              <a:gd name="connsiteY214" fmla="*/ 989901 h 4093827"/>
              <a:gd name="connsiteX215" fmla="*/ 469783 w 3649343"/>
              <a:gd name="connsiteY215" fmla="*/ 1048624 h 4093827"/>
              <a:gd name="connsiteX216" fmla="*/ 453005 w 3649343"/>
              <a:gd name="connsiteY216" fmla="*/ 1073791 h 4093827"/>
              <a:gd name="connsiteX217" fmla="*/ 444616 w 3649343"/>
              <a:gd name="connsiteY217" fmla="*/ 1107347 h 4093827"/>
              <a:gd name="connsiteX218" fmla="*/ 419449 w 3649343"/>
              <a:gd name="connsiteY218" fmla="*/ 1182848 h 4093827"/>
              <a:gd name="connsiteX219" fmla="*/ 411060 w 3649343"/>
              <a:gd name="connsiteY219" fmla="*/ 1208015 h 4093827"/>
              <a:gd name="connsiteX220" fmla="*/ 402671 w 3649343"/>
              <a:gd name="connsiteY220" fmla="*/ 1233182 h 4093827"/>
              <a:gd name="connsiteX221" fmla="*/ 385893 w 3649343"/>
              <a:gd name="connsiteY221" fmla="*/ 1258349 h 4093827"/>
              <a:gd name="connsiteX222" fmla="*/ 343948 w 3649343"/>
              <a:gd name="connsiteY222" fmla="*/ 1308683 h 4093827"/>
              <a:gd name="connsiteX223" fmla="*/ 335559 w 3649343"/>
              <a:gd name="connsiteY223" fmla="*/ 1333849 h 4093827"/>
              <a:gd name="connsiteX224" fmla="*/ 293614 w 3649343"/>
              <a:gd name="connsiteY224" fmla="*/ 1384183 h 4093827"/>
              <a:gd name="connsiteX225" fmla="*/ 268447 w 3649343"/>
              <a:gd name="connsiteY225" fmla="*/ 1434517 h 4093827"/>
              <a:gd name="connsiteX226" fmla="*/ 260058 w 3649343"/>
              <a:gd name="connsiteY226" fmla="*/ 1459684 h 4093827"/>
              <a:gd name="connsiteX227" fmla="*/ 243280 w 3649343"/>
              <a:gd name="connsiteY227" fmla="*/ 1493240 h 4093827"/>
              <a:gd name="connsiteX228" fmla="*/ 226502 w 3649343"/>
              <a:gd name="connsiteY228" fmla="*/ 1543574 h 4093827"/>
              <a:gd name="connsiteX229" fmla="*/ 218113 w 3649343"/>
              <a:gd name="connsiteY229" fmla="*/ 1568741 h 4093827"/>
              <a:gd name="connsiteX230" fmla="*/ 201336 w 3649343"/>
              <a:gd name="connsiteY230" fmla="*/ 1593908 h 4093827"/>
              <a:gd name="connsiteX231" fmla="*/ 192947 w 3649343"/>
              <a:gd name="connsiteY231" fmla="*/ 1627464 h 4093827"/>
              <a:gd name="connsiteX232" fmla="*/ 251669 w 3649343"/>
              <a:gd name="connsiteY232" fmla="*/ 1803633 h 40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649343" h="4093827">
                <a:moveTo>
                  <a:pt x="251669" y="1803633"/>
                </a:moveTo>
                <a:cubicBezTo>
                  <a:pt x="216131" y="1862864"/>
                  <a:pt x="235543" y="1832017"/>
                  <a:pt x="192947" y="1895912"/>
                </a:cubicBezTo>
                <a:lnTo>
                  <a:pt x="176169" y="1921079"/>
                </a:lnTo>
                <a:cubicBezTo>
                  <a:pt x="170576" y="1929468"/>
                  <a:pt x="162579" y="1936681"/>
                  <a:pt x="159391" y="1946246"/>
                </a:cubicBezTo>
                <a:cubicBezTo>
                  <a:pt x="147250" y="1982668"/>
                  <a:pt x="157255" y="1965160"/>
                  <a:pt x="125835" y="1996580"/>
                </a:cubicBezTo>
                <a:cubicBezTo>
                  <a:pt x="123039" y="2004969"/>
                  <a:pt x="121833" y="2014069"/>
                  <a:pt x="117446" y="2021747"/>
                </a:cubicBezTo>
                <a:cubicBezTo>
                  <a:pt x="102246" y="2048346"/>
                  <a:pt x="88485" y="2054502"/>
                  <a:pt x="75501" y="2080470"/>
                </a:cubicBezTo>
                <a:cubicBezTo>
                  <a:pt x="71546" y="2088379"/>
                  <a:pt x="71406" y="2097907"/>
                  <a:pt x="67112" y="2105637"/>
                </a:cubicBezTo>
                <a:cubicBezTo>
                  <a:pt x="57319" y="2123264"/>
                  <a:pt x="39933" y="2136841"/>
                  <a:pt x="33556" y="2155971"/>
                </a:cubicBezTo>
                <a:cubicBezTo>
                  <a:pt x="12823" y="2218169"/>
                  <a:pt x="24687" y="2190487"/>
                  <a:pt x="0" y="2239860"/>
                </a:cubicBezTo>
                <a:cubicBezTo>
                  <a:pt x="5593" y="2365695"/>
                  <a:pt x="6929" y="2491791"/>
                  <a:pt x="16778" y="2617365"/>
                </a:cubicBezTo>
                <a:cubicBezTo>
                  <a:pt x="18161" y="2634996"/>
                  <a:pt x="27963" y="2650921"/>
                  <a:pt x="33556" y="2667699"/>
                </a:cubicBezTo>
                <a:lnTo>
                  <a:pt x="41945" y="2692866"/>
                </a:lnTo>
                <a:cubicBezTo>
                  <a:pt x="44741" y="2701255"/>
                  <a:pt x="42976" y="2713128"/>
                  <a:pt x="50334" y="2718033"/>
                </a:cubicBezTo>
                <a:lnTo>
                  <a:pt x="75501" y="2734811"/>
                </a:lnTo>
                <a:cubicBezTo>
                  <a:pt x="92279" y="2759978"/>
                  <a:pt x="89483" y="2762774"/>
                  <a:pt x="117446" y="2776756"/>
                </a:cubicBezTo>
                <a:cubicBezTo>
                  <a:pt x="125355" y="2780711"/>
                  <a:pt x="134883" y="2780851"/>
                  <a:pt x="142613" y="2785145"/>
                </a:cubicBezTo>
                <a:cubicBezTo>
                  <a:pt x="160240" y="2794938"/>
                  <a:pt x="173384" y="2813810"/>
                  <a:pt x="192947" y="2818701"/>
                </a:cubicBezTo>
                <a:cubicBezTo>
                  <a:pt x="204132" y="2821497"/>
                  <a:pt x="215459" y="2823777"/>
                  <a:pt x="226502" y="2827090"/>
                </a:cubicBezTo>
                <a:cubicBezTo>
                  <a:pt x="243442" y="2832172"/>
                  <a:pt x="259678" y="2839579"/>
                  <a:pt x="276836" y="2843868"/>
                </a:cubicBezTo>
                <a:cubicBezTo>
                  <a:pt x="288021" y="2846664"/>
                  <a:pt x="299306" y="2849090"/>
                  <a:pt x="310392" y="2852257"/>
                </a:cubicBezTo>
                <a:cubicBezTo>
                  <a:pt x="318895" y="2854686"/>
                  <a:pt x="326927" y="2858728"/>
                  <a:pt x="335559" y="2860646"/>
                </a:cubicBezTo>
                <a:cubicBezTo>
                  <a:pt x="352163" y="2864336"/>
                  <a:pt x="369033" y="2866787"/>
                  <a:pt x="385893" y="2869035"/>
                </a:cubicBezTo>
                <a:cubicBezTo>
                  <a:pt x="505839" y="2885028"/>
                  <a:pt x="419407" y="2870017"/>
                  <a:pt x="553673" y="2885813"/>
                </a:cubicBezTo>
                <a:cubicBezTo>
                  <a:pt x="570566" y="2887800"/>
                  <a:pt x="587229" y="2891406"/>
                  <a:pt x="604007" y="2894202"/>
                </a:cubicBezTo>
                <a:cubicBezTo>
                  <a:pt x="679508" y="2888609"/>
                  <a:pt x="755466" y="2887430"/>
                  <a:pt x="830510" y="2877424"/>
                </a:cubicBezTo>
                <a:cubicBezTo>
                  <a:pt x="848486" y="2875027"/>
                  <a:pt x="865664" y="2849061"/>
                  <a:pt x="872455" y="2835479"/>
                </a:cubicBezTo>
                <a:cubicBezTo>
                  <a:pt x="876410" y="2827570"/>
                  <a:pt x="876550" y="2818042"/>
                  <a:pt x="880844" y="2810312"/>
                </a:cubicBezTo>
                <a:cubicBezTo>
                  <a:pt x="890637" y="2792685"/>
                  <a:pt x="914400" y="2759978"/>
                  <a:pt x="914400" y="2759978"/>
                </a:cubicBezTo>
                <a:cubicBezTo>
                  <a:pt x="917196" y="2748793"/>
                  <a:pt x="919476" y="2737465"/>
                  <a:pt x="922789" y="2726422"/>
                </a:cubicBezTo>
                <a:cubicBezTo>
                  <a:pt x="927871" y="2709482"/>
                  <a:pt x="935278" y="2693246"/>
                  <a:pt x="939567" y="2676088"/>
                </a:cubicBezTo>
                <a:cubicBezTo>
                  <a:pt x="942363" y="2664903"/>
                  <a:pt x="943908" y="2653327"/>
                  <a:pt x="947956" y="2642532"/>
                </a:cubicBezTo>
                <a:cubicBezTo>
                  <a:pt x="952347" y="2630823"/>
                  <a:pt x="960090" y="2620587"/>
                  <a:pt x="964734" y="2608976"/>
                </a:cubicBezTo>
                <a:cubicBezTo>
                  <a:pt x="971302" y="2592555"/>
                  <a:pt x="975919" y="2575420"/>
                  <a:pt x="981512" y="2558642"/>
                </a:cubicBezTo>
                <a:cubicBezTo>
                  <a:pt x="1001626" y="2498300"/>
                  <a:pt x="977223" y="2573655"/>
                  <a:pt x="998290" y="2499919"/>
                </a:cubicBezTo>
                <a:cubicBezTo>
                  <a:pt x="1000719" y="2491416"/>
                  <a:pt x="1004250" y="2483255"/>
                  <a:pt x="1006679" y="2474752"/>
                </a:cubicBezTo>
                <a:cubicBezTo>
                  <a:pt x="1009846" y="2463666"/>
                  <a:pt x="1011901" y="2452282"/>
                  <a:pt x="1015068" y="2441196"/>
                </a:cubicBezTo>
                <a:cubicBezTo>
                  <a:pt x="1029125" y="2391995"/>
                  <a:pt x="1015724" y="2439883"/>
                  <a:pt x="1040235" y="2390862"/>
                </a:cubicBezTo>
                <a:cubicBezTo>
                  <a:pt x="1048834" y="2373665"/>
                  <a:pt x="1053822" y="2339704"/>
                  <a:pt x="1057013" y="2323750"/>
                </a:cubicBezTo>
                <a:cubicBezTo>
                  <a:pt x="1072994" y="2147958"/>
                  <a:pt x="1063034" y="2276258"/>
                  <a:pt x="1073791" y="1996580"/>
                </a:cubicBezTo>
                <a:cubicBezTo>
                  <a:pt x="1076373" y="1929459"/>
                  <a:pt x="1077394" y="1862244"/>
                  <a:pt x="1082180" y="1795244"/>
                </a:cubicBezTo>
                <a:cubicBezTo>
                  <a:pt x="1083001" y="1783744"/>
                  <a:pt x="1088507" y="1773032"/>
                  <a:pt x="1090569" y="1761688"/>
                </a:cubicBezTo>
                <a:cubicBezTo>
                  <a:pt x="1094106" y="1742234"/>
                  <a:pt x="1094512" y="1722232"/>
                  <a:pt x="1098958" y="1702965"/>
                </a:cubicBezTo>
                <a:cubicBezTo>
                  <a:pt x="1102935" y="1685732"/>
                  <a:pt x="1110144" y="1669409"/>
                  <a:pt x="1115736" y="1652631"/>
                </a:cubicBezTo>
                <a:lnTo>
                  <a:pt x="1124124" y="1627464"/>
                </a:lnTo>
                <a:cubicBezTo>
                  <a:pt x="1126920" y="1619075"/>
                  <a:pt x="1127608" y="1609655"/>
                  <a:pt x="1132513" y="1602297"/>
                </a:cubicBezTo>
                <a:cubicBezTo>
                  <a:pt x="1138106" y="1593908"/>
                  <a:pt x="1144782" y="1586148"/>
                  <a:pt x="1149291" y="1577130"/>
                </a:cubicBezTo>
                <a:cubicBezTo>
                  <a:pt x="1153246" y="1569221"/>
                  <a:pt x="1153725" y="1559872"/>
                  <a:pt x="1157680" y="1551963"/>
                </a:cubicBezTo>
                <a:cubicBezTo>
                  <a:pt x="1162189" y="1542945"/>
                  <a:pt x="1169949" y="1535814"/>
                  <a:pt x="1174458" y="1526796"/>
                </a:cubicBezTo>
                <a:cubicBezTo>
                  <a:pt x="1219391" y="1436929"/>
                  <a:pt x="1125439" y="1595691"/>
                  <a:pt x="1199625" y="1459684"/>
                </a:cubicBezTo>
                <a:cubicBezTo>
                  <a:pt x="1209281" y="1441982"/>
                  <a:pt x="1224163" y="1427386"/>
                  <a:pt x="1233181" y="1409350"/>
                </a:cubicBezTo>
                <a:cubicBezTo>
                  <a:pt x="1238774" y="1398165"/>
                  <a:pt x="1242690" y="1385970"/>
                  <a:pt x="1249959" y="1375794"/>
                </a:cubicBezTo>
                <a:cubicBezTo>
                  <a:pt x="1273202" y="1343254"/>
                  <a:pt x="1276239" y="1360705"/>
                  <a:pt x="1291904" y="1325460"/>
                </a:cubicBezTo>
                <a:cubicBezTo>
                  <a:pt x="1306285" y="1293102"/>
                  <a:pt x="1305264" y="1269845"/>
                  <a:pt x="1325460" y="1241571"/>
                </a:cubicBezTo>
                <a:cubicBezTo>
                  <a:pt x="1332356" y="1231917"/>
                  <a:pt x="1343731" y="1226058"/>
                  <a:pt x="1350627" y="1216404"/>
                </a:cubicBezTo>
                <a:cubicBezTo>
                  <a:pt x="1357896" y="1206228"/>
                  <a:pt x="1362479" y="1194342"/>
                  <a:pt x="1367405" y="1182848"/>
                </a:cubicBezTo>
                <a:cubicBezTo>
                  <a:pt x="1370888" y="1174720"/>
                  <a:pt x="1370889" y="1165039"/>
                  <a:pt x="1375794" y="1157681"/>
                </a:cubicBezTo>
                <a:cubicBezTo>
                  <a:pt x="1382375" y="1147810"/>
                  <a:pt x="1392572" y="1140903"/>
                  <a:pt x="1400961" y="1132514"/>
                </a:cubicBezTo>
                <a:cubicBezTo>
                  <a:pt x="1417293" y="1083519"/>
                  <a:pt x="1396572" y="1128514"/>
                  <a:pt x="1434517" y="1090569"/>
                </a:cubicBezTo>
                <a:cubicBezTo>
                  <a:pt x="1441646" y="1083440"/>
                  <a:pt x="1443550" y="1071857"/>
                  <a:pt x="1451295" y="1065402"/>
                </a:cubicBezTo>
                <a:cubicBezTo>
                  <a:pt x="1460902" y="1057396"/>
                  <a:pt x="1472987" y="1052579"/>
                  <a:pt x="1484851" y="1048624"/>
                </a:cubicBezTo>
                <a:cubicBezTo>
                  <a:pt x="1506727" y="1041332"/>
                  <a:pt x="1529352" y="1036368"/>
                  <a:pt x="1551963" y="1031846"/>
                </a:cubicBezTo>
                <a:cubicBezTo>
                  <a:pt x="1610587" y="1020121"/>
                  <a:pt x="1579843" y="1025801"/>
                  <a:pt x="1644242" y="1015068"/>
                </a:cubicBezTo>
                <a:cubicBezTo>
                  <a:pt x="1719743" y="1020661"/>
                  <a:pt x="1795413" y="1024313"/>
                  <a:pt x="1870745" y="1031846"/>
                </a:cubicBezTo>
                <a:cubicBezTo>
                  <a:pt x="1900901" y="1034862"/>
                  <a:pt x="1898066" y="1046225"/>
                  <a:pt x="1921079" y="1065402"/>
                </a:cubicBezTo>
                <a:cubicBezTo>
                  <a:pt x="1928824" y="1071857"/>
                  <a:pt x="1938501" y="1075725"/>
                  <a:pt x="1946246" y="1082180"/>
                </a:cubicBezTo>
                <a:cubicBezTo>
                  <a:pt x="2010839" y="1136007"/>
                  <a:pt x="1934095" y="1082468"/>
                  <a:pt x="1996580" y="1124125"/>
                </a:cubicBezTo>
                <a:cubicBezTo>
                  <a:pt x="2044657" y="1196241"/>
                  <a:pt x="1987021" y="1105003"/>
                  <a:pt x="2021747" y="1174459"/>
                </a:cubicBezTo>
                <a:cubicBezTo>
                  <a:pt x="2026256" y="1183477"/>
                  <a:pt x="2034015" y="1190608"/>
                  <a:pt x="2038524" y="1199626"/>
                </a:cubicBezTo>
                <a:cubicBezTo>
                  <a:pt x="2073250" y="1269082"/>
                  <a:pt x="2015614" y="1177844"/>
                  <a:pt x="2063691" y="1249960"/>
                </a:cubicBezTo>
                <a:cubicBezTo>
                  <a:pt x="2082957" y="1327022"/>
                  <a:pt x="2055114" y="1247629"/>
                  <a:pt x="2097247" y="1300294"/>
                </a:cubicBezTo>
                <a:cubicBezTo>
                  <a:pt x="2102771" y="1307199"/>
                  <a:pt x="2103207" y="1316958"/>
                  <a:pt x="2105636" y="1325460"/>
                </a:cubicBezTo>
                <a:cubicBezTo>
                  <a:pt x="2108803" y="1336546"/>
                  <a:pt x="2110858" y="1347930"/>
                  <a:pt x="2114025" y="1359016"/>
                </a:cubicBezTo>
                <a:cubicBezTo>
                  <a:pt x="2116454" y="1367519"/>
                  <a:pt x="2120496" y="1375551"/>
                  <a:pt x="2122414" y="1384183"/>
                </a:cubicBezTo>
                <a:cubicBezTo>
                  <a:pt x="2126104" y="1400787"/>
                  <a:pt x="2128007" y="1417739"/>
                  <a:pt x="2130803" y="1434517"/>
                </a:cubicBezTo>
                <a:cubicBezTo>
                  <a:pt x="2126852" y="1489838"/>
                  <a:pt x="2123888" y="1634568"/>
                  <a:pt x="2105636" y="1719743"/>
                </a:cubicBezTo>
                <a:cubicBezTo>
                  <a:pt x="2100804" y="1742290"/>
                  <a:pt x="2099170" y="1766230"/>
                  <a:pt x="2088858" y="1786855"/>
                </a:cubicBezTo>
                <a:lnTo>
                  <a:pt x="2038524" y="1887523"/>
                </a:lnTo>
                <a:lnTo>
                  <a:pt x="2021747" y="1921079"/>
                </a:lnTo>
                <a:cubicBezTo>
                  <a:pt x="2016154" y="1932264"/>
                  <a:pt x="2008002" y="1942503"/>
                  <a:pt x="2004969" y="1954635"/>
                </a:cubicBezTo>
                <a:cubicBezTo>
                  <a:pt x="2002173" y="1965820"/>
                  <a:pt x="2000628" y="1977396"/>
                  <a:pt x="1996580" y="1988191"/>
                </a:cubicBezTo>
                <a:cubicBezTo>
                  <a:pt x="1977405" y="2039324"/>
                  <a:pt x="1975961" y="2007396"/>
                  <a:pt x="1963024" y="2072081"/>
                </a:cubicBezTo>
                <a:cubicBezTo>
                  <a:pt x="1937722" y="2198589"/>
                  <a:pt x="1969940" y="2040957"/>
                  <a:pt x="1946246" y="2147582"/>
                </a:cubicBezTo>
                <a:cubicBezTo>
                  <a:pt x="1924946" y="2243433"/>
                  <a:pt x="1949927" y="2141247"/>
                  <a:pt x="1929468" y="2223083"/>
                </a:cubicBezTo>
                <a:cubicBezTo>
                  <a:pt x="1913129" y="2435488"/>
                  <a:pt x="1915901" y="2340494"/>
                  <a:pt x="1937857" y="2684477"/>
                </a:cubicBezTo>
                <a:cubicBezTo>
                  <a:pt x="1938765" y="2698707"/>
                  <a:pt x="1942329" y="2712712"/>
                  <a:pt x="1946246" y="2726422"/>
                </a:cubicBezTo>
                <a:lnTo>
                  <a:pt x="1979802" y="2827090"/>
                </a:lnTo>
                <a:lnTo>
                  <a:pt x="1996580" y="2877424"/>
                </a:lnTo>
                <a:cubicBezTo>
                  <a:pt x="2003841" y="2899206"/>
                  <a:pt x="2011716" y="2924473"/>
                  <a:pt x="2021747" y="2944536"/>
                </a:cubicBezTo>
                <a:cubicBezTo>
                  <a:pt x="2031829" y="2964701"/>
                  <a:pt x="2044754" y="2983334"/>
                  <a:pt x="2055302" y="3003259"/>
                </a:cubicBezTo>
                <a:cubicBezTo>
                  <a:pt x="2069930" y="3030890"/>
                  <a:pt x="2083265" y="3059186"/>
                  <a:pt x="2097247" y="3087149"/>
                </a:cubicBezTo>
                <a:cubicBezTo>
                  <a:pt x="2102840" y="3098334"/>
                  <a:pt x="2107591" y="3109982"/>
                  <a:pt x="2114025" y="3120705"/>
                </a:cubicBezTo>
                <a:cubicBezTo>
                  <a:pt x="2192686" y="3251804"/>
                  <a:pt x="2095806" y="3087910"/>
                  <a:pt x="2155970" y="3196205"/>
                </a:cubicBezTo>
                <a:cubicBezTo>
                  <a:pt x="2163889" y="3210458"/>
                  <a:pt x="2173218" y="3223897"/>
                  <a:pt x="2181137" y="3238150"/>
                </a:cubicBezTo>
                <a:cubicBezTo>
                  <a:pt x="2187210" y="3249082"/>
                  <a:pt x="2191842" y="3260774"/>
                  <a:pt x="2197915" y="3271706"/>
                </a:cubicBezTo>
                <a:cubicBezTo>
                  <a:pt x="2205834" y="3285959"/>
                  <a:pt x="2215352" y="3299295"/>
                  <a:pt x="2223082" y="3313651"/>
                </a:cubicBezTo>
                <a:cubicBezTo>
                  <a:pt x="2234940" y="3335673"/>
                  <a:pt x="2245453" y="3358392"/>
                  <a:pt x="2256638" y="3380763"/>
                </a:cubicBezTo>
                <a:cubicBezTo>
                  <a:pt x="2262231" y="3391948"/>
                  <a:pt x="2265913" y="3404315"/>
                  <a:pt x="2273416" y="3414319"/>
                </a:cubicBezTo>
                <a:lnTo>
                  <a:pt x="2298583" y="3447875"/>
                </a:lnTo>
                <a:cubicBezTo>
                  <a:pt x="2306635" y="3480082"/>
                  <a:pt x="2305472" y="3485741"/>
                  <a:pt x="2323750" y="3514987"/>
                </a:cubicBezTo>
                <a:cubicBezTo>
                  <a:pt x="2331160" y="3526843"/>
                  <a:pt x="2341507" y="3536687"/>
                  <a:pt x="2348917" y="3548543"/>
                </a:cubicBezTo>
                <a:cubicBezTo>
                  <a:pt x="2406494" y="3640666"/>
                  <a:pt x="2319568" y="3520596"/>
                  <a:pt x="2390862" y="3615655"/>
                </a:cubicBezTo>
                <a:cubicBezTo>
                  <a:pt x="2397708" y="3636193"/>
                  <a:pt x="2403071" y="3656237"/>
                  <a:pt x="2416029" y="3674378"/>
                </a:cubicBezTo>
                <a:cubicBezTo>
                  <a:pt x="2446951" y="3717669"/>
                  <a:pt x="2435783" y="3680330"/>
                  <a:pt x="2457974" y="3724712"/>
                </a:cubicBezTo>
                <a:cubicBezTo>
                  <a:pt x="2461929" y="3732621"/>
                  <a:pt x="2462408" y="3741970"/>
                  <a:pt x="2466363" y="3749879"/>
                </a:cubicBezTo>
                <a:cubicBezTo>
                  <a:pt x="2470872" y="3758897"/>
                  <a:pt x="2478139" y="3766292"/>
                  <a:pt x="2483141" y="3775046"/>
                </a:cubicBezTo>
                <a:cubicBezTo>
                  <a:pt x="2489346" y="3785904"/>
                  <a:pt x="2491780" y="3799107"/>
                  <a:pt x="2499919" y="3808602"/>
                </a:cubicBezTo>
                <a:cubicBezTo>
                  <a:pt x="2509018" y="3819218"/>
                  <a:pt x="2523588" y="3823882"/>
                  <a:pt x="2533475" y="3833769"/>
                </a:cubicBezTo>
                <a:cubicBezTo>
                  <a:pt x="2604193" y="3904487"/>
                  <a:pt x="2504058" y="3815873"/>
                  <a:pt x="2558642" y="3884103"/>
                </a:cubicBezTo>
                <a:cubicBezTo>
                  <a:pt x="2564940" y="3891976"/>
                  <a:pt x="2575420" y="3895288"/>
                  <a:pt x="2583809" y="3900881"/>
                </a:cubicBezTo>
                <a:cubicBezTo>
                  <a:pt x="2589402" y="3912066"/>
                  <a:pt x="2591744" y="3925594"/>
                  <a:pt x="2600587" y="3934437"/>
                </a:cubicBezTo>
                <a:cubicBezTo>
                  <a:pt x="2637789" y="3971639"/>
                  <a:pt x="2651362" y="3964019"/>
                  <a:pt x="2692866" y="3984771"/>
                </a:cubicBezTo>
                <a:cubicBezTo>
                  <a:pt x="2701884" y="3989280"/>
                  <a:pt x="2708766" y="3997577"/>
                  <a:pt x="2718033" y="4001549"/>
                </a:cubicBezTo>
                <a:cubicBezTo>
                  <a:pt x="2728630" y="4006091"/>
                  <a:pt x="2740794" y="4005890"/>
                  <a:pt x="2751589" y="4009938"/>
                </a:cubicBezTo>
                <a:cubicBezTo>
                  <a:pt x="2763298" y="4014329"/>
                  <a:pt x="2773281" y="4022761"/>
                  <a:pt x="2785145" y="4026716"/>
                </a:cubicBezTo>
                <a:cubicBezTo>
                  <a:pt x="2798672" y="4031225"/>
                  <a:pt x="2813171" y="4032012"/>
                  <a:pt x="2827090" y="4035105"/>
                </a:cubicBezTo>
                <a:cubicBezTo>
                  <a:pt x="2838345" y="4037606"/>
                  <a:pt x="2849560" y="4040327"/>
                  <a:pt x="2860646" y="4043494"/>
                </a:cubicBezTo>
                <a:cubicBezTo>
                  <a:pt x="2907858" y="4056983"/>
                  <a:pt x="2893292" y="4062782"/>
                  <a:pt x="2969702" y="4068660"/>
                </a:cubicBezTo>
                <a:lnTo>
                  <a:pt x="3078759" y="4077049"/>
                </a:lnTo>
                <a:cubicBezTo>
                  <a:pt x="3101202" y="4079186"/>
                  <a:pt x="3123438" y="4083195"/>
                  <a:pt x="3145871" y="4085438"/>
                </a:cubicBezTo>
                <a:cubicBezTo>
                  <a:pt x="3179376" y="4088789"/>
                  <a:pt x="3212983" y="4091031"/>
                  <a:pt x="3246539" y="4093827"/>
                </a:cubicBezTo>
                <a:cubicBezTo>
                  <a:pt x="3294077" y="4088234"/>
                  <a:pt x="3341768" y="4083818"/>
                  <a:pt x="3389152" y="4077049"/>
                </a:cubicBezTo>
                <a:cubicBezTo>
                  <a:pt x="3407586" y="4074416"/>
                  <a:pt x="3429948" y="4066247"/>
                  <a:pt x="3447875" y="4060271"/>
                </a:cubicBezTo>
                <a:cubicBezTo>
                  <a:pt x="3456264" y="4051882"/>
                  <a:pt x="3463928" y="4042700"/>
                  <a:pt x="3473042" y="4035105"/>
                </a:cubicBezTo>
                <a:cubicBezTo>
                  <a:pt x="3480788" y="4028651"/>
                  <a:pt x="3491080" y="4025456"/>
                  <a:pt x="3498209" y="4018327"/>
                </a:cubicBezTo>
                <a:cubicBezTo>
                  <a:pt x="3505338" y="4011198"/>
                  <a:pt x="3509127" y="4001364"/>
                  <a:pt x="3514987" y="3993160"/>
                </a:cubicBezTo>
                <a:cubicBezTo>
                  <a:pt x="3523114" y="3981783"/>
                  <a:pt x="3531765" y="3970789"/>
                  <a:pt x="3540154" y="3959604"/>
                </a:cubicBezTo>
                <a:cubicBezTo>
                  <a:pt x="3548661" y="3925578"/>
                  <a:pt x="3556291" y="3884744"/>
                  <a:pt x="3582099" y="3858936"/>
                </a:cubicBezTo>
                <a:lnTo>
                  <a:pt x="3607266" y="3833769"/>
                </a:lnTo>
                <a:cubicBezTo>
                  <a:pt x="3610062" y="3825380"/>
                  <a:pt x="3613226" y="3817105"/>
                  <a:pt x="3615655" y="3808602"/>
                </a:cubicBezTo>
                <a:cubicBezTo>
                  <a:pt x="3618822" y="3797516"/>
                  <a:pt x="3620731" y="3786089"/>
                  <a:pt x="3624044" y="3775046"/>
                </a:cubicBezTo>
                <a:cubicBezTo>
                  <a:pt x="3629126" y="3758106"/>
                  <a:pt x="3640822" y="3724712"/>
                  <a:pt x="3640822" y="3724712"/>
                </a:cubicBezTo>
                <a:cubicBezTo>
                  <a:pt x="3653800" y="3556003"/>
                  <a:pt x="3652680" y="3673682"/>
                  <a:pt x="3632433" y="3498209"/>
                </a:cubicBezTo>
                <a:cubicBezTo>
                  <a:pt x="3628573" y="3464759"/>
                  <a:pt x="3628494" y="3430918"/>
                  <a:pt x="3624044" y="3397541"/>
                </a:cubicBezTo>
                <a:cubicBezTo>
                  <a:pt x="3622875" y="3388776"/>
                  <a:pt x="3617982" y="3380905"/>
                  <a:pt x="3615655" y="3372374"/>
                </a:cubicBezTo>
                <a:cubicBezTo>
                  <a:pt x="3568776" y="3200483"/>
                  <a:pt x="3623869" y="3376132"/>
                  <a:pt x="3582099" y="3271706"/>
                </a:cubicBezTo>
                <a:cubicBezTo>
                  <a:pt x="3575531" y="3255285"/>
                  <a:pt x="3570914" y="3238150"/>
                  <a:pt x="3565321" y="3221372"/>
                </a:cubicBezTo>
                <a:cubicBezTo>
                  <a:pt x="3562525" y="3212983"/>
                  <a:pt x="3562238" y="3203279"/>
                  <a:pt x="3556932" y="3196205"/>
                </a:cubicBezTo>
                <a:lnTo>
                  <a:pt x="3531765" y="3162649"/>
                </a:lnTo>
                <a:cubicBezTo>
                  <a:pt x="3501168" y="3070862"/>
                  <a:pt x="3549967" y="3209897"/>
                  <a:pt x="3506598" y="3112316"/>
                </a:cubicBezTo>
                <a:cubicBezTo>
                  <a:pt x="3499415" y="3096155"/>
                  <a:pt x="3499630" y="3076697"/>
                  <a:pt x="3489820" y="3061982"/>
                </a:cubicBezTo>
                <a:cubicBezTo>
                  <a:pt x="3478635" y="3045204"/>
                  <a:pt x="3462641" y="3030778"/>
                  <a:pt x="3456264" y="3011648"/>
                </a:cubicBezTo>
                <a:cubicBezTo>
                  <a:pt x="3453468" y="3003259"/>
                  <a:pt x="3451830" y="2994390"/>
                  <a:pt x="3447875" y="2986481"/>
                </a:cubicBezTo>
                <a:cubicBezTo>
                  <a:pt x="3441742" y="2974214"/>
                  <a:pt x="3411630" y="2935358"/>
                  <a:pt x="3405930" y="2927758"/>
                </a:cubicBezTo>
                <a:cubicBezTo>
                  <a:pt x="3397522" y="2902535"/>
                  <a:pt x="3398832" y="2899107"/>
                  <a:pt x="3380763" y="2877424"/>
                </a:cubicBezTo>
                <a:cubicBezTo>
                  <a:pt x="3357572" y="2849594"/>
                  <a:pt x="3354439" y="2858332"/>
                  <a:pt x="3338818" y="2827090"/>
                </a:cubicBezTo>
                <a:cubicBezTo>
                  <a:pt x="3334863" y="2819181"/>
                  <a:pt x="3334384" y="2809832"/>
                  <a:pt x="3330429" y="2801923"/>
                </a:cubicBezTo>
                <a:cubicBezTo>
                  <a:pt x="3325920" y="2792905"/>
                  <a:pt x="3318653" y="2785510"/>
                  <a:pt x="3313651" y="2776756"/>
                </a:cubicBezTo>
                <a:cubicBezTo>
                  <a:pt x="3307446" y="2765898"/>
                  <a:pt x="3303307" y="2753923"/>
                  <a:pt x="3296873" y="2743200"/>
                </a:cubicBezTo>
                <a:cubicBezTo>
                  <a:pt x="3286498" y="2725909"/>
                  <a:pt x="3274502" y="2709644"/>
                  <a:pt x="3263317" y="2692866"/>
                </a:cubicBezTo>
                <a:cubicBezTo>
                  <a:pt x="3257724" y="2684477"/>
                  <a:pt x="3249727" y="2677264"/>
                  <a:pt x="3246539" y="2667699"/>
                </a:cubicBezTo>
                <a:cubicBezTo>
                  <a:pt x="3243743" y="2659310"/>
                  <a:pt x="3242105" y="2650441"/>
                  <a:pt x="3238150" y="2642532"/>
                </a:cubicBezTo>
                <a:cubicBezTo>
                  <a:pt x="3207882" y="2581997"/>
                  <a:pt x="3234009" y="2657346"/>
                  <a:pt x="3204594" y="2583809"/>
                </a:cubicBezTo>
                <a:cubicBezTo>
                  <a:pt x="3198026" y="2567388"/>
                  <a:pt x="3197626" y="2548190"/>
                  <a:pt x="3187816" y="2533475"/>
                </a:cubicBezTo>
                <a:cubicBezTo>
                  <a:pt x="3170966" y="2508200"/>
                  <a:pt x="3167032" y="2504554"/>
                  <a:pt x="3154260" y="2474752"/>
                </a:cubicBezTo>
                <a:cubicBezTo>
                  <a:pt x="3150777" y="2466624"/>
                  <a:pt x="3149826" y="2457494"/>
                  <a:pt x="3145871" y="2449585"/>
                </a:cubicBezTo>
                <a:cubicBezTo>
                  <a:pt x="3118327" y="2394497"/>
                  <a:pt x="3133958" y="2460655"/>
                  <a:pt x="3112315" y="2374084"/>
                </a:cubicBezTo>
                <a:cubicBezTo>
                  <a:pt x="3109519" y="2362899"/>
                  <a:pt x="3107239" y="2351571"/>
                  <a:pt x="3103926" y="2340528"/>
                </a:cubicBezTo>
                <a:cubicBezTo>
                  <a:pt x="3098844" y="2323588"/>
                  <a:pt x="3091437" y="2307352"/>
                  <a:pt x="3087148" y="2290194"/>
                </a:cubicBezTo>
                <a:cubicBezTo>
                  <a:pt x="3084352" y="2279009"/>
                  <a:pt x="3082072" y="2267681"/>
                  <a:pt x="3078759" y="2256638"/>
                </a:cubicBezTo>
                <a:cubicBezTo>
                  <a:pt x="3073677" y="2239699"/>
                  <a:pt x="3067574" y="2223083"/>
                  <a:pt x="3061981" y="2206305"/>
                </a:cubicBezTo>
                <a:lnTo>
                  <a:pt x="3045203" y="2155971"/>
                </a:lnTo>
                <a:cubicBezTo>
                  <a:pt x="3017010" y="2071392"/>
                  <a:pt x="3060026" y="2202585"/>
                  <a:pt x="3028425" y="2097248"/>
                </a:cubicBezTo>
                <a:cubicBezTo>
                  <a:pt x="3023343" y="2080308"/>
                  <a:pt x="3011647" y="2046914"/>
                  <a:pt x="3011647" y="2046914"/>
                </a:cubicBezTo>
                <a:cubicBezTo>
                  <a:pt x="3008851" y="2027340"/>
                  <a:pt x="3005225" y="2007866"/>
                  <a:pt x="3003258" y="1988191"/>
                </a:cubicBezTo>
                <a:cubicBezTo>
                  <a:pt x="2996834" y="1923953"/>
                  <a:pt x="2989704" y="1859722"/>
                  <a:pt x="2986480" y="1795244"/>
                </a:cubicBezTo>
                <a:cubicBezTo>
                  <a:pt x="2972783" y="1521300"/>
                  <a:pt x="2979564" y="1683441"/>
                  <a:pt x="2969702" y="1308683"/>
                </a:cubicBezTo>
                <a:cubicBezTo>
                  <a:pt x="2994574" y="948046"/>
                  <a:pt x="2990748" y="1138244"/>
                  <a:pt x="2969702" y="696286"/>
                </a:cubicBezTo>
                <a:cubicBezTo>
                  <a:pt x="2961765" y="529614"/>
                  <a:pt x="2973988" y="587593"/>
                  <a:pt x="2952924" y="503339"/>
                </a:cubicBezTo>
                <a:cubicBezTo>
                  <a:pt x="2950128" y="480968"/>
                  <a:pt x="2948569" y="458408"/>
                  <a:pt x="2944536" y="436227"/>
                </a:cubicBezTo>
                <a:cubicBezTo>
                  <a:pt x="2942954" y="427527"/>
                  <a:pt x="2938474" y="419591"/>
                  <a:pt x="2936147" y="411060"/>
                </a:cubicBezTo>
                <a:cubicBezTo>
                  <a:pt x="2930080" y="388814"/>
                  <a:pt x="2926661" y="365825"/>
                  <a:pt x="2919369" y="343949"/>
                </a:cubicBezTo>
                <a:cubicBezTo>
                  <a:pt x="2916573" y="335560"/>
                  <a:pt x="2913125" y="327361"/>
                  <a:pt x="2910980" y="318782"/>
                </a:cubicBezTo>
                <a:cubicBezTo>
                  <a:pt x="2907522" y="304949"/>
                  <a:pt x="2906343" y="290593"/>
                  <a:pt x="2902591" y="276837"/>
                </a:cubicBezTo>
                <a:cubicBezTo>
                  <a:pt x="2897938" y="259775"/>
                  <a:pt x="2891406" y="243281"/>
                  <a:pt x="2885813" y="226503"/>
                </a:cubicBezTo>
                <a:cubicBezTo>
                  <a:pt x="2877071" y="200277"/>
                  <a:pt x="2868593" y="167485"/>
                  <a:pt x="2843868" y="151002"/>
                </a:cubicBezTo>
                <a:cubicBezTo>
                  <a:pt x="2771743" y="102919"/>
                  <a:pt x="2862998" y="160567"/>
                  <a:pt x="2793534" y="125835"/>
                </a:cubicBezTo>
                <a:cubicBezTo>
                  <a:pt x="2784516" y="121326"/>
                  <a:pt x="2777807" y="112597"/>
                  <a:pt x="2768367" y="109057"/>
                </a:cubicBezTo>
                <a:cubicBezTo>
                  <a:pt x="2755016" y="104050"/>
                  <a:pt x="2740255" y="104126"/>
                  <a:pt x="2726422" y="100668"/>
                </a:cubicBezTo>
                <a:cubicBezTo>
                  <a:pt x="2661860" y="84527"/>
                  <a:pt x="2755940" y="94962"/>
                  <a:pt x="2634143" y="83890"/>
                </a:cubicBezTo>
                <a:cubicBezTo>
                  <a:pt x="2564299" y="77541"/>
                  <a:pt x="2424418" y="67112"/>
                  <a:pt x="2424418" y="67112"/>
                </a:cubicBezTo>
                <a:cubicBezTo>
                  <a:pt x="2341015" y="50431"/>
                  <a:pt x="2420873" y="64854"/>
                  <a:pt x="2290194" y="50334"/>
                </a:cubicBezTo>
                <a:cubicBezTo>
                  <a:pt x="2270542" y="48150"/>
                  <a:pt x="2251168" y="43683"/>
                  <a:pt x="2231471" y="41945"/>
                </a:cubicBezTo>
                <a:cubicBezTo>
                  <a:pt x="2156056" y="35291"/>
                  <a:pt x="2080454" y="30974"/>
                  <a:pt x="2004969" y="25167"/>
                </a:cubicBezTo>
                <a:lnTo>
                  <a:pt x="1904301" y="16778"/>
                </a:lnTo>
                <a:lnTo>
                  <a:pt x="1795244" y="8389"/>
                </a:lnTo>
                <a:lnTo>
                  <a:pt x="1677798" y="0"/>
                </a:lnTo>
                <a:lnTo>
                  <a:pt x="1308682" y="16778"/>
                </a:lnTo>
                <a:cubicBezTo>
                  <a:pt x="1209118" y="22635"/>
                  <a:pt x="1283067" y="20606"/>
                  <a:pt x="1224792" y="33556"/>
                </a:cubicBezTo>
                <a:cubicBezTo>
                  <a:pt x="1208188" y="37246"/>
                  <a:pt x="1191137" y="38609"/>
                  <a:pt x="1174458" y="41945"/>
                </a:cubicBezTo>
                <a:cubicBezTo>
                  <a:pt x="1163152" y="44206"/>
                  <a:pt x="1151988" y="47167"/>
                  <a:pt x="1140902" y="50334"/>
                </a:cubicBezTo>
                <a:cubicBezTo>
                  <a:pt x="1109454" y="59319"/>
                  <a:pt x="1118244" y="60555"/>
                  <a:pt x="1082180" y="67112"/>
                </a:cubicBezTo>
                <a:cubicBezTo>
                  <a:pt x="1062726" y="70649"/>
                  <a:pt x="1043031" y="72705"/>
                  <a:pt x="1023457" y="75501"/>
                </a:cubicBezTo>
                <a:lnTo>
                  <a:pt x="973123" y="92279"/>
                </a:lnTo>
                <a:cubicBezTo>
                  <a:pt x="941476" y="102828"/>
                  <a:pt x="926468" y="105378"/>
                  <a:pt x="897622" y="134224"/>
                </a:cubicBezTo>
                <a:cubicBezTo>
                  <a:pt x="889233" y="142613"/>
                  <a:pt x="878824" y="149382"/>
                  <a:pt x="872455" y="159391"/>
                </a:cubicBezTo>
                <a:cubicBezTo>
                  <a:pt x="859027" y="180492"/>
                  <a:pt x="852773" y="205692"/>
                  <a:pt x="838899" y="226503"/>
                </a:cubicBezTo>
                <a:lnTo>
                  <a:pt x="788565" y="302004"/>
                </a:lnTo>
                <a:cubicBezTo>
                  <a:pt x="782972" y="310393"/>
                  <a:pt x="776296" y="318153"/>
                  <a:pt x="771787" y="327171"/>
                </a:cubicBezTo>
                <a:cubicBezTo>
                  <a:pt x="766194" y="338356"/>
                  <a:pt x="762278" y="350551"/>
                  <a:pt x="755009" y="360727"/>
                </a:cubicBezTo>
                <a:cubicBezTo>
                  <a:pt x="748113" y="370381"/>
                  <a:pt x="737126" y="376529"/>
                  <a:pt x="729842" y="385894"/>
                </a:cubicBezTo>
                <a:cubicBezTo>
                  <a:pt x="717462" y="401811"/>
                  <a:pt x="696286" y="436227"/>
                  <a:pt x="696286" y="436227"/>
                </a:cubicBezTo>
                <a:cubicBezTo>
                  <a:pt x="693490" y="450209"/>
                  <a:pt x="692406" y="464645"/>
                  <a:pt x="687897" y="478172"/>
                </a:cubicBezTo>
                <a:cubicBezTo>
                  <a:pt x="679818" y="502409"/>
                  <a:pt x="656703" y="532170"/>
                  <a:pt x="645952" y="553673"/>
                </a:cubicBezTo>
                <a:cubicBezTo>
                  <a:pt x="609997" y="625582"/>
                  <a:pt x="647977" y="566908"/>
                  <a:pt x="612396" y="629174"/>
                </a:cubicBezTo>
                <a:cubicBezTo>
                  <a:pt x="607394" y="637928"/>
                  <a:pt x="599713" y="645128"/>
                  <a:pt x="595618" y="654341"/>
                </a:cubicBezTo>
                <a:cubicBezTo>
                  <a:pt x="588435" y="670502"/>
                  <a:pt x="584433" y="687897"/>
                  <a:pt x="578840" y="704675"/>
                </a:cubicBezTo>
                <a:lnTo>
                  <a:pt x="570451" y="729842"/>
                </a:lnTo>
                <a:cubicBezTo>
                  <a:pt x="567655" y="738231"/>
                  <a:pt x="564207" y="746430"/>
                  <a:pt x="562062" y="755009"/>
                </a:cubicBezTo>
                <a:cubicBezTo>
                  <a:pt x="559266" y="766194"/>
                  <a:pt x="558215" y="777968"/>
                  <a:pt x="553673" y="788565"/>
                </a:cubicBezTo>
                <a:cubicBezTo>
                  <a:pt x="549701" y="797832"/>
                  <a:pt x="542488" y="805343"/>
                  <a:pt x="536895" y="813732"/>
                </a:cubicBezTo>
                <a:cubicBezTo>
                  <a:pt x="534099" y="830510"/>
                  <a:pt x="532631" y="847564"/>
                  <a:pt x="528506" y="864066"/>
                </a:cubicBezTo>
                <a:cubicBezTo>
                  <a:pt x="524217" y="881224"/>
                  <a:pt x="517321" y="897622"/>
                  <a:pt x="511728" y="914400"/>
                </a:cubicBezTo>
                <a:lnTo>
                  <a:pt x="494950" y="964734"/>
                </a:lnTo>
                <a:cubicBezTo>
                  <a:pt x="492154" y="973123"/>
                  <a:pt x="488706" y="981322"/>
                  <a:pt x="486561" y="989901"/>
                </a:cubicBezTo>
                <a:cubicBezTo>
                  <a:pt x="483873" y="1000652"/>
                  <a:pt x="475800" y="1036589"/>
                  <a:pt x="469783" y="1048624"/>
                </a:cubicBezTo>
                <a:cubicBezTo>
                  <a:pt x="465274" y="1057642"/>
                  <a:pt x="458598" y="1065402"/>
                  <a:pt x="453005" y="1073791"/>
                </a:cubicBezTo>
                <a:cubicBezTo>
                  <a:pt x="450209" y="1084976"/>
                  <a:pt x="447929" y="1096304"/>
                  <a:pt x="444616" y="1107347"/>
                </a:cubicBezTo>
                <a:lnTo>
                  <a:pt x="419449" y="1182848"/>
                </a:lnTo>
                <a:lnTo>
                  <a:pt x="411060" y="1208015"/>
                </a:lnTo>
                <a:cubicBezTo>
                  <a:pt x="408264" y="1216404"/>
                  <a:pt x="407576" y="1225824"/>
                  <a:pt x="402671" y="1233182"/>
                </a:cubicBezTo>
                <a:cubicBezTo>
                  <a:pt x="397078" y="1241571"/>
                  <a:pt x="392348" y="1250604"/>
                  <a:pt x="385893" y="1258349"/>
                </a:cubicBezTo>
                <a:cubicBezTo>
                  <a:pt x="362701" y="1286180"/>
                  <a:pt x="359570" y="1277440"/>
                  <a:pt x="343948" y="1308683"/>
                </a:cubicBezTo>
                <a:cubicBezTo>
                  <a:pt x="339993" y="1316592"/>
                  <a:pt x="339514" y="1325940"/>
                  <a:pt x="335559" y="1333849"/>
                </a:cubicBezTo>
                <a:cubicBezTo>
                  <a:pt x="323879" y="1357208"/>
                  <a:pt x="312168" y="1365629"/>
                  <a:pt x="293614" y="1384183"/>
                </a:cubicBezTo>
                <a:cubicBezTo>
                  <a:pt x="272528" y="1447441"/>
                  <a:pt x="300972" y="1369468"/>
                  <a:pt x="268447" y="1434517"/>
                </a:cubicBezTo>
                <a:cubicBezTo>
                  <a:pt x="264492" y="1442426"/>
                  <a:pt x="263541" y="1451556"/>
                  <a:pt x="260058" y="1459684"/>
                </a:cubicBezTo>
                <a:cubicBezTo>
                  <a:pt x="255132" y="1471178"/>
                  <a:pt x="247924" y="1481629"/>
                  <a:pt x="243280" y="1493240"/>
                </a:cubicBezTo>
                <a:cubicBezTo>
                  <a:pt x="236712" y="1509661"/>
                  <a:pt x="232095" y="1526796"/>
                  <a:pt x="226502" y="1543574"/>
                </a:cubicBezTo>
                <a:cubicBezTo>
                  <a:pt x="223706" y="1551963"/>
                  <a:pt x="223018" y="1561383"/>
                  <a:pt x="218113" y="1568741"/>
                </a:cubicBezTo>
                <a:lnTo>
                  <a:pt x="201336" y="1593908"/>
                </a:lnTo>
                <a:cubicBezTo>
                  <a:pt x="198540" y="1605093"/>
                  <a:pt x="192424" y="1615946"/>
                  <a:pt x="192947" y="1627464"/>
                </a:cubicBezTo>
                <a:cubicBezTo>
                  <a:pt x="199060" y="1761972"/>
                  <a:pt x="188477" y="1735973"/>
                  <a:pt x="251669" y="180363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lstStyle/>
          <a:p>
            <a:r>
              <a:rPr lang="en-US" dirty="0"/>
              <a:t>When we try to add edge 7, we attempt to connect two vertices from the same set together.</a:t>
            </a:r>
          </a:p>
          <a:p>
            <a:pPr lvl="1"/>
            <a:r>
              <a:rPr lang="en-US" dirty="0"/>
              <a:t>we end up with a cycle.</a:t>
            </a:r>
          </a:p>
          <a:p>
            <a:pPr lvl="1"/>
            <a:r>
              <a:rPr lang="en-US" dirty="0"/>
              <a:t>This prevents us from adding edge 7.</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7709623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42A7ECB-F0C9-491B-A96F-CD6B87FD6DB7}"/>
              </a:ext>
            </a:extLst>
          </p:cNvPr>
          <p:cNvSpPr/>
          <p:nvPr/>
        </p:nvSpPr>
        <p:spPr>
          <a:xfrm>
            <a:off x="7566870" y="1887523"/>
            <a:ext cx="3649343" cy="4093827"/>
          </a:xfrm>
          <a:custGeom>
            <a:avLst/>
            <a:gdLst>
              <a:gd name="connsiteX0" fmla="*/ 251669 w 3649343"/>
              <a:gd name="connsiteY0" fmla="*/ 1803633 h 4093827"/>
              <a:gd name="connsiteX1" fmla="*/ 192947 w 3649343"/>
              <a:gd name="connsiteY1" fmla="*/ 1895912 h 4093827"/>
              <a:gd name="connsiteX2" fmla="*/ 176169 w 3649343"/>
              <a:gd name="connsiteY2" fmla="*/ 1921079 h 4093827"/>
              <a:gd name="connsiteX3" fmla="*/ 159391 w 3649343"/>
              <a:gd name="connsiteY3" fmla="*/ 1946246 h 4093827"/>
              <a:gd name="connsiteX4" fmla="*/ 125835 w 3649343"/>
              <a:gd name="connsiteY4" fmla="*/ 1996580 h 4093827"/>
              <a:gd name="connsiteX5" fmla="*/ 117446 w 3649343"/>
              <a:gd name="connsiteY5" fmla="*/ 2021747 h 4093827"/>
              <a:gd name="connsiteX6" fmla="*/ 75501 w 3649343"/>
              <a:gd name="connsiteY6" fmla="*/ 2080470 h 4093827"/>
              <a:gd name="connsiteX7" fmla="*/ 67112 w 3649343"/>
              <a:gd name="connsiteY7" fmla="*/ 2105637 h 4093827"/>
              <a:gd name="connsiteX8" fmla="*/ 33556 w 3649343"/>
              <a:gd name="connsiteY8" fmla="*/ 2155971 h 4093827"/>
              <a:gd name="connsiteX9" fmla="*/ 0 w 3649343"/>
              <a:gd name="connsiteY9" fmla="*/ 2239860 h 4093827"/>
              <a:gd name="connsiteX10" fmla="*/ 16778 w 3649343"/>
              <a:gd name="connsiteY10" fmla="*/ 2617365 h 4093827"/>
              <a:gd name="connsiteX11" fmla="*/ 33556 w 3649343"/>
              <a:gd name="connsiteY11" fmla="*/ 2667699 h 4093827"/>
              <a:gd name="connsiteX12" fmla="*/ 41945 w 3649343"/>
              <a:gd name="connsiteY12" fmla="*/ 2692866 h 4093827"/>
              <a:gd name="connsiteX13" fmla="*/ 50334 w 3649343"/>
              <a:gd name="connsiteY13" fmla="*/ 2718033 h 4093827"/>
              <a:gd name="connsiteX14" fmla="*/ 75501 w 3649343"/>
              <a:gd name="connsiteY14" fmla="*/ 2734811 h 4093827"/>
              <a:gd name="connsiteX15" fmla="*/ 117446 w 3649343"/>
              <a:gd name="connsiteY15" fmla="*/ 2776756 h 4093827"/>
              <a:gd name="connsiteX16" fmla="*/ 142613 w 3649343"/>
              <a:gd name="connsiteY16" fmla="*/ 2785145 h 4093827"/>
              <a:gd name="connsiteX17" fmla="*/ 192947 w 3649343"/>
              <a:gd name="connsiteY17" fmla="*/ 2818701 h 4093827"/>
              <a:gd name="connsiteX18" fmla="*/ 226502 w 3649343"/>
              <a:gd name="connsiteY18" fmla="*/ 2827090 h 4093827"/>
              <a:gd name="connsiteX19" fmla="*/ 276836 w 3649343"/>
              <a:gd name="connsiteY19" fmla="*/ 2843868 h 4093827"/>
              <a:gd name="connsiteX20" fmla="*/ 310392 w 3649343"/>
              <a:gd name="connsiteY20" fmla="*/ 2852257 h 4093827"/>
              <a:gd name="connsiteX21" fmla="*/ 335559 w 3649343"/>
              <a:gd name="connsiteY21" fmla="*/ 2860646 h 4093827"/>
              <a:gd name="connsiteX22" fmla="*/ 385893 w 3649343"/>
              <a:gd name="connsiteY22" fmla="*/ 2869035 h 4093827"/>
              <a:gd name="connsiteX23" fmla="*/ 553673 w 3649343"/>
              <a:gd name="connsiteY23" fmla="*/ 2885813 h 4093827"/>
              <a:gd name="connsiteX24" fmla="*/ 604007 w 3649343"/>
              <a:gd name="connsiteY24" fmla="*/ 2894202 h 4093827"/>
              <a:gd name="connsiteX25" fmla="*/ 830510 w 3649343"/>
              <a:gd name="connsiteY25" fmla="*/ 2877424 h 4093827"/>
              <a:gd name="connsiteX26" fmla="*/ 872455 w 3649343"/>
              <a:gd name="connsiteY26" fmla="*/ 2835479 h 4093827"/>
              <a:gd name="connsiteX27" fmla="*/ 880844 w 3649343"/>
              <a:gd name="connsiteY27" fmla="*/ 2810312 h 4093827"/>
              <a:gd name="connsiteX28" fmla="*/ 914400 w 3649343"/>
              <a:gd name="connsiteY28" fmla="*/ 2759978 h 4093827"/>
              <a:gd name="connsiteX29" fmla="*/ 922789 w 3649343"/>
              <a:gd name="connsiteY29" fmla="*/ 2726422 h 4093827"/>
              <a:gd name="connsiteX30" fmla="*/ 939567 w 3649343"/>
              <a:gd name="connsiteY30" fmla="*/ 2676088 h 4093827"/>
              <a:gd name="connsiteX31" fmla="*/ 947956 w 3649343"/>
              <a:gd name="connsiteY31" fmla="*/ 2642532 h 4093827"/>
              <a:gd name="connsiteX32" fmla="*/ 964734 w 3649343"/>
              <a:gd name="connsiteY32" fmla="*/ 2608976 h 4093827"/>
              <a:gd name="connsiteX33" fmla="*/ 981512 w 3649343"/>
              <a:gd name="connsiteY33" fmla="*/ 2558642 h 4093827"/>
              <a:gd name="connsiteX34" fmla="*/ 998290 w 3649343"/>
              <a:gd name="connsiteY34" fmla="*/ 2499919 h 4093827"/>
              <a:gd name="connsiteX35" fmla="*/ 1006679 w 3649343"/>
              <a:gd name="connsiteY35" fmla="*/ 2474752 h 4093827"/>
              <a:gd name="connsiteX36" fmla="*/ 1015068 w 3649343"/>
              <a:gd name="connsiteY36" fmla="*/ 2441196 h 4093827"/>
              <a:gd name="connsiteX37" fmla="*/ 1040235 w 3649343"/>
              <a:gd name="connsiteY37" fmla="*/ 2390862 h 4093827"/>
              <a:gd name="connsiteX38" fmla="*/ 1057013 w 3649343"/>
              <a:gd name="connsiteY38" fmla="*/ 2323750 h 4093827"/>
              <a:gd name="connsiteX39" fmla="*/ 1073791 w 3649343"/>
              <a:gd name="connsiteY39" fmla="*/ 1996580 h 4093827"/>
              <a:gd name="connsiteX40" fmla="*/ 1082180 w 3649343"/>
              <a:gd name="connsiteY40" fmla="*/ 1795244 h 4093827"/>
              <a:gd name="connsiteX41" fmla="*/ 1090569 w 3649343"/>
              <a:gd name="connsiteY41" fmla="*/ 1761688 h 4093827"/>
              <a:gd name="connsiteX42" fmla="*/ 1098958 w 3649343"/>
              <a:gd name="connsiteY42" fmla="*/ 1702965 h 4093827"/>
              <a:gd name="connsiteX43" fmla="*/ 1115736 w 3649343"/>
              <a:gd name="connsiteY43" fmla="*/ 1652631 h 4093827"/>
              <a:gd name="connsiteX44" fmla="*/ 1124124 w 3649343"/>
              <a:gd name="connsiteY44" fmla="*/ 1627464 h 4093827"/>
              <a:gd name="connsiteX45" fmla="*/ 1132513 w 3649343"/>
              <a:gd name="connsiteY45" fmla="*/ 1602297 h 4093827"/>
              <a:gd name="connsiteX46" fmla="*/ 1149291 w 3649343"/>
              <a:gd name="connsiteY46" fmla="*/ 1577130 h 4093827"/>
              <a:gd name="connsiteX47" fmla="*/ 1157680 w 3649343"/>
              <a:gd name="connsiteY47" fmla="*/ 1551963 h 4093827"/>
              <a:gd name="connsiteX48" fmla="*/ 1174458 w 3649343"/>
              <a:gd name="connsiteY48" fmla="*/ 1526796 h 4093827"/>
              <a:gd name="connsiteX49" fmla="*/ 1199625 w 3649343"/>
              <a:gd name="connsiteY49" fmla="*/ 1459684 h 4093827"/>
              <a:gd name="connsiteX50" fmla="*/ 1233181 w 3649343"/>
              <a:gd name="connsiteY50" fmla="*/ 1409350 h 4093827"/>
              <a:gd name="connsiteX51" fmla="*/ 1249959 w 3649343"/>
              <a:gd name="connsiteY51" fmla="*/ 1375794 h 4093827"/>
              <a:gd name="connsiteX52" fmla="*/ 1291904 w 3649343"/>
              <a:gd name="connsiteY52" fmla="*/ 1325460 h 4093827"/>
              <a:gd name="connsiteX53" fmla="*/ 1325460 w 3649343"/>
              <a:gd name="connsiteY53" fmla="*/ 1241571 h 4093827"/>
              <a:gd name="connsiteX54" fmla="*/ 1350627 w 3649343"/>
              <a:gd name="connsiteY54" fmla="*/ 1216404 h 4093827"/>
              <a:gd name="connsiteX55" fmla="*/ 1367405 w 3649343"/>
              <a:gd name="connsiteY55" fmla="*/ 1182848 h 4093827"/>
              <a:gd name="connsiteX56" fmla="*/ 1375794 w 3649343"/>
              <a:gd name="connsiteY56" fmla="*/ 1157681 h 4093827"/>
              <a:gd name="connsiteX57" fmla="*/ 1400961 w 3649343"/>
              <a:gd name="connsiteY57" fmla="*/ 1132514 h 4093827"/>
              <a:gd name="connsiteX58" fmla="*/ 1434517 w 3649343"/>
              <a:gd name="connsiteY58" fmla="*/ 1090569 h 4093827"/>
              <a:gd name="connsiteX59" fmla="*/ 1451295 w 3649343"/>
              <a:gd name="connsiteY59" fmla="*/ 1065402 h 4093827"/>
              <a:gd name="connsiteX60" fmla="*/ 1484851 w 3649343"/>
              <a:gd name="connsiteY60" fmla="*/ 1048624 h 4093827"/>
              <a:gd name="connsiteX61" fmla="*/ 1551963 w 3649343"/>
              <a:gd name="connsiteY61" fmla="*/ 1031846 h 4093827"/>
              <a:gd name="connsiteX62" fmla="*/ 1644242 w 3649343"/>
              <a:gd name="connsiteY62" fmla="*/ 1015068 h 4093827"/>
              <a:gd name="connsiteX63" fmla="*/ 1870745 w 3649343"/>
              <a:gd name="connsiteY63" fmla="*/ 1031846 h 4093827"/>
              <a:gd name="connsiteX64" fmla="*/ 1921079 w 3649343"/>
              <a:gd name="connsiteY64" fmla="*/ 1065402 h 4093827"/>
              <a:gd name="connsiteX65" fmla="*/ 1946246 w 3649343"/>
              <a:gd name="connsiteY65" fmla="*/ 1082180 h 4093827"/>
              <a:gd name="connsiteX66" fmla="*/ 1996580 w 3649343"/>
              <a:gd name="connsiteY66" fmla="*/ 1124125 h 4093827"/>
              <a:gd name="connsiteX67" fmla="*/ 2021747 w 3649343"/>
              <a:gd name="connsiteY67" fmla="*/ 1174459 h 4093827"/>
              <a:gd name="connsiteX68" fmla="*/ 2038524 w 3649343"/>
              <a:gd name="connsiteY68" fmla="*/ 1199626 h 4093827"/>
              <a:gd name="connsiteX69" fmla="*/ 2063691 w 3649343"/>
              <a:gd name="connsiteY69" fmla="*/ 1249960 h 4093827"/>
              <a:gd name="connsiteX70" fmla="*/ 2097247 w 3649343"/>
              <a:gd name="connsiteY70" fmla="*/ 1300294 h 4093827"/>
              <a:gd name="connsiteX71" fmla="*/ 2105636 w 3649343"/>
              <a:gd name="connsiteY71" fmla="*/ 1325460 h 4093827"/>
              <a:gd name="connsiteX72" fmla="*/ 2114025 w 3649343"/>
              <a:gd name="connsiteY72" fmla="*/ 1359016 h 4093827"/>
              <a:gd name="connsiteX73" fmla="*/ 2122414 w 3649343"/>
              <a:gd name="connsiteY73" fmla="*/ 1384183 h 4093827"/>
              <a:gd name="connsiteX74" fmla="*/ 2130803 w 3649343"/>
              <a:gd name="connsiteY74" fmla="*/ 1434517 h 4093827"/>
              <a:gd name="connsiteX75" fmla="*/ 2105636 w 3649343"/>
              <a:gd name="connsiteY75" fmla="*/ 1719743 h 4093827"/>
              <a:gd name="connsiteX76" fmla="*/ 2088858 w 3649343"/>
              <a:gd name="connsiteY76" fmla="*/ 1786855 h 4093827"/>
              <a:gd name="connsiteX77" fmla="*/ 2038524 w 3649343"/>
              <a:gd name="connsiteY77" fmla="*/ 1887523 h 4093827"/>
              <a:gd name="connsiteX78" fmla="*/ 2021747 w 3649343"/>
              <a:gd name="connsiteY78" fmla="*/ 1921079 h 4093827"/>
              <a:gd name="connsiteX79" fmla="*/ 2004969 w 3649343"/>
              <a:gd name="connsiteY79" fmla="*/ 1954635 h 4093827"/>
              <a:gd name="connsiteX80" fmla="*/ 1996580 w 3649343"/>
              <a:gd name="connsiteY80" fmla="*/ 1988191 h 4093827"/>
              <a:gd name="connsiteX81" fmla="*/ 1963024 w 3649343"/>
              <a:gd name="connsiteY81" fmla="*/ 2072081 h 4093827"/>
              <a:gd name="connsiteX82" fmla="*/ 1946246 w 3649343"/>
              <a:gd name="connsiteY82" fmla="*/ 2147582 h 4093827"/>
              <a:gd name="connsiteX83" fmla="*/ 1929468 w 3649343"/>
              <a:gd name="connsiteY83" fmla="*/ 2223083 h 4093827"/>
              <a:gd name="connsiteX84" fmla="*/ 1937857 w 3649343"/>
              <a:gd name="connsiteY84" fmla="*/ 2684477 h 4093827"/>
              <a:gd name="connsiteX85" fmla="*/ 1946246 w 3649343"/>
              <a:gd name="connsiteY85" fmla="*/ 2726422 h 4093827"/>
              <a:gd name="connsiteX86" fmla="*/ 1979802 w 3649343"/>
              <a:gd name="connsiteY86" fmla="*/ 2827090 h 4093827"/>
              <a:gd name="connsiteX87" fmla="*/ 1996580 w 3649343"/>
              <a:gd name="connsiteY87" fmla="*/ 2877424 h 4093827"/>
              <a:gd name="connsiteX88" fmla="*/ 2021747 w 3649343"/>
              <a:gd name="connsiteY88" fmla="*/ 2944536 h 4093827"/>
              <a:gd name="connsiteX89" fmla="*/ 2055302 w 3649343"/>
              <a:gd name="connsiteY89" fmla="*/ 3003259 h 4093827"/>
              <a:gd name="connsiteX90" fmla="*/ 2097247 w 3649343"/>
              <a:gd name="connsiteY90" fmla="*/ 3087149 h 4093827"/>
              <a:gd name="connsiteX91" fmla="*/ 2114025 w 3649343"/>
              <a:gd name="connsiteY91" fmla="*/ 3120705 h 4093827"/>
              <a:gd name="connsiteX92" fmla="*/ 2155970 w 3649343"/>
              <a:gd name="connsiteY92" fmla="*/ 3196205 h 4093827"/>
              <a:gd name="connsiteX93" fmla="*/ 2181137 w 3649343"/>
              <a:gd name="connsiteY93" fmla="*/ 3238150 h 4093827"/>
              <a:gd name="connsiteX94" fmla="*/ 2197915 w 3649343"/>
              <a:gd name="connsiteY94" fmla="*/ 3271706 h 4093827"/>
              <a:gd name="connsiteX95" fmla="*/ 2223082 w 3649343"/>
              <a:gd name="connsiteY95" fmla="*/ 3313651 h 4093827"/>
              <a:gd name="connsiteX96" fmla="*/ 2256638 w 3649343"/>
              <a:gd name="connsiteY96" fmla="*/ 3380763 h 4093827"/>
              <a:gd name="connsiteX97" fmla="*/ 2273416 w 3649343"/>
              <a:gd name="connsiteY97" fmla="*/ 3414319 h 4093827"/>
              <a:gd name="connsiteX98" fmla="*/ 2298583 w 3649343"/>
              <a:gd name="connsiteY98" fmla="*/ 3447875 h 4093827"/>
              <a:gd name="connsiteX99" fmla="*/ 2323750 w 3649343"/>
              <a:gd name="connsiteY99" fmla="*/ 3514987 h 4093827"/>
              <a:gd name="connsiteX100" fmla="*/ 2348917 w 3649343"/>
              <a:gd name="connsiteY100" fmla="*/ 3548543 h 4093827"/>
              <a:gd name="connsiteX101" fmla="*/ 2390862 w 3649343"/>
              <a:gd name="connsiteY101" fmla="*/ 3615655 h 4093827"/>
              <a:gd name="connsiteX102" fmla="*/ 2416029 w 3649343"/>
              <a:gd name="connsiteY102" fmla="*/ 3674378 h 4093827"/>
              <a:gd name="connsiteX103" fmla="*/ 2457974 w 3649343"/>
              <a:gd name="connsiteY103" fmla="*/ 3724712 h 4093827"/>
              <a:gd name="connsiteX104" fmla="*/ 2466363 w 3649343"/>
              <a:gd name="connsiteY104" fmla="*/ 3749879 h 4093827"/>
              <a:gd name="connsiteX105" fmla="*/ 2483141 w 3649343"/>
              <a:gd name="connsiteY105" fmla="*/ 3775046 h 4093827"/>
              <a:gd name="connsiteX106" fmla="*/ 2499919 w 3649343"/>
              <a:gd name="connsiteY106" fmla="*/ 3808602 h 4093827"/>
              <a:gd name="connsiteX107" fmla="*/ 2533475 w 3649343"/>
              <a:gd name="connsiteY107" fmla="*/ 3833769 h 4093827"/>
              <a:gd name="connsiteX108" fmla="*/ 2558642 w 3649343"/>
              <a:gd name="connsiteY108" fmla="*/ 3884103 h 4093827"/>
              <a:gd name="connsiteX109" fmla="*/ 2583809 w 3649343"/>
              <a:gd name="connsiteY109" fmla="*/ 3900881 h 4093827"/>
              <a:gd name="connsiteX110" fmla="*/ 2600587 w 3649343"/>
              <a:gd name="connsiteY110" fmla="*/ 3934437 h 4093827"/>
              <a:gd name="connsiteX111" fmla="*/ 2692866 w 3649343"/>
              <a:gd name="connsiteY111" fmla="*/ 3984771 h 4093827"/>
              <a:gd name="connsiteX112" fmla="*/ 2718033 w 3649343"/>
              <a:gd name="connsiteY112" fmla="*/ 4001549 h 4093827"/>
              <a:gd name="connsiteX113" fmla="*/ 2751589 w 3649343"/>
              <a:gd name="connsiteY113" fmla="*/ 4009938 h 4093827"/>
              <a:gd name="connsiteX114" fmla="*/ 2785145 w 3649343"/>
              <a:gd name="connsiteY114" fmla="*/ 4026716 h 4093827"/>
              <a:gd name="connsiteX115" fmla="*/ 2827090 w 3649343"/>
              <a:gd name="connsiteY115" fmla="*/ 4035105 h 4093827"/>
              <a:gd name="connsiteX116" fmla="*/ 2860646 w 3649343"/>
              <a:gd name="connsiteY116" fmla="*/ 4043494 h 4093827"/>
              <a:gd name="connsiteX117" fmla="*/ 2969702 w 3649343"/>
              <a:gd name="connsiteY117" fmla="*/ 4068660 h 4093827"/>
              <a:gd name="connsiteX118" fmla="*/ 3078759 w 3649343"/>
              <a:gd name="connsiteY118" fmla="*/ 4077049 h 4093827"/>
              <a:gd name="connsiteX119" fmla="*/ 3145871 w 3649343"/>
              <a:gd name="connsiteY119" fmla="*/ 4085438 h 4093827"/>
              <a:gd name="connsiteX120" fmla="*/ 3246539 w 3649343"/>
              <a:gd name="connsiteY120" fmla="*/ 4093827 h 4093827"/>
              <a:gd name="connsiteX121" fmla="*/ 3389152 w 3649343"/>
              <a:gd name="connsiteY121" fmla="*/ 4077049 h 4093827"/>
              <a:gd name="connsiteX122" fmla="*/ 3447875 w 3649343"/>
              <a:gd name="connsiteY122" fmla="*/ 4060271 h 4093827"/>
              <a:gd name="connsiteX123" fmla="*/ 3473042 w 3649343"/>
              <a:gd name="connsiteY123" fmla="*/ 4035105 h 4093827"/>
              <a:gd name="connsiteX124" fmla="*/ 3498209 w 3649343"/>
              <a:gd name="connsiteY124" fmla="*/ 4018327 h 4093827"/>
              <a:gd name="connsiteX125" fmla="*/ 3514987 w 3649343"/>
              <a:gd name="connsiteY125" fmla="*/ 3993160 h 4093827"/>
              <a:gd name="connsiteX126" fmla="*/ 3540154 w 3649343"/>
              <a:gd name="connsiteY126" fmla="*/ 3959604 h 4093827"/>
              <a:gd name="connsiteX127" fmla="*/ 3582099 w 3649343"/>
              <a:gd name="connsiteY127" fmla="*/ 3858936 h 4093827"/>
              <a:gd name="connsiteX128" fmla="*/ 3607266 w 3649343"/>
              <a:gd name="connsiteY128" fmla="*/ 3833769 h 4093827"/>
              <a:gd name="connsiteX129" fmla="*/ 3615655 w 3649343"/>
              <a:gd name="connsiteY129" fmla="*/ 3808602 h 4093827"/>
              <a:gd name="connsiteX130" fmla="*/ 3624044 w 3649343"/>
              <a:gd name="connsiteY130" fmla="*/ 3775046 h 4093827"/>
              <a:gd name="connsiteX131" fmla="*/ 3640822 w 3649343"/>
              <a:gd name="connsiteY131" fmla="*/ 3724712 h 4093827"/>
              <a:gd name="connsiteX132" fmla="*/ 3632433 w 3649343"/>
              <a:gd name="connsiteY132" fmla="*/ 3498209 h 4093827"/>
              <a:gd name="connsiteX133" fmla="*/ 3624044 w 3649343"/>
              <a:gd name="connsiteY133" fmla="*/ 3397541 h 4093827"/>
              <a:gd name="connsiteX134" fmla="*/ 3615655 w 3649343"/>
              <a:gd name="connsiteY134" fmla="*/ 3372374 h 4093827"/>
              <a:gd name="connsiteX135" fmla="*/ 3582099 w 3649343"/>
              <a:gd name="connsiteY135" fmla="*/ 3271706 h 4093827"/>
              <a:gd name="connsiteX136" fmla="*/ 3565321 w 3649343"/>
              <a:gd name="connsiteY136" fmla="*/ 3221372 h 4093827"/>
              <a:gd name="connsiteX137" fmla="*/ 3556932 w 3649343"/>
              <a:gd name="connsiteY137" fmla="*/ 3196205 h 4093827"/>
              <a:gd name="connsiteX138" fmla="*/ 3531765 w 3649343"/>
              <a:gd name="connsiteY138" fmla="*/ 3162649 h 4093827"/>
              <a:gd name="connsiteX139" fmla="*/ 3506598 w 3649343"/>
              <a:gd name="connsiteY139" fmla="*/ 3112316 h 4093827"/>
              <a:gd name="connsiteX140" fmla="*/ 3489820 w 3649343"/>
              <a:gd name="connsiteY140" fmla="*/ 3061982 h 4093827"/>
              <a:gd name="connsiteX141" fmla="*/ 3456264 w 3649343"/>
              <a:gd name="connsiteY141" fmla="*/ 3011648 h 4093827"/>
              <a:gd name="connsiteX142" fmla="*/ 3447875 w 3649343"/>
              <a:gd name="connsiteY142" fmla="*/ 2986481 h 4093827"/>
              <a:gd name="connsiteX143" fmla="*/ 3405930 w 3649343"/>
              <a:gd name="connsiteY143" fmla="*/ 2927758 h 4093827"/>
              <a:gd name="connsiteX144" fmla="*/ 3380763 w 3649343"/>
              <a:gd name="connsiteY144" fmla="*/ 2877424 h 4093827"/>
              <a:gd name="connsiteX145" fmla="*/ 3338818 w 3649343"/>
              <a:gd name="connsiteY145" fmla="*/ 2827090 h 4093827"/>
              <a:gd name="connsiteX146" fmla="*/ 3330429 w 3649343"/>
              <a:gd name="connsiteY146" fmla="*/ 2801923 h 4093827"/>
              <a:gd name="connsiteX147" fmla="*/ 3313651 w 3649343"/>
              <a:gd name="connsiteY147" fmla="*/ 2776756 h 4093827"/>
              <a:gd name="connsiteX148" fmla="*/ 3296873 w 3649343"/>
              <a:gd name="connsiteY148" fmla="*/ 2743200 h 4093827"/>
              <a:gd name="connsiteX149" fmla="*/ 3263317 w 3649343"/>
              <a:gd name="connsiteY149" fmla="*/ 2692866 h 4093827"/>
              <a:gd name="connsiteX150" fmla="*/ 3246539 w 3649343"/>
              <a:gd name="connsiteY150" fmla="*/ 2667699 h 4093827"/>
              <a:gd name="connsiteX151" fmla="*/ 3238150 w 3649343"/>
              <a:gd name="connsiteY151" fmla="*/ 2642532 h 4093827"/>
              <a:gd name="connsiteX152" fmla="*/ 3204594 w 3649343"/>
              <a:gd name="connsiteY152" fmla="*/ 2583809 h 4093827"/>
              <a:gd name="connsiteX153" fmla="*/ 3187816 w 3649343"/>
              <a:gd name="connsiteY153" fmla="*/ 2533475 h 4093827"/>
              <a:gd name="connsiteX154" fmla="*/ 3154260 w 3649343"/>
              <a:gd name="connsiteY154" fmla="*/ 2474752 h 4093827"/>
              <a:gd name="connsiteX155" fmla="*/ 3145871 w 3649343"/>
              <a:gd name="connsiteY155" fmla="*/ 2449585 h 4093827"/>
              <a:gd name="connsiteX156" fmla="*/ 3112315 w 3649343"/>
              <a:gd name="connsiteY156" fmla="*/ 2374084 h 4093827"/>
              <a:gd name="connsiteX157" fmla="*/ 3103926 w 3649343"/>
              <a:gd name="connsiteY157" fmla="*/ 2340528 h 4093827"/>
              <a:gd name="connsiteX158" fmla="*/ 3087148 w 3649343"/>
              <a:gd name="connsiteY158" fmla="*/ 2290194 h 4093827"/>
              <a:gd name="connsiteX159" fmla="*/ 3078759 w 3649343"/>
              <a:gd name="connsiteY159" fmla="*/ 2256638 h 4093827"/>
              <a:gd name="connsiteX160" fmla="*/ 3061981 w 3649343"/>
              <a:gd name="connsiteY160" fmla="*/ 2206305 h 4093827"/>
              <a:gd name="connsiteX161" fmla="*/ 3045203 w 3649343"/>
              <a:gd name="connsiteY161" fmla="*/ 2155971 h 4093827"/>
              <a:gd name="connsiteX162" fmla="*/ 3028425 w 3649343"/>
              <a:gd name="connsiteY162" fmla="*/ 2097248 h 4093827"/>
              <a:gd name="connsiteX163" fmla="*/ 3011647 w 3649343"/>
              <a:gd name="connsiteY163" fmla="*/ 2046914 h 4093827"/>
              <a:gd name="connsiteX164" fmla="*/ 3003258 w 3649343"/>
              <a:gd name="connsiteY164" fmla="*/ 1988191 h 4093827"/>
              <a:gd name="connsiteX165" fmla="*/ 2986480 w 3649343"/>
              <a:gd name="connsiteY165" fmla="*/ 1795244 h 4093827"/>
              <a:gd name="connsiteX166" fmla="*/ 2969702 w 3649343"/>
              <a:gd name="connsiteY166" fmla="*/ 1308683 h 4093827"/>
              <a:gd name="connsiteX167" fmla="*/ 2969702 w 3649343"/>
              <a:gd name="connsiteY167" fmla="*/ 696286 h 4093827"/>
              <a:gd name="connsiteX168" fmla="*/ 2952924 w 3649343"/>
              <a:gd name="connsiteY168" fmla="*/ 503339 h 4093827"/>
              <a:gd name="connsiteX169" fmla="*/ 2944536 w 3649343"/>
              <a:gd name="connsiteY169" fmla="*/ 436227 h 4093827"/>
              <a:gd name="connsiteX170" fmla="*/ 2936147 w 3649343"/>
              <a:gd name="connsiteY170" fmla="*/ 411060 h 4093827"/>
              <a:gd name="connsiteX171" fmla="*/ 2919369 w 3649343"/>
              <a:gd name="connsiteY171" fmla="*/ 343949 h 4093827"/>
              <a:gd name="connsiteX172" fmla="*/ 2910980 w 3649343"/>
              <a:gd name="connsiteY172" fmla="*/ 318782 h 4093827"/>
              <a:gd name="connsiteX173" fmla="*/ 2902591 w 3649343"/>
              <a:gd name="connsiteY173" fmla="*/ 276837 h 4093827"/>
              <a:gd name="connsiteX174" fmla="*/ 2885813 w 3649343"/>
              <a:gd name="connsiteY174" fmla="*/ 226503 h 4093827"/>
              <a:gd name="connsiteX175" fmla="*/ 2843868 w 3649343"/>
              <a:gd name="connsiteY175" fmla="*/ 151002 h 4093827"/>
              <a:gd name="connsiteX176" fmla="*/ 2793534 w 3649343"/>
              <a:gd name="connsiteY176" fmla="*/ 125835 h 4093827"/>
              <a:gd name="connsiteX177" fmla="*/ 2768367 w 3649343"/>
              <a:gd name="connsiteY177" fmla="*/ 109057 h 4093827"/>
              <a:gd name="connsiteX178" fmla="*/ 2726422 w 3649343"/>
              <a:gd name="connsiteY178" fmla="*/ 100668 h 4093827"/>
              <a:gd name="connsiteX179" fmla="*/ 2634143 w 3649343"/>
              <a:gd name="connsiteY179" fmla="*/ 83890 h 4093827"/>
              <a:gd name="connsiteX180" fmla="*/ 2424418 w 3649343"/>
              <a:gd name="connsiteY180" fmla="*/ 67112 h 4093827"/>
              <a:gd name="connsiteX181" fmla="*/ 2290194 w 3649343"/>
              <a:gd name="connsiteY181" fmla="*/ 50334 h 4093827"/>
              <a:gd name="connsiteX182" fmla="*/ 2231471 w 3649343"/>
              <a:gd name="connsiteY182" fmla="*/ 41945 h 4093827"/>
              <a:gd name="connsiteX183" fmla="*/ 2004969 w 3649343"/>
              <a:gd name="connsiteY183" fmla="*/ 25167 h 4093827"/>
              <a:gd name="connsiteX184" fmla="*/ 1904301 w 3649343"/>
              <a:gd name="connsiteY184" fmla="*/ 16778 h 4093827"/>
              <a:gd name="connsiteX185" fmla="*/ 1795244 w 3649343"/>
              <a:gd name="connsiteY185" fmla="*/ 8389 h 4093827"/>
              <a:gd name="connsiteX186" fmla="*/ 1677798 w 3649343"/>
              <a:gd name="connsiteY186" fmla="*/ 0 h 4093827"/>
              <a:gd name="connsiteX187" fmla="*/ 1308682 w 3649343"/>
              <a:gd name="connsiteY187" fmla="*/ 16778 h 4093827"/>
              <a:gd name="connsiteX188" fmla="*/ 1224792 w 3649343"/>
              <a:gd name="connsiteY188" fmla="*/ 33556 h 4093827"/>
              <a:gd name="connsiteX189" fmla="*/ 1174458 w 3649343"/>
              <a:gd name="connsiteY189" fmla="*/ 41945 h 4093827"/>
              <a:gd name="connsiteX190" fmla="*/ 1140902 w 3649343"/>
              <a:gd name="connsiteY190" fmla="*/ 50334 h 4093827"/>
              <a:gd name="connsiteX191" fmla="*/ 1082180 w 3649343"/>
              <a:gd name="connsiteY191" fmla="*/ 67112 h 4093827"/>
              <a:gd name="connsiteX192" fmla="*/ 1023457 w 3649343"/>
              <a:gd name="connsiteY192" fmla="*/ 75501 h 4093827"/>
              <a:gd name="connsiteX193" fmla="*/ 973123 w 3649343"/>
              <a:gd name="connsiteY193" fmla="*/ 92279 h 4093827"/>
              <a:gd name="connsiteX194" fmla="*/ 897622 w 3649343"/>
              <a:gd name="connsiteY194" fmla="*/ 134224 h 4093827"/>
              <a:gd name="connsiteX195" fmla="*/ 872455 w 3649343"/>
              <a:gd name="connsiteY195" fmla="*/ 159391 h 4093827"/>
              <a:gd name="connsiteX196" fmla="*/ 838899 w 3649343"/>
              <a:gd name="connsiteY196" fmla="*/ 226503 h 4093827"/>
              <a:gd name="connsiteX197" fmla="*/ 788565 w 3649343"/>
              <a:gd name="connsiteY197" fmla="*/ 302004 h 4093827"/>
              <a:gd name="connsiteX198" fmla="*/ 771787 w 3649343"/>
              <a:gd name="connsiteY198" fmla="*/ 327171 h 4093827"/>
              <a:gd name="connsiteX199" fmla="*/ 755009 w 3649343"/>
              <a:gd name="connsiteY199" fmla="*/ 360727 h 4093827"/>
              <a:gd name="connsiteX200" fmla="*/ 729842 w 3649343"/>
              <a:gd name="connsiteY200" fmla="*/ 385894 h 4093827"/>
              <a:gd name="connsiteX201" fmla="*/ 696286 w 3649343"/>
              <a:gd name="connsiteY201" fmla="*/ 436227 h 4093827"/>
              <a:gd name="connsiteX202" fmla="*/ 687897 w 3649343"/>
              <a:gd name="connsiteY202" fmla="*/ 478172 h 4093827"/>
              <a:gd name="connsiteX203" fmla="*/ 645952 w 3649343"/>
              <a:gd name="connsiteY203" fmla="*/ 553673 h 4093827"/>
              <a:gd name="connsiteX204" fmla="*/ 612396 w 3649343"/>
              <a:gd name="connsiteY204" fmla="*/ 629174 h 4093827"/>
              <a:gd name="connsiteX205" fmla="*/ 595618 w 3649343"/>
              <a:gd name="connsiteY205" fmla="*/ 654341 h 4093827"/>
              <a:gd name="connsiteX206" fmla="*/ 578840 w 3649343"/>
              <a:gd name="connsiteY206" fmla="*/ 704675 h 4093827"/>
              <a:gd name="connsiteX207" fmla="*/ 570451 w 3649343"/>
              <a:gd name="connsiteY207" fmla="*/ 729842 h 4093827"/>
              <a:gd name="connsiteX208" fmla="*/ 562062 w 3649343"/>
              <a:gd name="connsiteY208" fmla="*/ 755009 h 4093827"/>
              <a:gd name="connsiteX209" fmla="*/ 553673 w 3649343"/>
              <a:gd name="connsiteY209" fmla="*/ 788565 h 4093827"/>
              <a:gd name="connsiteX210" fmla="*/ 536895 w 3649343"/>
              <a:gd name="connsiteY210" fmla="*/ 813732 h 4093827"/>
              <a:gd name="connsiteX211" fmla="*/ 528506 w 3649343"/>
              <a:gd name="connsiteY211" fmla="*/ 864066 h 4093827"/>
              <a:gd name="connsiteX212" fmla="*/ 511728 w 3649343"/>
              <a:gd name="connsiteY212" fmla="*/ 914400 h 4093827"/>
              <a:gd name="connsiteX213" fmla="*/ 494950 w 3649343"/>
              <a:gd name="connsiteY213" fmla="*/ 964734 h 4093827"/>
              <a:gd name="connsiteX214" fmla="*/ 486561 w 3649343"/>
              <a:gd name="connsiteY214" fmla="*/ 989901 h 4093827"/>
              <a:gd name="connsiteX215" fmla="*/ 469783 w 3649343"/>
              <a:gd name="connsiteY215" fmla="*/ 1048624 h 4093827"/>
              <a:gd name="connsiteX216" fmla="*/ 453005 w 3649343"/>
              <a:gd name="connsiteY216" fmla="*/ 1073791 h 4093827"/>
              <a:gd name="connsiteX217" fmla="*/ 444616 w 3649343"/>
              <a:gd name="connsiteY217" fmla="*/ 1107347 h 4093827"/>
              <a:gd name="connsiteX218" fmla="*/ 419449 w 3649343"/>
              <a:gd name="connsiteY218" fmla="*/ 1182848 h 4093827"/>
              <a:gd name="connsiteX219" fmla="*/ 411060 w 3649343"/>
              <a:gd name="connsiteY219" fmla="*/ 1208015 h 4093827"/>
              <a:gd name="connsiteX220" fmla="*/ 402671 w 3649343"/>
              <a:gd name="connsiteY220" fmla="*/ 1233182 h 4093827"/>
              <a:gd name="connsiteX221" fmla="*/ 385893 w 3649343"/>
              <a:gd name="connsiteY221" fmla="*/ 1258349 h 4093827"/>
              <a:gd name="connsiteX222" fmla="*/ 343948 w 3649343"/>
              <a:gd name="connsiteY222" fmla="*/ 1308683 h 4093827"/>
              <a:gd name="connsiteX223" fmla="*/ 335559 w 3649343"/>
              <a:gd name="connsiteY223" fmla="*/ 1333849 h 4093827"/>
              <a:gd name="connsiteX224" fmla="*/ 293614 w 3649343"/>
              <a:gd name="connsiteY224" fmla="*/ 1384183 h 4093827"/>
              <a:gd name="connsiteX225" fmla="*/ 268447 w 3649343"/>
              <a:gd name="connsiteY225" fmla="*/ 1434517 h 4093827"/>
              <a:gd name="connsiteX226" fmla="*/ 260058 w 3649343"/>
              <a:gd name="connsiteY226" fmla="*/ 1459684 h 4093827"/>
              <a:gd name="connsiteX227" fmla="*/ 243280 w 3649343"/>
              <a:gd name="connsiteY227" fmla="*/ 1493240 h 4093827"/>
              <a:gd name="connsiteX228" fmla="*/ 226502 w 3649343"/>
              <a:gd name="connsiteY228" fmla="*/ 1543574 h 4093827"/>
              <a:gd name="connsiteX229" fmla="*/ 218113 w 3649343"/>
              <a:gd name="connsiteY229" fmla="*/ 1568741 h 4093827"/>
              <a:gd name="connsiteX230" fmla="*/ 201336 w 3649343"/>
              <a:gd name="connsiteY230" fmla="*/ 1593908 h 4093827"/>
              <a:gd name="connsiteX231" fmla="*/ 192947 w 3649343"/>
              <a:gd name="connsiteY231" fmla="*/ 1627464 h 4093827"/>
              <a:gd name="connsiteX232" fmla="*/ 251669 w 3649343"/>
              <a:gd name="connsiteY232" fmla="*/ 1803633 h 40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649343" h="4093827">
                <a:moveTo>
                  <a:pt x="251669" y="1803633"/>
                </a:moveTo>
                <a:cubicBezTo>
                  <a:pt x="216131" y="1862864"/>
                  <a:pt x="235543" y="1832017"/>
                  <a:pt x="192947" y="1895912"/>
                </a:cubicBezTo>
                <a:lnTo>
                  <a:pt x="176169" y="1921079"/>
                </a:lnTo>
                <a:cubicBezTo>
                  <a:pt x="170576" y="1929468"/>
                  <a:pt x="162579" y="1936681"/>
                  <a:pt x="159391" y="1946246"/>
                </a:cubicBezTo>
                <a:cubicBezTo>
                  <a:pt x="147250" y="1982668"/>
                  <a:pt x="157255" y="1965160"/>
                  <a:pt x="125835" y="1996580"/>
                </a:cubicBezTo>
                <a:cubicBezTo>
                  <a:pt x="123039" y="2004969"/>
                  <a:pt x="121833" y="2014069"/>
                  <a:pt x="117446" y="2021747"/>
                </a:cubicBezTo>
                <a:cubicBezTo>
                  <a:pt x="102246" y="2048346"/>
                  <a:pt x="88485" y="2054502"/>
                  <a:pt x="75501" y="2080470"/>
                </a:cubicBezTo>
                <a:cubicBezTo>
                  <a:pt x="71546" y="2088379"/>
                  <a:pt x="71406" y="2097907"/>
                  <a:pt x="67112" y="2105637"/>
                </a:cubicBezTo>
                <a:cubicBezTo>
                  <a:pt x="57319" y="2123264"/>
                  <a:pt x="39933" y="2136841"/>
                  <a:pt x="33556" y="2155971"/>
                </a:cubicBezTo>
                <a:cubicBezTo>
                  <a:pt x="12823" y="2218169"/>
                  <a:pt x="24687" y="2190487"/>
                  <a:pt x="0" y="2239860"/>
                </a:cubicBezTo>
                <a:cubicBezTo>
                  <a:pt x="5593" y="2365695"/>
                  <a:pt x="6929" y="2491791"/>
                  <a:pt x="16778" y="2617365"/>
                </a:cubicBezTo>
                <a:cubicBezTo>
                  <a:pt x="18161" y="2634996"/>
                  <a:pt x="27963" y="2650921"/>
                  <a:pt x="33556" y="2667699"/>
                </a:cubicBezTo>
                <a:lnTo>
                  <a:pt x="41945" y="2692866"/>
                </a:lnTo>
                <a:cubicBezTo>
                  <a:pt x="44741" y="2701255"/>
                  <a:pt x="42976" y="2713128"/>
                  <a:pt x="50334" y="2718033"/>
                </a:cubicBezTo>
                <a:lnTo>
                  <a:pt x="75501" y="2734811"/>
                </a:lnTo>
                <a:cubicBezTo>
                  <a:pt x="92279" y="2759978"/>
                  <a:pt x="89483" y="2762774"/>
                  <a:pt x="117446" y="2776756"/>
                </a:cubicBezTo>
                <a:cubicBezTo>
                  <a:pt x="125355" y="2780711"/>
                  <a:pt x="134883" y="2780851"/>
                  <a:pt x="142613" y="2785145"/>
                </a:cubicBezTo>
                <a:cubicBezTo>
                  <a:pt x="160240" y="2794938"/>
                  <a:pt x="173384" y="2813810"/>
                  <a:pt x="192947" y="2818701"/>
                </a:cubicBezTo>
                <a:cubicBezTo>
                  <a:pt x="204132" y="2821497"/>
                  <a:pt x="215459" y="2823777"/>
                  <a:pt x="226502" y="2827090"/>
                </a:cubicBezTo>
                <a:cubicBezTo>
                  <a:pt x="243442" y="2832172"/>
                  <a:pt x="259678" y="2839579"/>
                  <a:pt x="276836" y="2843868"/>
                </a:cubicBezTo>
                <a:cubicBezTo>
                  <a:pt x="288021" y="2846664"/>
                  <a:pt x="299306" y="2849090"/>
                  <a:pt x="310392" y="2852257"/>
                </a:cubicBezTo>
                <a:cubicBezTo>
                  <a:pt x="318895" y="2854686"/>
                  <a:pt x="326927" y="2858728"/>
                  <a:pt x="335559" y="2860646"/>
                </a:cubicBezTo>
                <a:cubicBezTo>
                  <a:pt x="352163" y="2864336"/>
                  <a:pt x="369033" y="2866787"/>
                  <a:pt x="385893" y="2869035"/>
                </a:cubicBezTo>
                <a:cubicBezTo>
                  <a:pt x="505839" y="2885028"/>
                  <a:pt x="419407" y="2870017"/>
                  <a:pt x="553673" y="2885813"/>
                </a:cubicBezTo>
                <a:cubicBezTo>
                  <a:pt x="570566" y="2887800"/>
                  <a:pt x="587229" y="2891406"/>
                  <a:pt x="604007" y="2894202"/>
                </a:cubicBezTo>
                <a:cubicBezTo>
                  <a:pt x="679508" y="2888609"/>
                  <a:pt x="755466" y="2887430"/>
                  <a:pt x="830510" y="2877424"/>
                </a:cubicBezTo>
                <a:cubicBezTo>
                  <a:pt x="848486" y="2875027"/>
                  <a:pt x="865664" y="2849061"/>
                  <a:pt x="872455" y="2835479"/>
                </a:cubicBezTo>
                <a:cubicBezTo>
                  <a:pt x="876410" y="2827570"/>
                  <a:pt x="876550" y="2818042"/>
                  <a:pt x="880844" y="2810312"/>
                </a:cubicBezTo>
                <a:cubicBezTo>
                  <a:pt x="890637" y="2792685"/>
                  <a:pt x="914400" y="2759978"/>
                  <a:pt x="914400" y="2759978"/>
                </a:cubicBezTo>
                <a:cubicBezTo>
                  <a:pt x="917196" y="2748793"/>
                  <a:pt x="919476" y="2737465"/>
                  <a:pt x="922789" y="2726422"/>
                </a:cubicBezTo>
                <a:cubicBezTo>
                  <a:pt x="927871" y="2709482"/>
                  <a:pt x="935278" y="2693246"/>
                  <a:pt x="939567" y="2676088"/>
                </a:cubicBezTo>
                <a:cubicBezTo>
                  <a:pt x="942363" y="2664903"/>
                  <a:pt x="943908" y="2653327"/>
                  <a:pt x="947956" y="2642532"/>
                </a:cubicBezTo>
                <a:cubicBezTo>
                  <a:pt x="952347" y="2630823"/>
                  <a:pt x="960090" y="2620587"/>
                  <a:pt x="964734" y="2608976"/>
                </a:cubicBezTo>
                <a:cubicBezTo>
                  <a:pt x="971302" y="2592555"/>
                  <a:pt x="975919" y="2575420"/>
                  <a:pt x="981512" y="2558642"/>
                </a:cubicBezTo>
                <a:cubicBezTo>
                  <a:pt x="1001626" y="2498300"/>
                  <a:pt x="977223" y="2573655"/>
                  <a:pt x="998290" y="2499919"/>
                </a:cubicBezTo>
                <a:cubicBezTo>
                  <a:pt x="1000719" y="2491416"/>
                  <a:pt x="1004250" y="2483255"/>
                  <a:pt x="1006679" y="2474752"/>
                </a:cubicBezTo>
                <a:cubicBezTo>
                  <a:pt x="1009846" y="2463666"/>
                  <a:pt x="1011901" y="2452282"/>
                  <a:pt x="1015068" y="2441196"/>
                </a:cubicBezTo>
                <a:cubicBezTo>
                  <a:pt x="1029125" y="2391995"/>
                  <a:pt x="1015724" y="2439883"/>
                  <a:pt x="1040235" y="2390862"/>
                </a:cubicBezTo>
                <a:cubicBezTo>
                  <a:pt x="1048834" y="2373665"/>
                  <a:pt x="1053822" y="2339704"/>
                  <a:pt x="1057013" y="2323750"/>
                </a:cubicBezTo>
                <a:cubicBezTo>
                  <a:pt x="1072994" y="2147958"/>
                  <a:pt x="1063034" y="2276258"/>
                  <a:pt x="1073791" y="1996580"/>
                </a:cubicBezTo>
                <a:cubicBezTo>
                  <a:pt x="1076373" y="1929459"/>
                  <a:pt x="1077394" y="1862244"/>
                  <a:pt x="1082180" y="1795244"/>
                </a:cubicBezTo>
                <a:cubicBezTo>
                  <a:pt x="1083001" y="1783744"/>
                  <a:pt x="1088507" y="1773032"/>
                  <a:pt x="1090569" y="1761688"/>
                </a:cubicBezTo>
                <a:cubicBezTo>
                  <a:pt x="1094106" y="1742234"/>
                  <a:pt x="1094512" y="1722232"/>
                  <a:pt x="1098958" y="1702965"/>
                </a:cubicBezTo>
                <a:cubicBezTo>
                  <a:pt x="1102935" y="1685732"/>
                  <a:pt x="1110144" y="1669409"/>
                  <a:pt x="1115736" y="1652631"/>
                </a:cubicBezTo>
                <a:lnTo>
                  <a:pt x="1124124" y="1627464"/>
                </a:lnTo>
                <a:cubicBezTo>
                  <a:pt x="1126920" y="1619075"/>
                  <a:pt x="1127608" y="1609655"/>
                  <a:pt x="1132513" y="1602297"/>
                </a:cubicBezTo>
                <a:cubicBezTo>
                  <a:pt x="1138106" y="1593908"/>
                  <a:pt x="1144782" y="1586148"/>
                  <a:pt x="1149291" y="1577130"/>
                </a:cubicBezTo>
                <a:cubicBezTo>
                  <a:pt x="1153246" y="1569221"/>
                  <a:pt x="1153725" y="1559872"/>
                  <a:pt x="1157680" y="1551963"/>
                </a:cubicBezTo>
                <a:cubicBezTo>
                  <a:pt x="1162189" y="1542945"/>
                  <a:pt x="1169949" y="1535814"/>
                  <a:pt x="1174458" y="1526796"/>
                </a:cubicBezTo>
                <a:cubicBezTo>
                  <a:pt x="1219391" y="1436929"/>
                  <a:pt x="1125439" y="1595691"/>
                  <a:pt x="1199625" y="1459684"/>
                </a:cubicBezTo>
                <a:cubicBezTo>
                  <a:pt x="1209281" y="1441982"/>
                  <a:pt x="1224163" y="1427386"/>
                  <a:pt x="1233181" y="1409350"/>
                </a:cubicBezTo>
                <a:cubicBezTo>
                  <a:pt x="1238774" y="1398165"/>
                  <a:pt x="1242690" y="1385970"/>
                  <a:pt x="1249959" y="1375794"/>
                </a:cubicBezTo>
                <a:cubicBezTo>
                  <a:pt x="1273202" y="1343254"/>
                  <a:pt x="1276239" y="1360705"/>
                  <a:pt x="1291904" y="1325460"/>
                </a:cubicBezTo>
                <a:cubicBezTo>
                  <a:pt x="1306285" y="1293102"/>
                  <a:pt x="1305264" y="1269845"/>
                  <a:pt x="1325460" y="1241571"/>
                </a:cubicBezTo>
                <a:cubicBezTo>
                  <a:pt x="1332356" y="1231917"/>
                  <a:pt x="1343731" y="1226058"/>
                  <a:pt x="1350627" y="1216404"/>
                </a:cubicBezTo>
                <a:cubicBezTo>
                  <a:pt x="1357896" y="1206228"/>
                  <a:pt x="1362479" y="1194342"/>
                  <a:pt x="1367405" y="1182848"/>
                </a:cubicBezTo>
                <a:cubicBezTo>
                  <a:pt x="1370888" y="1174720"/>
                  <a:pt x="1370889" y="1165039"/>
                  <a:pt x="1375794" y="1157681"/>
                </a:cubicBezTo>
                <a:cubicBezTo>
                  <a:pt x="1382375" y="1147810"/>
                  <a:pt x="1392572" y="1140903"/>
                  <a:pt x="1400961" y="1132514"/>
                </a:cubicBezTo>
                <a:cubicBezTo>
                  <a:pt x="1417293" y="1083519"/>
                  <a:pt x="1396572" y="1128514"/>
                  <a:pt x="1434517" y="1090569"/>
                </a:cubicBezTo>
                <a:cubicBezTo>
                  <a:pt x="1441646" y="1083440"/>
                  <a:pt x="1443550" y="1071857"/>
                  <a:pt x="1451295" y="1065402"/>
                </a:cubicBezTo>
                <a:cubicBezTo>
                  <a:pt x="1460902" y="1057396"/>
                  <a:pt x="1472987" y="1052579"/>
                  <a:pt x="1484851" y="1048624"/>
                </a:cubicBezTo>
                <a:cubicBezTo>
                  <a:pt x="1506727" y="1041332"/>
                  <a:pt x="1529352" y="1036368"/>
                  <a:pt x="1551963" y="1031846"/>
                </a:cubicBezTo>
                <a:cubicBezTo>
                  <a:pt x="1610587" y="1020121"/>
                  <a:pt x="1579843" y="1025801"/>
                  <a:pt x="1644242" y="1015068"/>
                </a:cubicBezTo>
                <a:cubicBezTo>
                  <a:pt x="1719743" y="1020661"/>
                  <a:pt x="1795413" y="1024313"/>
                  <a:pt x="1870745" y="1031846"/>
                </a:cubicBezTo>
                <a:cubicBezTo>
                  <a:pt x="1900901" y="1034862"/>
                  <a:pt x="1898066" y="1046225"/>
                  <a:pt x="1921079" y="1065402"/>
                </a:cubicBezTo>
                <a:cubicBezTo>
                  <a:pt x="1928824" y="1071857"/>
                  <a:pt x="1938501" y="1075725"/>
                  <a:pt x="1946246" y="1082180"/>
                </a:cubicBezTo>
                <a:cubicBezTo>
                  <a:pt x="2010839" y="1136007"/>
                  <a:pt x="1934095" y="1082468"/>
                  <a:pt x="1996580" y="1124125"/>
                </a:cubicBezTo>
                <a:cubicBezTo>
                  <a:pt x="2044657" y="1196241"/>
                  <a:pt x="1987021" y="1105003"/>
                  <a:pt x="2021747" y="1174459"/>
                </a:cubicBezTo>
                <a:cubicBezTo>
                  <a:pt x="2026256" y="1183477"/>
                  <a:pt x="2034015" y="1190608"/>
                  <a:pt x="2038524" y="1199626"/>
                </a:cubicBezTo>
                <a:cubicBezTo>
                  <a:pt x="2073250" y="1269082"/>
                  <a:pt x="2015614" y="1177844"/>
                  <a:pt x="2063691" y="1249960"/>
                </a:cubicBezTo>
                <a:cubicBezTo>
                  <a:pt x="2082957" y="1327022"/>
                  <a:pt x="2055114" y="1247629"/>
                  <a:pt x="2097247" y="1300294"/>
                </a:cubicBezTo>
                <a:cubicBezTo>
                  <a:pt x="2102771" y="1307199"/>
                  <a:pt x="2103207" y="1316958"/>
                  <a:pt x="2105636" y="1325460"/>
                </a:cubicBezTo>
                <a:cubicBezTo>
                  <a:pt x="2108803" y="1336546"/>
                  <a:pt x="2110858" y="1347930"/>
                  <a:pt x="2114025" y="1359016"/>
                </a:cubicBezTo>
                <a:cubicBezTo>
                  <a:pt x="2116454" y="1367519"/>
                  <a:pt x="2120496" y="1375551"/>
                  <a:pt x="2122414" y="1384183"/>
                </a:cubicBezTo>
                <a:cubicBezTo>
                  <a:pt x="2126104" y="1400787"/>
                  <a:pt x="2128007" y="1417739"/>
                  <a:pt x="2130803" y="1434517"/>
                </a:cubicBezTo>
                <a:cubicBezTo>
                  <a:pt x="2126852" y="1489838"/>
                  <a:pt x="2123888" y="1634568"/>
                  <a:pt x="2105636" y="1719743"/>
                </a:cubicBezTo>
                <a:cubicBezTo>
                  <a:pt x="2100804" y="1742290"/>
                  <a:pt x="2099170" y="1766230"/>
                  <a:pt x="2088858" y="1786855"/>
                </a:cubicBezTo>
                <a:lnTo>
                  <a:pt x="2038524" y="1887523"/>
                </a:lnTo>
                <a:lnTo>
                  <a:pt x="2021747" y="1921079"/>
                </a:lnTo>
                <a:cubicBezTo>
                  <a:pt x="2016154" y="1932264"/>
                  <a:pt x="2008002" y="1942503"/>
                  <a:pt x="2004969" y="1954635"/>
                </a:cubicBezTo>
                <a:cubicBezTo>
                  <a:pt x="2002173" y="1965820"/>
                  <a:pt x="2000628" y="1977396"/>
                  <a:pt x="1996580" y="1988191"/>
                </a:cubicBezTo>
                <a:cubicBezTo>
                  <a:pt x="1977405" y="2039324"/>
                  <a:pt x="1975961" y="2007396"/>
                  <a:pt x="1963024" y="2072081"/>
                </a:cubicBezTo>
                <a:cubicBezTo>
                  <a:pt x="1937722" y="2198589"/>
                  <a:pt x="1969940" y="2040957"/>
                  <a:pt x="1946246" y="2147582"/>
                </a:cubicBezTo>
                <a:cubicBezTo>
                  <a:pt x="1924946" y="2243433"/>
                  <a:pt x="1949927" y="2141247"/>
                  <a:pt x="1929468" y="2223083"/>
                </a:cubicBezTo>
                <a:cubicBezTo>
                  <a:pt x="1913129" y="2435488"/>
                  <a:pt x="1915901" y="2340494"/>
                  <a:pt x="1937857" y="2684477"/>
                </a:cubicBezTo>
                <a:cubicBezTo>
                  <a:pt x="1938765" y="2698707"/>
                  <a:pt x="1942329" y="2712712"/>
                  <a:pt x="1946246" y="2726422"/>
                </a:cubicBezTo>
                <a:lnTo>
                  <a:pt x="1979802" y="2827090"/>
                </a:lnTo>
                <a:lnTo>
                  <a:pt x="1996580" y="2877424"/>
                </a:lnTo>
                <a:cubicBezTo>
                  <a:pt x="2003841" y="2899206"/>
                  <a:pt x="2011716" y="2924473"/>
                  <a:pt x="2021747" y="2944536"/>
                </a:cubicBezTo>
                <a:cubicBezTo>
                  <a:pt x="2031829" y="2964701"/>
                  <a:pt x="2044754" y="2983334"/>
                  <a:pt x="2055302" y="3003259"/>
                </a:cubicBezTo>
                <a:cubicBezTo>
                  <a:pt x="2069930" y="3030890"/>
                  <a:pt x="2083265" y="3059186"/>
                  <a:pt x="2097247" y="3087149"/>
                </a:cubicBezTo>
                <a:cubicBezTo>
                  <a:pt x="2102840" y="3098334"/>
                  <a:pt x="2107591" y="3109982"/>
                  <a:pt x="2114025" y="3120705"/>
                </a:cubicBezTo>
                <a:cubicBezTo>
                  <a:pt x="2192686" y="3251804"/>
                  <a:pt x="2095806" y="3087910"/>
                  <a:pt x="2155970" y="3196205"/>
                </a:cubicBezTo>
                <a:cubicBezTo>
                  <a:pt x="2163889" y="3210458"/>
                  <a:pt x="2173218" y="3223897"/>
                  <a:pt x="2181137" y="3238150"/>
                </a:cubicBezTo>
                <a:cubicBezTo>
                  <a:pt x="2187210" y="3249082"/>
                  <a:pt x="2191842" y="3260774"/>
                  <a:pt x="2197915" y="3271706"/>
                </a:cubicBezTo>
                <a:cubicBezTo>
                  <a:pt x="2205834" y="3285959"/>
                  <a:pt x="2215352" y="3299295"/>
                  <a:pt x="2223082" y="3313651"/>
                </a:cubicBezTo>
                <a:cubicBezTo>
                  <a:pt x="2234940" y="3335673"/>
                  <a:pt x="2245453" y="3358392"/>
                  <a:pt x="2256638" y="3380763"/>
                </a:cubicBezTo>
                <a:cubicBezTo>
                  <a:pt x="2262231" y="3391948"/>
                  <a:pt x="2265913" y="3404315"/>
                  <a:pt x="2273416" y="3414319"/>
                </a:cubicBezTo>
                <a:lnTo>
                  <a:pt x="2298583" y="3447875"/>
                </a:lnTo>
                <a:cubicBezTo>
                  <a:pt x="2306635" y="3480082"/>
                  <a:pt x="2305472" y="3485741"/>
                  <a:pt x="2323750" y="3514987"/>
                </a:cubicBezTo>
                <a:cubicBezTo>
                  <a:pt x="2331160" y="3526843"/>
                  <a:pt x="2341507" y="3536687"/>
                  <a:pt x="2348917" y="3548543"/>
                </a:cubicBezTo>
                <a:cubicBezTo>
                  <a:pt x="2406494" y="3640666"/>
                  <a:pt x="2319568" y="3520596"/>
                  <a:pt x="2390862" y="3615655"/>
                </a:cubicBezTo>
                <a:cubicBezTo>
                  <a:pt x="2397708" y="3636193"/>
                  <a:pt x="2403071" y="3656237"/>
                  <a:pt x="2416029" y="3674378"/>
                </a:cubicBezTo>
                <a:cubicBezTo>
                  <a:pt x="2446951" y="3717669"/>
                  <a:pt x="2435783" y="3680330"/>
                  <a:pt x="2457974" y="3724712"/>
                </a:cubicBezTo>
                <a:cubicBezTo>
                  <a:pt x="2461929" y="3732621"/>
                  <a:pt x="2462408" y="3741970"/>
                  <a:pt x="2466363" y="3749879"/>
                </a:cubicBezTo>
                <a:cubicBezTo>
                  <a:pt x="2470872" y="3758897"/>
                  <a:pt x="2478139" y="3766292"/>
                  <a:pt x="2483141" y="3775046"/>
                </a:cubicBezTo>
                <a:cubicBezTo>
                  <a:pt x="2489346" y="3785904"/>
                  <a:pt x="2491780" y="3799107"/>
                  <a:pt x="2499919" y="3808602"/>
                </a:cubicBezTo>
                <a:cubicBezTo>
                  <a:pt x="2509018" y="3819218"/>
                  <a:pt x="2523588" y="3823882"/>
                  <a:pt x="2533475" y="3833769"/>
                </a:cubicBezTo>
                <a:cubicBezTo>
                  <a:pt x="2604193" y="3904487"/>
                  <a:pt x="2504058" y="3815873"/>
                  <a:pt x="2558642" y="3884103"/>
                </a:cubicBezTo>
                <a:cubicBezTo>
                  <a:pt x="2564940" y="3891976"/>
                  <a:pt x="2575420" y="3895288"/>
                  <a:pt x="2583809" y="3900881"/>
                </a:cubicBezTo>
                <a:cubicBezTo>
                  <a:pt x="2589402" y="3912066"/>
                  <a:pt x="2591744" y="3925594"/>
                  <a:pt x="2600587" y="3934437"/>
                </a:cubicBezTo>
                <a:cubicBezTo>
                  <a:pt x="2637789" y="3971639"/>
                  <a:pt x="2651362" y="3964019"/>
                  <a:pt x="2692866" y="3984771"/>
                </a:cubicBezTo>
                <a:cubicBezTo>
                  <a:pt x="2701884" y="3989280"/>
                  <a:pt x="2708766" y="3997577"/>
                  <a:pt x="2718033" y="4001549"/>
                </a:cubicBezTo>
                <a:cubicBezTo>
                  <a:pt x="2728630" y="4006091"/>
                  <a:pt x="2740794" y="4005890"/>
                  <a:pt x="2751589" y="4009938"/>
                </a:cubicBezTo>
                <a:cubicBezTo>
                  <a:pt x="2763298" y="4014329"/>
                  <a:pt x="2773281" y="4022761"/>
                  <a:pt x="2785145" y="4026716"/>
                </a:cubicBezTo>
                <a:cubicBezTo>
                  <a:pt x="2798672" y="4031225"/>
                  <a:pt x="2813171" y="4032012"/>
                  <a:pt x="2827090" y="4035105"/>
                </a:cubicBezTo>
                <a:cubicBezTo>
                  <a:pt x="2838345" y="4037606"/>
                  <a:pt x="2849560" y="4040327"/>
                  <a:pt x="2860646" y="4043494"/>
                </a:cubicBezTo>
                <a:cubicBezTo>
                  <a:pt x="2907858" y="4056983"/>
                  <a:pt x="2893292" y="4062782"/>
                  <a:pt x="2969702" y="4068660"/>
                </a:cubicBezTo>
                <a:lnTo>
                  <a:pt x="3078759" y="4077049"/>
                </a:lnTo>
                <a:cubicBezTo>
                  <a:pt x="3101202" y="4079186"/>
                  <a:pt x="3123438" y="4083195"/>
                  <a:pt x="3145871" y="4085438"/>
                </a:cubicBezTo>
                <a:cubicBezTo>
                  <a:pt x="3179376" y="4088789"/>
                  <a:pt x="3212983" y="4091031"/>
                  <a:pt x="3246539" y="4093827"/>
                </a:cubicBezTo>
                <a:cubicBezTo>
                  <a:pt x="3294077" y="4088234"/>
                  <a:pt x="3341768" y="4083818"/>
                  <a:pt x="3389152" y="4077049"/>
                </a:cubicBezTo>
                <a:cubicBezTo>
                  <a:pt x="3407586" y="4074416"/>
                  <a:pt x="3429948" y="4066247"/>
                  <a:pt x="3447875" y="4060271"/>
                </a:cubicBezTo>
                <a:cubicBezTo>
                  <a:pt x="3456264" y="4051882"/>
                  <a:pt x="3463928" y="4042700"/>
                  <a:pt x="3473042" y="4035105"/>
                </a:cubicBezTo>
                <a:cubicBezTo>
                  <a:pt x="3480788" y="4028651"/>
                  <a:pt x="3491080" y="4025456"/>
                  <a:pt x="3498209" y="4018327"/>
                </a:cubicBezTo>
                <a:cubicBezTo>
                  <a:pt x="3505338" y="4011198"/>
                  <a:pt x="3509127" y="4001364"/>
                  <a:pt x="3514987" y="3993160"/>
                </a:cubicBezTo>
                <a:cubicBezTo>
                  <a:pt x="3523114" y="3981783"/>
                  <a:pt x="3531765" y="3970789"/>
                  <a:pt x="3540154" y="3959604"/>
                </a:cubicBezTo>
                <a:cubicBezTo>
                  <a:pt x="3548661" y="3925578"/>
                  <a:pt x="3556291" y="3884744"/>
                  <a:pt x="3582099" y="3858936"/>
                </a:cubicBezTo>
                <a:lnTo>
                  <a:pt x="3607266" y="3833769"/>
                </a:lnTo>
                <a:cubicBezTo>
                  <a:pt x="3610062" y="3825380"/>
                  <a:pt x="3613226" y="3817105"/>
                  <a:pt x="3615655" y="3808602"/>
                </a:cubicBezTo>
                <a:cubicBezTo>
                  <a:pt x="3618822" y="3797516"/>
                  <a:pt x="3620731" y="3786089"/>
                  <a:pt x="3624044" y="3775046"/>
                </a:cubicBezTo>
                <a:cubicBezTo>
                  <a:pt x="3629126" y="3758106"/>
                  <a:pt x="3640822" y="3724712"/>
                  <a:pt x="3640822" y="3724712"/>
                </a:cubicBezTo>
                <a:cubicBezTo>
                  <a:pt x="3653800" y="3556003"/>
                  <a:pt x="3652680" y="3673682"/>
                  <a:pt x="3632433" y="3498209"/>
                </a:cubicBezTo>
                <a:cubicBezTo>
                  <a:pt x="3628573" y="3464759"/>
                  <a:pt x="3628494" y="3430918"/>
                  <a:pt x="3624044" y="3397541"/>
                </a:cubicBezTo>
                <a:cubicBezTo>
                  <a:pt x="3622875" y="3388776"/>
                  <a:pt x="3617982" y="3380905"/>
                  <a:pt x="3615655" y="3372374"/>
                </a:cubicBezTo>
                <a:cubicBezTo>
                  <a:pt x="3568776" y="3200483"/>
                  <a:pt x="3623869" y="3376132"/>
                  <a:pt x="3582099" y="3271706"/>
                </a:cubicBezTo>
                <a:cubicBezTo>
                  <a:pt x="3575531" y="3255285"/>
                  <a:pt x="3570914" y="3238150"/>
                  <a:pt x="3565321" y="3221372"/>
                </a:cubicBezTo>
                <a:cubicBezTo>
                  <a:pt x="3562525" y="3212983"/>
                  <a:pt x="3562238" y="3203279"/>
                  <a:pt x="3556932" y="3196205"/>
                </a:cubicBezTo>
                <a:lnTo>
                  <a:pt x="3531765" y="3162649"/>
                </a:lnTo>
                <a:cubicBezTo>
                  <a:pt x="3501168" y="3070862"/>
                  <a:pt x="3549967" y="3209897"/>
                  <a:pt x="3506598" y="3112316"/>
                </a:cubicBezTo>
                <a:cubicBezTo>
                  <a:pt x="3499415" y="3096155"/>
                  <a:pt x="3499630" y="3076697"/>
                  <a:pt x="3489820" y="3061982"/>
                </a:cubicBezTo>
                <a:cubicBezTo>
                  <a:pt x="3478635" y="3045204"/>
                  <a:pt x="3462641" y="3030778"/>
                  <a:pt x="3456264" y="3011648"/>
                </a:cubicBezTo>
                <a:cubicBezTo>
                  <a:pt x="3453468" y="3003259"/>
                  <a:pt x="3451830" y="2994390"/>
                  <a:pt x="3447875" y="2986481"/>
                </a:cubicBezTo>
                <a:cubicBezTo>
                  <a:pt x="3441742" y="2974214"/>
                  <a:pt x="3411630" y="2935358"/>
                  <a:pt x="3405930" y="2927758"/>
                </a:cubicBezTo>
                <a:cubicBezTo>
                  <a:pt x="3397522" y="2902535"/>
                  <a:pt x="3398832" y="2899107"/>
                  <a:pt x="3380763" y="2877424"/>
                </a:cubicBezTo>
                <a:cubicBezTo>
                  <a:pt x="3357572" y="2849594"/>
                  <a:pt x="3354439" y="2858332"/>
                  <a:pt x="3338818" y="2827090"/>
                </a:cubicBezTo>
                <a:cubicBezTo>
                  <a:pt x="3334863" y="2819181"/>
                  <a:pt x="3334384" y="2809832"/>
                  <a:pt x="3330429" y="2801923"/>
                </a:cubicBezTo>
                <a:cubicBezTo>
                  <a:pt x="3325920" y="2792905"/>
                  <a:pt x="3318653" y="2785510"/>
                  <a:pt x="3313651" y="2776756"/>
                </a:cubicBezTo>
                <a:cubicBezTo>
                  <a:pt x="3307446" y="2765898"/>
                  <a:pt x="3303307" y="2753923"/>
                  <a:pt x="3296873" y="2743200"/>
                </a:cubicBezTo>
                <a:cubicBezTo>
                  <a:pt x="3286498" y="2725909"/>
                  <a:pt x="3274502" y="2709644"/>
                  <a:pt x="3263317" y="2692866"/>
                </a:cubicBezTo>
                <a:cubicBezTo>
                  <a:pt x="3257724" y="2684477"/>
                  <a:pt x="3249727" y="2677264"/>
                  <a:pt x="3246539" y="2667699"/>
                </a:cubicBezTo>
                <a:cubicBezTo>
                  <a:pt x="3243743" y="2659310"/>
                  <a:pt x="3242105" y="2650441"/>
                  <a:pt x="3238150" y="2642532"/>
                </a:cubicBezTo>
                <a:cubicBezTo>
                  <a:pt x="3207882" y="2581997"/>
                  <a:pt x="3234009" y="2657346"/>
                  <a:pt x="3204594" y="2583809"/>
                </a:cubicBezTo>
                <a:cubicBezTo>
                  <a:pt x="3198026" y="2567388"/>
                  <a:pt x="3197626" y="2548190"/>
                  <a:pt x="3187816" y="2533475"/>
                </a:cubicBezTo>
                <a:cubicBezTo>
                  <a:pt x="3170966" y="2508200"/>
                  <a:pt x="3167032" y="2504554"/>
                  <a:pt x="3154260" y="2474752"/>
                </a:cubicBezTo>
                <a:cubicBezTo>
                  <a:pt x="3150777" y="2466624"/>
                  <a:pt x="3149826" y="2457494"/>
                  <a:pt x="3145871" y="2449585"/>
                </a:cubicBezTo>
                <a:cubicBezTo>
                  <a:pt x="3118327" y="2394497"/>
                  <a:pt x="3133958" y="2460655"/>
                  <a:pt x="3112315" y="2374084"/>
                </a:cubicBezTo>
                <a:cubicBezTo>
                  <a:pt x="3109519" y="2362899"/>
                  <a:pt x="3107239" y="2351571"/>
                  <a:pt x="3103926" y="2340528"/>
                </a:cubicBezTo>
                <a:cubicBezTo>
                  <a:pt x="3098844" y="2323588"/>
                  <a:pt x="3091437" y="2307352"/>
                  <a:pt x="3087148" y="2290194"/>
                </a:cubicBezTo>
                <a:cubicBezTo>
                  <a:pt x="3084352" y="2279009"/>
                  <a:pt x="3082072" y="2267681"/>
                  <a:pt x="3078759" y="2256638"/>
                </a:cubicBezTo>
                <a:cubicBezTo>
                  <a:pt x="3073677" y="2239699"/>
                  <a:pt x="3067574" y="2223083"/>
                  <a:pt x="3061981" y="2206305"/>
                </a:cubicBezTo>
                <a:lnTo>
                  <a:pt x="3045203" y="2155971"/>
                </a:lnTo>
                <a:cubicBezTo>
                  <a:pt x="3017010" y="2071392"/>
                  <a:pt x="3060026" y="2202585"/>
                  <a:pt x="3028425" y="2097248"/>
                </a:cubicBezTo>
                <a:cubicBezTo>
                  <a:pt x="3023343" y="2080308"/>
                  <a:pt x="3011647" y="2046914"/>
                  <a:pt x="3011647" y="2046914"/>
                </a:cubicBezTo>
                <a:cubicBezTo>
                  <a:pt x="3008851" y="2027340"/>
                  <a:pt x="3005225" y="2007866"/>
                  <a:pt x="3003258" y="1988191"/>
                </a:cubicBezTo>
                <a:cubicBezTo>
                  <a:pt x="2996834" y="1923953"/>
                  <a:pt x="2989704" y="1859722"/>
                  <a:pt x="2986480" y="1795244"/>
                </a:cubicBezTo>
                <a:cubicBezTo>
                  <a:pt x="2972783" y="1521300"/>
                  <a:pt x="2979564" y="1683441"/>
                  <a:pt x="2969702" y="1308683"/>
                </a:cubicBezTo>
                <a:cubicBezTo>
                  <a:pt x="2994574" y="948046"/>
                  <a:pt x="2990748" y="1138244"/>
                  <a:pt x="2969702" y="696286"/>
                </a:cubicBezTo>
                <a:cubicBezTo>
                  <a:pt x="2961765" y="529614"/>
                  <a:pt x="2973988" y="587593"/>
                  <a:pt x="2952924" y="503339"/>
                </a:cubicBezTo>
                <a:cubicBezTo>
                  <a:pt x="2950128" y="480968"/>
                  <a:pt x="2948569" y="458408"/>
                  <a:pt x="2944536" y="436227"/>
                </a:cubicBezTo>
                <a:cubicBezTo>
                  <a:pt x="2942954" y="427527"/>
                  <a:pt x="2938474" y="419591"/>
                  <a:pt x="2936147" y="411060"/>
                </a:cubicBezTo>
                <a:cubicBezTo>
                  <a:pt x="2930080" y="388814"/>
                  <a:pt x="2926661" y="365825"/>
                  <a:pt x="2919369" y="343949"/>
                </a:cubicBezTo>
                <a:cubicBezTo>
                  <a:pt x="2916573" y="335560"/>
                  <a:pt x="2913125" y="327361"/>
                  <a:pt x="2910980" y="318782"/>
                </a:cubicBezTo>
                <a:cubicBezTo>
                  <a:pt x="2907522" y="304949"/>
                  <a:pt x="2906343" y="290593"/>
                  <a:pt x="2902591" y="276837"/>
                </a:cubicBezTo>
                <a:cubicBezTo>
                  <a:pt x="2897938" y="259775"/>
                  <a:pt x="2891406" y="243281"/>
                  <a:pt x="2885813" y="226503"/>
                </a:cubicBezTo>
                <a:cubicBezTo>
                  <a:pt x="2877071" y="200277"/>
                  <a:pt x="2868593" y="167485"/>
                  <a:pt x="2843868" y="151002"/>
                </a:cubicBezTo>
                <a:cubicBezTo>
                  <a:pt x="2771743" y="102919"/>
                  <a:pt x="2862998" y="160567"/>
                  <a:pt x="2793534" y="125835"/>
                </a:cubicBezTo>
                <a:cubicBezTo>
                  <a:pt x="2784516" y="121326"/>
                  <a:pt x="2777807" y="112597"/>
                  <a:pt x="2768367" y="109057"/>
                </a:cubicBezTo>
                <a:cubicBezTo>
                  <a:pt x="2755016" y="104050"/>
                  <a:pt x="2740255" y="104126"/>
                  <a:pt x="2726422" y="100668"/>
                </a:cubicBezTo>
                <a:cubicBezTo>
                  <a:pt x="2661860" y="84527"/>
                  <a:pt x="2755940" y="94962"/>
                  <a:pt x="2634143" y="83890"/>
                </a:cubicBezTo>
                <a:cubicBezTo>
                  <a:pt x="2564299" y="77541"/>
                  <a:pt x="2424418" y="67112"/>
                  <a:pt x="2424418" y="67112"/>
                </a:cubicBezTo>
                <a:cubicBezTo>
                  <a:pt x="2341015" y="50431"/>
                  <a:pt x="2420873" y="64854"/>
                  <a:pt x="2290194" y="50334"/>
                </a:cubicBezTo>
                <a:cubicBezTo>
                  <a:pt x="2270542" y="48150"/>
                  <a:pt x="2251168" y="43683"/>
                  <a:pt x="2231471" y="41945"/>
                </a:cubicBezTo>
                <a:cubicBezTo>
                  <a:pt x="2156056" y="35291"/>
                  <a:pt x="2080454" y="30974"/>
                  <a:pt x="2004969" y="25167"/>
                </a:cubicBezTo>
                <a:lnTo>
                  <a:pt x="1904301" y="16778"/>
                </a:lnTo>
                <a:lnTo>
                  <a:pt x="1795244" y="8389"/>
                </a:lnTo>
                <a:lnTo>
                  <a:pt x="1677798" y="0"/>
                </a:lnTo>
                <a:lnTo>
                  <a:pt x="1308682" y="16778"/>
                </a:lnTo>
                <a:cubicBezTo>
                  <a:pt x="1209118" y="22635"/>
                  <a:pt x="1283067" y="20606"/>
                  <a:pt x="1224792" y="33556"/>
                </a:cubicBezTo>
                <a:cubicBezTo>
                  <a:pt x="1208188" y="37246"/>
                  <a:pt x="1191137" y="38609"/>
                  <a:pt x="1174458" y="41945"/>
                </a:cubicBezTo>
                <a:cubicBezTo>
                  <a:pt x="1163152" y="44206"/>
                  <a:pt x="1151988" y="47167"/>
                  <a:pt x="1140902" y="50334"/>
                </a:cubicBezTo>
                <a:cubicBezTo>
                  <a:pt x="1109454" y="59319"/>
                  <a:pt x="1118244" y="60555"/>
                  <a:pt x="1082180" y="67112"/>
                </a:cubicBezTo>
                <a:cubicBezTo>
                  <a:pt x="1062726" y="70649"/>
                  <a:pt x="1043031" y="72705"/>
                  <a:pt x="1023457" y="75501"/>
                </a:cubicBezTo>
                <a:lnTo>
                  <a:pt x="973123" y="92279"/>
                </a:lnTo>
                <a:cubicBezTo>
                  <a:pt x="941476" y="102828"/>
                  <a:pt x="926468" y="105378"/>
                  <a:pt x="897622" y="134224"/>
                </a:cubicBezTo>
                <a:cubicBezTo>
                  <a:pt x="889233" y="142613"/>
                  <a:pt x="878824" y="149382"/>
                  <a:pt x="872455" y="159391"/>
                </a:cubicBezTo>
                <a:cubicBezTo>
                  <a:pt x="859027" y="180492"/>
                  <a:pt x="852773" y="205692"/>
                  <a:pt x="838899" y="226503"/>
                </a:cubicBezTo>
                <a:lnTo>
                  <a:pt x="788565" y="302004"/>
                </a:lnTo>
                <a:cubicBezTo>
                  <a:pt x="782972" y="310393"/>
                  <a:pt x="776296" y="318153"/>
                  <a:pt x="771787" y="327171"/>
                </a:cubicBezTo>
                <a:cubicBezTo>
                  <a:pt x="766194" y="338356"/>
                  <a:pt x="762278" y="350551"/>
                  <a:pt x="755009" y="360727"/>
                </a:cubicBezTo>
                <a:cubicBezTo>
                  <a:pt x="748113" y="370381"/>
                  <a:pt x="737126" y="376529"/>
                  <a:pt x="729842" y="385894"/>
                </a:cubicBezTo>
                <a:cubicBezTo>
                  <a:pt x="717462" y="401811"/>
                  <a:pt x="696286" y="436227"/>
                  <a:pt x="696286" y="436227"/>
                </a:cubicBezTo>
                <a:cubicBezTo>
                  <a:pt x="693490" y="450209"/>
                  <a:pt x="692406" y="464645"/>
                  <a:pt x="687897" y="478172"/>
                </a:cubicBezTo>
                <a:cubicBezTo>
                  <a:pt x="679818" y="502409"/>
                  <a:pt x="656703" y="532170"/>
                  <a:pt x="645952" y="553673"/>
                </a:cubicBezTo>
                <a:cubicBezTo>
                  <a:pt x="609997" y="625582"/>
                  <a:pt x="647977" y="566908"/>
                  <a:pt x="612396" y="629174"/>
                </a:cubicBezTo>
                <a:cubicBezTo>
                  <a:pt x="607394" y="637928"/>
                  <a:pt x="599713" y="645128"/>
                  <a:pt x="595618" y="654341"/>
                </a:cubicBezTo>
                <a:cubicBezTo>
                  <a:pt x="588435" y="670502"/>
                  <a:pt x="584433" y="687897"/>
                  <a:pt x="578840" y="704675"/>
                </a:cubicBezTo>
                <a:lnTo>
                  <a:pt x="570451" y="729842"/>
                </a:lnTo>
                <a:cubicBezTo>
                  <a:pt x="567655" y="738231"/>
                  <a:pt x="564207" y="746430"/>
                  <a:pt x="562062" y="755009"/>
                </a:cubicBezTo>
                <a:cubicBezTo>
                  <a:pt x="559266" y="766194"/>
                  <a:pt x="558215" y="777968"/>
                  <a:pt x="553673" y="788565"/>
                </a:cubicBezTo>
                <a:cubicBezTo>
                  <a:pt x="549701" y="797832"/>
                  <a:pt x="542488" y="805343"/>
                  <a:pt x="536895" y="813732"/>
                </a:cubicBezTo>
                <a:cubicBezTo>
                  <a:pt x="534099" y="830510"/>
                  <a:pt x="532631" y="847564"/>
                  <a:pt x="528506" y="864066"/>
                </a:cubicBezTo>
                <a:cubicBezTo>
                  <a:pt x="524217" y="881224"/>
                  <a:pt x="517321" y="897622"/>
                  <a:pt x="511728" y="914400"/>
                </a:cubicBezTo>
                <a:lnTo>
                  <a:pt x="494950" y="964734"/>
                </a:lnTo>
                <a:cubicBezTo>
                  <a:pt x="492154" y="973123"/>
                  <a:pt x="488706" y="981322"/>
                  <a:pt x="486561" y="989901"/>
                </a:cubicBezTo>
                <a:cubicBezTo>
                  <a:pt x="483873" y="1000652"/>
                  <a:pt x="475800" y="1036589"/>
                  <a:pt x="469783" y="1048624"/>
                </a:cubicBezTo>
                <a:cubicBezTo>
                  <a:pt x="465274" y="1057642"/>
                  <a:pt x="458598" y="1065402"/>
                  <a:pt x="453005" y="1073791"/>
                </a:cubicBezTo>
                <a:cubicBezTo>
                  <a:pt x="450209" y="1084976"/>
                  <a:pt x="447929" y="1096304"/>
                  <a:pt x="444616" y="1107347"/>
                </a:cubicBezTo>
                <a:lnTo>
                  <a:pt x="419449" y="1182848"/>
                </a:lnTo>
                <a:lnTo>
                  <a:pt x="411060" y="1208015"/>
                </a:lnTo>
                <a:cubicBezTo>
                  <a:pt x="408264" y="1216404"/>
                  <a:pt x="407576" y="1225824"/>
                  <a:pt x="402671" y="1233182"/>
                </a:cubicBezTo>
                <a:cubicBezTo>
                  <a:pt x="397078" y="1241571"/>
                  <a:pt x="392348" y="1250604"/>
                  <a:pt x="385893" y="1258349"/>
                </a:cubicBezTo>
                <a:cubicBezTo>
                  <a:pt x="362701" y="1286180"/>
                  <a:pt x="359570" y="1277440"/>
                  <a:pt x="343948" y="1308683"/>
                </a:cubicBezTo>
                <a:cubicBezTo>
                  <a:pt x="339993" y="1316592"/>
                  <a:pt x="339514" y="1325940"/>
                  <a:pt x="335559" y="1333849"/>
                </a:cubicBezTo>
                <a:cubicBezTo>
                  <a:pt x="323879" y="1357208"/>
                  <a:pt x="312168" y="1365629"/>
                  <a:pt x="293614" y="1384183"/>
                </a:cubicBezTo>
                <a:cubicBezTo>
                  <a:pt x="272528" y="1447441"/>
                  <a:pt x="300972" y="1369468"/>
                  <a:pt x="268447" y="1434517"/>
                </a:cubicBezTo>
                <a:cubicBezTo>
                  <a:pt x="264492" y="1442426"/>
                  <a:pt x="263541" y="1451556"/>
                  <a:pt x="260058" y="1459684"/>
                </a:cubicBezTo>
                <a:cubicBezTo>
                  <a:pt x="255132" y="1471178"/>
                  <a:pt x="247924" y="1481629"/>
                  <a:pt x="243280" y="1493240"/>
                </a:cubicBezTo>
                <a:cubicBezTo>
                  <a:pt x="236712" y="1509661"/>
                  <a:pt x="232095" y="1526796"/>
                  <a:pt x="226502" y="1543574"/>
                </a:cubicBezTo>
                <a:cubicBezTo>
                  <a:pt x="223706" y="1551963"/>
                  <a:pt x="223018" y="1561383"/>
                  <a:pt x="218113" y="1568741"/>
                </a:cubicBezTo>
                <a:lnTo>
                  <a:pt x="201336" y="1593908"/>
                </a:lnTo>
                <a:cubicBezTo>
                  <a:pt x="198540" y="1605093"/>
                  <a:pt x="192424" y="1615946"/>
                  <a:pt x="192947" y="1627464"/>
                </a:cubicBezTo>
                <a:cubicBezTo>
                  <a:pt x="199060" y="1761972"/>
                  <a:pt x="188477" y="1735973"/>
                  <a:pt x="251669" y="180363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Shape 38">
            <a:extLst>
              <a:ext uri="{FF2B5EF4-FFF2-40B4-BE49-F238E27FC236}">
                <a16:creationId xmlns:a16="http://schemas.microsoft.com/office/drawing/2014/main" id="{2CFCD2A7-6FE7-405F-A18B-A44A50CB7A17}"/>
              </a:ext>
            </a:extLst>
          </p:cNvPr>
          <p:cNvSpPr/>
          <p:nvPr/>
        </p:nvSpPr>
        <p:spPr>
          <a:xfrm>
            <a:off x="11043873" y="1995913"/>
            <a:ext cx="1098617" cy="871752"/>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Shape 7">
            <a:extLst>
              <a:ext uri="{FF2B5EF4-FFF2-40B4-BE49-F238E27FC236}">
                <a16:creationId xmlns:a16="http://schemas.microsoft.com/office/drawing/2014/main" id="{166DD092-8C01-41A2-B99D-4DBEA5737E17}"/>
              </a:ext>
            </a:extLst>
          </p:cNvPr>
          <p:cNvSpPr/>
          <p:nvPr/>
        </p:nvSpPr>
        <p:spPr>
          <a:xfrm>
            <a:off x="6644081" y="2357306"/>
            <a:ext cx="838899" cy="87245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Vertex Sets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444377" cy="4114800"/>
          </a:xfrm>
        </p:spPr>
        <p:txBody>
          <a:bodyPr>
            <a:normAutofit fontScale="92500" lnSpcReduction="10000"/>
          </a:bodyPr>
          <a:lstStyle/>
          <a:p>
            <a:r>
              <a:rPr lang="en-US" dirty="0"/>
              <a:t>When we try to add edge 7, we attempt to connect two vertices from the same set together.</a:t>
            </a:r>
          </a:p>
          <a:p>
            <a:pPr lvl="1"/>
            <a:r>
              <a:rPr lang="en-US" dirty="0"/>
              <a:t>we end up with a cycle.</a:t>
            </a:r>
          </a:p>
          <a:p>
            <a:pPr lvl="1"/>
            <a:r>
              <a:rPr lang="en-US" dirty="0"/>
              <a:t>This prevents us from adding edge 7.</a:t>
            </a:r>
          </a:p>
          <a:p>
            <a:r>
              <a:rPr lang="en-US" dirty="0"/>
              <a:t>We’ll use the rule:</a:t>
            </a:r>
          </a:p>
          <a:p>
            <a:pPr lvl="1"/>
            <a:r>
              <a:rPr lang="en-US" dirty="0"/>
              <a:t>For a candidate edge to add to our spanning tree, if the vertices u, v from (u, v) are part of the same set of vertices, do not add the edge.</a:t>
            </a:r>
          </a:p>
          <a:p>
            <a:r>
              <a:rPr lang="en-US" dirty="0"/>
              <a:t>To organize these sets of vertices, we’ll use a new data structure.</a:t>
            </a:r>
          </a:p>
          <a:p>
            <a:pPr lvl="1"/>
            <a:r>
              <a:rPr lang="en-US" dirty="0"/>
              <a:t>Disjoint Set Data Structure</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6515093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Disjoint Set Data Structure (Union-Find)</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p:txBody>
          <a:bodyPr>
            <a:normAutofit/>
          </a:bodyPr>
          <a:lstStyle/>
          <a:p>
            <a:r>
              <a:rPr lang="en-US" dirty="0"/>
              <a:t>Disjoint-Set maintains a set of subsets.  The main purpose is to merge subsets together (Union) and see if elements are in the same subset (Find).</a:t>
            </a:r>
          </a:p>
          <a:p>
            <a:pPr lvl="1"/>
            <a:r>
              <a:rPr lang="en-US" dirty="0"/>
              <a:t>Union(A, B) – Find the two subsets elements A and B are in and merge together.</a:t>
            </a:r>
          </a:p>
          <a:p>
            <a:pPr lvl="1"/>
            <a:r>
              <a:rPr lang="en-US" dirty="0"/>
              <a:t>Find(A) – Finds the subset A is in.</a:t>
            </a:r>
          </a:p>
          <a:p>
            <a:r>
              <a:rPr lang="en-US" dirty="0"/>
              <a:t>In our case with Kruskal’s, we’ll maintain a set vertices.  Initially each vertex will be in its own subset.</a:t>
            </a:r>
          </a:p>
          <a:p>
            <a:pPr lvl="1"/>
            <a:r>
              <a:rPr lang="en-US" dirty="0"/>
              <a:t>When Kruskal’s attempts to add edge (u, v) to the spanning tree, we see if Find(u) and Find(v) are the same subset.</a:t>
            </a:r>
          </a:p>
          <a:p>
            <a:pPr lvl="2"/>
            <a:r>
              <a:rPr lang="en-US" dirty="0"/>
              <a:t>If the subsets are not the same, then we add edge (u, v) to our spanning tree and Union(u, v).</a:t>
            </a:r>
          </a:p>
          <a:p>
            <a:pPr lvl="2"/>
            <a:r>
              <a:rPr lang="en-US" dirty="0"/>
              <a:t>Else, we ignore edge (u, v).</a:t>
            </a:r>
          </a:p>
        </p:txBody>
      </p:sp>
    </p:spTree>
    <p:extLst>
      <p:ext uri="{BB962C8B-B14F-4D97-AF65-F5344CB8AC3E}">
        <p14:creationId xmlns:p14="http://schemas.microsoft.com/office/powerpoint/2010/main" val="32253483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Disjoint Set Subset Representation</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93749" cy="4642338"/>
          </a:xfrm>
        </p:spPr>
        <p:txBody>
          <a:bodyPr>
            <a:normAutofit/>
          </a:bodyPr>
          <a:lstStyle/>
          <a:p>
            <a:r>
              <a:rPr lang="en-US" dirty="0"/>
              <a:t>Subsets are represented as Trees.</a:t>
            </a:r>
          </a:p>
          <a:p>
            <a:r>
              <a:rPr lang="en-US" dirty="0">
                <a:latin typeface="Courier New" panose="02070309020205020404" pitchFamily="49" charset="0"/>
                <a:cs typeface="Courier New" panose="02070309020205020404" pitchFamily="49" charset="0"/>
              </a:rPr>
              <a:t>Node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Data </a:t>
            </a:r>
            <a:r>
              <a:rPr lang="en-US" dirty="0" err="1">
                <a:latin typeface="Courier New" panose="02070309020205020404" pitchFamily="49" charset="0"/>
                <a:cs typeface="Courier New" panose="02070309020205020404" pitchFamily="49" charset="0"/>
              </a:rPr>
              <a:t>data</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Node parent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int  rank = 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a:p>
            <a:pPr lvl="1"/>
            <a:r>
              <a:rPr lang="en-US" dirty="0">
                <a:cs typeface="Courier New" panose="02070309020205020404" pitchFamily="49" charset="0"/>
              </a:rPr>
              <a:t>Data is data in the subset</a:t>
            </a:r>
          </a:p>
          <a:p>
            <a:pPr lvl="1"/>
            <a:r>
              <a:rPr lang="en-US" dirty="0">
                <a:cs typeface="Courier New" panose="02070309020205020404" pitchFamily="49" charset="0"/>
              </a:rPr>
              <a:t>Parent pointer points to a parent node.  Root nodes point to themselves.</a:t>
            </a:r>
          </a:p>
          <a:p>
            <a:pPr lvl="1"/>
            <a:r>
              <a:rPr lang="en-US" dirty="0">
                <a:cs typeface="Courier New" panose="02070309020205020404" pitchFamily="49" charset="0"/>
              </a:rPr>
              <a:t>Rank is similar to height.  A root node of higher rank has more nodes in the tree.  The rank of a node can change.</a:t>
            </a:r>
          </a:p>
        </p:txBody>
      </p:sp>
      <p:grpSp>
        <p:nvGrpSpPr>
          <p:cNvPr id="18" name="Group 17">
            <a:extLst>
              <a:ext uri="{FF2B5EF4-FFF2-40B4-BE49-F238E27FC236}">
                <a16:creationId xmlns:a16="http://schemas.microsoft.com/office/drawing/2014/main" id="{784155B7-1331-4E29-A048-C8F1D87437D0}"/>
              </a:ext>
            </a:extLst>
          </p:cNvPr>
          <p:cNvGrpSpPr/>
          <p:nvPr/>
        </p:nvGrpSpPr>
        <p:grpSpPr>
          <a:xfrm>
            <a:off x="6548869" y="2640288"/>
            <a:ext cx="691287" cy="667444"/>
            <a:chOff x="6943799" y="2021759"/>
            <a:chExt cx="954576" cy="997042"/>
          </a:xfrm>
        </p:grpSpPr>
        <p:sp>
          <p:nvSpPr>
            <p:cNvPr id="11" name="Oval 10">
              <a:extLst>
                <a:ext uri="{FF2B5EF4-FFF2-40B4-BE49-F238E27FC236}">
                  <a16:creationId xmlns:a16="http://schemas.microsoft.com/office/drawing/2014/main" id="{A39ACD9B-57DE-48BF-9798-BF6D4C596E29}"/>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 name="Rectangle 3">
              <a:extLst>
                <a:ext uri="{FF2B5EF4-FFF2-40B4-BE49-F238E27FC236}">
                  <a16:creationId xmlns:a16="http://schemas.microsoft.com/office/drawing/2014/main" id="{826E87EE-6C82-4738-B7E4-6305C7D7F61F}"/>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22" name="Group 21">
            <a:extLst>
              <a:ext uri="{FF2B5EF4-FFF2-40B4-BE49-F238E27FC236}">
                <a16:creationId xmlns:a16="http://schemas.microsoft.com/office/drawing/2014/main" id="{D97AC9B8-465D-4585-883C-2953F5573E0A}"/>
              </a:ext>
            </a:extLst>
          </p:cNvPr>
          <p:cNvGrpSpPr/>
          <p:nvPr/>
        </p:nvGrpSpPr>
        <p:grpSpPr>
          <a:xfrm>
            <a:off x="9792498" y="2613945"/>
            <a:ext cx="691287" cy="667444"/>
            <a:chOff x="7660430" y="3680015"/>
            <a:chExt cx="954576" cy="997042"/>
          </a:xfrm>
        </p:grpSpPr>
        <p:sp>
          <p:nvSpPr>
            <p:cNvPr id="15" name="Oval 14">
              <a:extLst>
                <a:ext uri="{FF2B5EF4-FFF2-40B4-BE49-F238E27FC236}">
                  <a16:creationId xmlns:a16="http://schemas.microsoft.com/office/drawing/2014/main" id="{030AF42E-8B8A-4B5B-AB61-86AEFC98E1FB}"/>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 name="Rectangle 4">
              <a:extLst>
                <a:ext uri="{FF2B5EF4-FFF2-40B4-BE49-F238E27FC236}">
                  <a16:creationId xmlns:a16="http://schemas.microsoft.com/office/drawing/2014/main" id="{3DBB00F5-81A7-4AF2-BD29-CD6930097D6E}"/>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23" name="Group 22">
            <a:extLst>
              <a:ext uri="{FF2B5EF4-FFF2-40B4-BE49-F238E27FC236}">
                <a16:creationId xmlns:a16="http://schemas.microsoft.com/office/drawing/2014/main" id="{5204FB00-28CE-4B85-B401-92C75B4D8847}"/>
              </a:ext>
            </a:extLst>
          </p:cNvPr>
          <p:cNvGrpSpPr/>
          <p:nvPr/>
        </p:nvGrpSpPr>
        <p:grpSpPr>
          <a:xfrm>
            <a:off x="10557163" y="2613945"/>
            <a:ext cx="752416" cy="667444"/>
            <a:chOff x="9489325" y="3620696"/>
            <a:chExt cx="1038987" cy="997042"/>
          </a:xfrm>
        </p:grpSpPr>
        <p:sp>
          <p:nvSpPr>
            <p:cNvPr id="16" name="Oval 15">
              <a:extLst>
                <a:ext uri="{FF2B5EF4-FFF2-40B4-BE49-F238E27FC236}">
                  <a16:creationId xmlns:a16="http://schemas.microsoft.com/office/drawing/2014/main" id="{C7599CBC-AEF2-45C8-A541-617A36ECBD99}"/>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 name="Rectangle 5">
              <a:extLst>
                <a:ext uri="{FF2B5EF4-FFF2-40B4-BE49-F238E27FC236}">
                  <a16:creationId xmlns:a16="http://schemas.microsoft.com/office/drawing/2014/main" id="{046C415C-6081-4C98-A406-F09B6801172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24" name="Group 23">
            <a:extLst>
              <a:ext uri="{FF2B5EF4-FFF2-40B4-BE49-F238E27FC236}">
                <a16:creationId xmlns:a16="http://schemas.microsoft.com/office/drawing/2014/main" id="{A27223F7-470A-45F0-8327-C4057DC5927E}"/>
              </a:ext>
            </a:extLst>
          </p:cNvPr>
          <p:cNvGrpSpPr/>
          <p:nvPr/>
        </p:nvGrpSpPr>
        <p:grpSpPr>
          <a:xfrm>
            <a:off x="11410087" y="2613945"/>
            <a:ext cx="698099" cy="667444"/>
            <a:chOff x="10008818" y="4926119"/>
            <a:chExt cx="963982" cy="997042"/>
          </a:xfrm>
        </p:grpSpPr>
        <p:sp>
          <p:nvSpPr>
            <p:cNvPr id="17" name="Oval 16">
              <a:extLst>
                <a:ext uri="{FF2B5EF4-FFF2-40B4-BE49-F238E27FC236}">
                  <a16:creationId xmlns:a16="http://schemas.microsoft.com/office/drawing/2014/main" id="{2B7CEB45-D250-4DA0-80A6-1961BA2398C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7" name="Rectangle 6">
              <a:extLst>
                <a:ext uri="{FF2B5EF4-FFF2-40B4-BE49-F238E27FC236}">
                  <a16:creationId xmlns:a16="http://schemas.microsoft.com/office/drawing/2014/main" id="{543E901C-23FF-41D4-8735-3C0167363DF5}"/>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9" name="Group 18">
            <a:extLst>
              <a:ext uri="{FF2B5EF4-FFF2-40B4-BE49-F238E27FC236}">
                <a16:creationId xmlns:a16="http://schemas.microsoft.com/office/drawing/2014/main" id="{5FF3238E-3C6F-4E5C-9194-D2D8325015B3}"/>
              </a:ext>
            </a:extLst>
          </p:cNvPr>
          <p:cNvGrpSpPr/>
          <p:nvPr/>
        </p:nvGrpSpPr>
        <p:grpSpPr>
          <a:xfrm>
            <a:off x="7302162" y="2618384"/>
            <a:ext cx="691287" cy="667444"/>
            <a:chOff x="8237850" y="2028390"/>
            <a:chExt cx="954576" cy="997042"/>
          </a:xfrm>
        </p:grpSpPr>
        <p:sp>
          <p:nvSpPr>
            <p:cNvPr id="12" name="Oval 11">
              <a:extLst>
                <a:ext uri="{FF2B5EF4-FFF2-40B4-BE49-F238E27FC236}">
                  <a16:creationId xmlns:a16="http://schemas.microsoft.com/office/drawing/2014/main" id="{83A8FC8F-62A1-4DCD-91B7-11AD61E62454}"/>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 name="Rectangle 7">
              <a:extLst>
                <a:ext uri="{FF2B5EF4-FFF2-40B4-BE49-F238E27FC236}">
                  <a16:creationId xmlns:a16="http://schemas.microsoft.com/office/drawing/2014/main" id="{A0A833FE-4EDD-49C8-89C2-15C9F99F72B0}"/>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20" name="Group 19">
            <a:extLst>
              <a:ext uri="{FF2B5EF4-FFF2-40B4-BE49-F238E27FC236}">
                <a16:creationId xmlns:a16="http://schemas.microsoft.com/office/drawing/2014/main" id="{5C82C3B5-757A-48EE-B5BB-19F82147EE1D}"/>
              </a:ext>
            </a:extLst>
          </p:cNvPr>
          <p:cNvGrpSpPr/>
          <p:nvPr/>
        </p:nvGrpSpPr>
        <p:grpSpPr>
          <a:xfrm>
            <a:off x="8147330" y="2613945"/>
            <a:ext cx="813544" cy="667444"/>
            <a:chOff x="9404916" y="2021759"/>
            <a:chExt cx="1123397" cy="997042"/>
          </a:xfrm>
        </p:grpSpPr>
        <p:sp>
          <p:nvSpPr>
            <p:cNvPr id="13" name="Oval 12">
              <a:extLst>
                <a:ext uri="{FF2B5EF4-FFF2-40B4-BE49-F238E27FC236}">
                  <a16:creationId xmlns:a16="http://schemas.microsoft.com/office/drawing/2014/main" id="{52D212FA-3EA2-461E-8D9E-DFB4A477165E}"/>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9" name="Rectangle 8">
              <a:extLst>
                <a:ext uri="{FF2B5EF4-FFF2-40B4-BE49-F238E27FC236}">
                  <a16:creationId xmlns:a16="http://schemas.microsoft.com/office/drawing/2014/main" id="{EEBF5CC6-A583-4262-833F-29B8BBD5CC71}"/>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21" name="Group 20">
            <a:extLst>
              <a:ext uri="{FF2B5EF4-FFF2-40B4-BE49-F238E27FC236}">
                <a16:creationId xmlns:a16="http://schemas.microsoft.com/office/drawing/2014/main" id="{5CCBE5BD-546B-4827-967F-DB815A90C6A2}"/>
              </a:ext>
            </a:extLst>
          </p:cNvPr>
          <p:cNvGrpSpPr/>
          <p:nvPr/>
        </p:nvGrpSpPr>
        <p:grpSpPr>
          <a:xfrm>
            <a:off x="9041451" y="2613945"/>
            <a:ext cx="691287" cy="667444"/>
            <a:chOff x="11103525" y="1916065"/>
            <a:chExt cx="954576" cy="997042"/>
          </a:xfrm>
        </p:grpSpPr>
        <p:sp>
          <p:nvSpPr>
            <p:cNvPr id="14" name="Oval 13">
              <a:extLst>
                <a:ext uri="{FF2B5EF4-FFF2-40B4-BE49-F238E27FC236}">
                  <a16:creationId xmlns:a16="http://schemas.microsoft.com/office/drawing/2014/main" id="{A4736AB5-4EA7-427B-A326-0C2244E46E3A}"/>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 name="Rectangle 9">
              <a:extLst>
                <a:ext uri="{FF2B5EF4-FFF2-40B4-BE49-F238E27FC236}">
                  <a16:creationId xmlns:a16="http://schemas.microsoft.com/office/drawing/2014/main" id="{CC3AAD47-FCDF-477B-BF6C-20BA30202154}"/>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26" name="Arrow: Curved Down 25">
            <a:extLst>
              <a:ext uri="{FF2B5EF4-FFF2-40B4-BE49-F238E27FC236}">
                <a16:creationId xmlns:a16="http://schemas.microsoft.com/office/drawing/2014/main" id="{D254D543-513D-4A8E-854A-4B60269548A2}"/>
              </a:ext>
            </a:extLst>
          </p:cNvPr>
          <p:cNvSpPr/>
          <p:nvPr/>
        </p:nvSpPr>
        <p:spPr>
          <a:xfrm>
            <a:off x="6725377" y="234143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9" name="Arrow: Curved Down 28">
            <a:extLst>
              <a:ext uri="{FF2B5EF4-FFF2-40B4-BE49-F238E27FC236}">
                <a16:creationId xmlns:a16="http://schemas.microsoft.com/office/drawing/2014/main" id="{DDBF92F3-A3CF-4C1D-A1CD-9731E0534975}"/>
              </a:ext>
            </a:extLst>
          </p:cNvPr>
          <p:cNvSpPr/>
          <p:nvPr/>
        </p:nvSpPr>
        <p:spPr>
          <a:xfrm>
            <a:off x="7476018" y="234406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0" name="Arrow: Curved Down 29">
            <a:extLst>
              <a:ext uri="{FF2B5EF4-FFF2-40B4-BE49-F238E27FC236}">
                <a16:creationId xmlns:a16="http://schemas.microsoft.com/office/drawing/2014/main" id="{FAECB23D-E145-43ED-83CD-EE3D286A3A4B}"/>
              </a:ext>
            </a:extLst>
          </p:cNvPr>
          <p:cNvSpPr/>
          <p:nvPr/>
        </p:nvSpPr>
        <p:spPr>
          <a:xfrm>
            <a:off x="9928450" y="2352858"/>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1" name="Arrow: Curved Down 30">
            <a:extLst>
              <a:ext uri="{FF2B5EF4-FFF2-40B4-BE49-F238E27FC236}">
                <a16:creationId xmlns:a16="http://schemas.microsoft.com/office/drawing/2014/main" id="{91F456D0-7DBF-4CD3-8284-CD37A90C6CE1}"/>
              </a:ext>
            </a:extLst>
          </p:cNvPr>
          <p:cNvSpPr/>
          <p:nvPr/>
        </p:nvSpPr>
        <p:spPr>
          <a:xfrm>
            <a:off x="8400553" y="2352858"/>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Arrow: Curved Down 31">
            <a:extLst>
              <a:ext uri="{FF2B5EF4-FFF2-40B4-BE49-F238E27FC236}">
                <a16:creationId xmlns:a16="http://schemas.microsoft.com/office/drawing/2014/main" id="{EC52BE36-BCBD-4A92-8E2C-4317672B4AAD}"/>
              </a:ext>
            </a:extLst>
          </p:cNvPr>
          <p:cNvSpPr/>
          <p:nvPr/>
        </p:nvSpPr>
        <p:spPr>
          <a:xfrm>
            <a:off x="9272805" y="233997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3" name="Arrow: Curved Down 32">
            <a:extLst>
              <a:ext uri="{FF2B5EF4-FFF2-40B4-BE49-F238E27FC236}">
                <a16:creationId xmlns:a16="http://schemas.microsoft.com/office/drawing/2014/main" id="{9EE91052-78CF-4C7E-9DB3-371EC2672190}"/>
              </a:ext>
            </a:extLst>
          </p:cNvPr>
          <p:cNvSpPr/>
          <p:nvPr/>
        </p:nvSpPr>
        <p:spPr>
          <a:xfrm>
            <a:off x="10801160" y="2339969"/>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4" name="Arrow: Curved Down 33">
            <a:extLst>
              <a:ext uri="{FF2B5EF4-FFF2-40B4-BE49-F238E27FC236}">
                <a16:creationId xmlns:a16="http://schemas.microsoft.com/office/drawing/2014/main" id="{BC52CCA0-AD4D-4426-BD23-45BB1677E9BF}"/>
              </a:ext>
            </a:extLst>
          </p:cNvPr>
          <p:cNvSpPr/>
          <p:nvPr/>
        </p:nvSpPr>
        <p:spPr>
          <a:xfrm>
            <a:off x="11626954" y="23440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99027B80-C300-46CF-9169-459C5AC5649E}"/>
              </a:ext>
            </a:extLst>
          </p:cNvPr>
          <p:cNvSpPr txBox="1"/>
          <p:nvPr/>
        </p:nvSpPr>
        <p:spPr>
          <a:xfrm>
            <a:off x="7024234" y="3165642"/>
            <a:ext cx="274434" cy="276999"/>
          </a:xfrm>
          <a:prstGeom prst="rect">
            <a:avLst/>
          </a:prstGeom>
          <a:noFill/>
        </p:spPr>
        <p:txBody>
          <a:bodyPr wrap="none" rtlCol="0">
            <a:spAutoFit/>
          </a:bodyPr>
          <a:lstStyle/>
          <a:p>
            <a:r>
              <a:rPr lang="en-US" sz="1200" dirty="0"/>
              <a:t>0</a:t>
            </a:r>
          </a:p>
        </p:txBody>
      </p:sp>
      <p:sp>
        <p:nvSpPr>
          <p:cNvPr id="36" name="TextBox 35">
            <a:extLst>
              <a:ext uri="{FF2B5EF4-FFF2-40B4-BE49-F238E27FC236}">
                <a16:creationId xmlns:a16="http://schemas.microsoft.com/office/drawing/2014/main" id="{7D447119-055F-490A-B8AD-D6106091AF80}"/>
              </a:ext>
            </a:extLst>
          </p:cNvPr>
          <p:cNvSpPr txBox="1"/>
          <p:nvPr/>
        </p:nvSpPr>
        <p:spPr>
          <a:xfrm>
            <a:off x="9543662" y="3127187"/>
            <a:ext cx="274434" cy="276999"/>
          </a:xfrm>
          <a:prstGeom prst="rect">
            <a:avLst/>
          </a:prstGeom>
          <a:noFill/>
        </p:spPr>
        <p:txBody>
          <a:bodyPr wrap="none" rtlCol="0">
            <a:spAutoFit/>
          </a:bodyPr>
          <a:lstStyle/>
          <a:p>
            <a:r>
              <a:rPr lang="en-US" sz="1200" dirty="0"/>
              <a:t>0</a:t>
            </a:r>
          </a:p>
        </p:txBody>
      </p:sp>
      <p:sp>
        <p:nvSpPr>
          <p:cNvPr id="37" name="TextBox 36">
            <a:extLst>
              <a:ext uri="{FF2B5EF4-FFF2-40B4-BE49-F238E27FC236}">
                <a16:creationId xmlns:a16="http://schemas.microsoft.com/office/drawing/2014/main" id="{C0191F53-28A7-4557-AC6C-DE1AECAE8A34}"/>
              </a:ext>
            </a:extLst>
          </p:cNvPr>
          <p:cNvSpPr txBox="1"/>
          <p:nvPr/>
        </p:nvSpPr>
        <p:spPr>
          <a:xfrm>
            <a:off x="7827696" y="3142041"/>
            <a:ext cx="274434" cy="276999"/>
          </a:xfrm>
          <a:prstGeom prst="rect">
            <a:avLst/>
          </a:prstGeom>
          <a:noFill/>
        </p:spPr>
        <p:txBody>
          <a:bodyPr wrap="none" rtlCol="0">
            <a:spAutoFit/>
          </a:bodyPr>
          <a:lstStyle/>
          <a:p>
            <a:r>
              <a:rPr lang="en-US" sz="1200" dirty="0"/>
              <a:t>0</a:t>
            </a:r>
          </a:p>
        </p:txBody>
      </p:sp>
      <p:sp>
        <p:nvSpPr>
          <p:cNvPr id="38" name="TextBox 37">
            <a:extLst>
              <a:ext uri="{FF2B5EF4-FFF2-40B4-BE49-F238E27FC236}">
                <a16:creationId xmlns:a16="http://schemas.microsoft.com/office/drawing/2014/main" id="{C5289DBD-39F7-4031-9843-40500159F25B}"/>
              </a:ext>
            </a:extLst>
          </p:cNvPr>
          <p:cNvSpPr txBox="1"/>
          <p:nvPr/>
        </p:nvSpPr>
        <p:spPr>
          <a:xfrm>
            <a:off x="8762601" y="3142041"/>
            <a:ext cx="274434" cy="276999"/>
          </a:xfrm>
          <a:prstGeom prst="rect">
            <a:avLst/>
          </a:prstGeom>
          <a:noFill/>
        </p:spPr>
        <p:txBody>
          <a:bodyPr wrap="none" rtlCol="0">
            <a:spAutoFit/>
          </a:bodyPr>
          <a:lstStyle/>
          <a:p>
            <a:r>
              <a:rPr lang="en-US" sz="1200" dirty="0"/>
              <a:t>0</a:t>
            </a:r>
          </a:p>
        </p:txBody>
      </p:sp>
      <p:sp>
        <p:nvSpPr>
          <p:cNvPr id="40" name="TextBox 39">
            <a:extLst>
              <a:ext uri="{FF2B5EF4-FFF2-40B4-BE49-F238E27FC236}">
                <a16:creationId xmlns:a16="http://schemas.microsoft.com/office/drawing/2014/main" id="{5AD1D909-12E6-4DD9-9D16-9FD5FC3119BB}"/>
              </a:ext>
            </a:extLst>
          </p:cNvPr>
          <p:cNvSpPr txBox="1"/>
          <p:nvPr/>
        </p:nvSpPr>
        <p:spPr>
          <a:xfrm>
            <a:off x="10315494" y="3086387"/>
            <a:ext cx="274434" cy="276999"/>
          </a:xfrm>
          <a:prstGeom prst="rect">
            <a:avLst/>
          </a:prstGeom>
          <a:noFill/>
        </p:spPr>
        <p:txBody>
          <a:bodyPr wrap="none" rtlCol="0">
            <a:spAutoFit/>
          </a:bodyPr>
          <a:lstStyle/>
          <a:p>
            <a:r>
              <a:rPr lang="en-US" sz="1200" dirty="0"/>
              <a:t>0</a:t>
            </a:r>
          </a:p>
        </p:txBody>
      </p:sp>
      <p:sp>
        <p:nvSpPr>
          <p:cNvPr id="41" name="TextBox 40">
            <a:extLst>
              <a:ext uri="{FF2B5EF4-FFF2-40B4-BE49-F238E27FC236}">
                <a16:creationId xmlns:a16="http://schemas.microsoft.com/office/drawing/2014/main" id="{7940BFD3-65AC-4C1B-90C2-077C9544A902}"/>
              </a:ext>
            </a:extLst>
          </p:cNvPr>
          <p:cNvSpPr txBox="1"/>
          <p:nvPr/>
        </p:nvSpPr>
        <p:spPr>
          <a:xfrm>
            <a:off x="11125383" y="3093070"/>
            <a:ext cx="274434" cy="276999"/>
          </a:xfrm>
          <a:prstGeom prst="rect">
            <a:avLst/>
          </a:prstGeom>
          <a:noFill/>
        </p:spPr>
        <p:txBody>
          <a:bodyPr wrap="none" rtlCol="0">
            <a:spAutoFit/>
          </a:bodyPr>
          <a:lstStyle/>
          <a:p>
            <a:r>
              <a:rPr lang="en-US" sz="1200" dirty="0"/>
              <a:t>0</a:t>
            </a:r>
          </a:p>
        </p:txBody>
      </p:sp>
      <p:sp>
        <p:nvSpPr>
          <p:cNvPr id="42" name="TextBox 41">
            <a:extLst>
              <a:ext uri="{FF2B5EF4-FFF2-40B4-BE49-F238E27FC236}">
                <a16:creationId xmlns:a16="http://schemas.microsoft.com/office/drawing/2014/main" id="{380F78AB-BE69-4715-A229-C3704FBD3273}"/>
              </a:ext>
            </a:extLst>
          </p:cNvPr>
          <p:cNvSpPr txBox="1"/>
          <p:nvPr/>
        </p:nvSpPr>
        <p:spPr>
          <a:xfrm>
            <a:off x="11965224" y="3093069"/>
            <a:ext cx="274434" cy="276999"/>
          </a:xfrm>
          <a:prstGeom prst="rect">
            <a:avLst/>
          </a:prstGeom>
          <a:noFill/>
        </p:spPr>
        <p:txBody>
          <a:bodyPr wrap="none" rtlCol="0">
            <a:spAutoFit/>
          </a:bodyPr>
          <a:lstStyle/>
          <a:p>
            <a:r>
              <a:rPr lang="en-US" sz="1200" dirty="0"/>
              <a:t>0</a:t>
            </a:r>
          </a:p>
        </p:txBody>
      </p:sp>
    </p:spTree>
    <p:extLst>
      <p:ext uri="{BB962C8B-B14F-4D97-AF65-F5344CB8AC3E}">
        <p14:creationId xmlns:p14="http://schemas.microsoft.com/office/powerpoint/2010/main" val="40801586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Disjoint Set Subset Representation</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4" y="1600200"/>
            <a:ext cx="4443402" cy="4114800"/>
          </a:xfrm>
        </p:spPr>
        <p:txBody>
          <a:bodyPr>
            <a:normAutofit fontScale="92500" lnSpcReduction="10000"/>
          </a:bodyPr>
          <a:lstStyle/>
          <a:p>
            <a:r>
              <a:rPr lang="en-US" dirty="0">
                <a:cs typeface="Courier New" panose="02070309020205020404" pitchFamily="49" charset="0"/>
              </a:rPr>
              <a:t>Find(A): finds the root of the tree A is in recursively and returns the root.</a:t>
            </a:r>
          </a:p>
          <a:p>
            <a:pPr lvl="1"/>
            <a:r>
              <a:rPr lang="en-US" b="1" i="1" dirty="0"/>
              <a:t>Path Compression -  </a:t>
            </a:r>
            <a:r>
              <a:rPr lang="en-US" b="1" dirty="0"/>
              <a:t>A</a:t>
            </a:r>
            <a:r>
              <a:rPr lang="en-US" dirty="0"/>
              <a:t>ll nodes from A to root have their parent pointers point to the root.</a:t>
            </a:r>
          </a:p>
          <a:p>
            <a:pPr lvl="2"/>
            <a:r>
              <a:rPr lang="en-US" dirty="0"/>
              <a:t>This optimizes Find() operations for later uses.</a:t>
            </a:r>
            <a:endParaRPr lang="en-US" b="1" dirty="0"/>
          </a:p>
          <a:p>
            <a:r>
              <a:rPr lang="en-US" dirty="0"/>
              <a:t>Union(A, B): find the root of trees A and B are part of and have one root point to the other.</a:t>
            </a:r>
          </a:p>
          <a:p>
            <a:pPr lvl="1"/>
            <a:r>
              <a:rPr lang="en-US" b="1" i="1" dirty="0"/>
              <a:t>Union by rank </a:t>
            </a:r>
            <a:r>
              <a:rPr lang="en-US" dirty="0"/>
              <a:t>- the root of lower rank points to the root of higher rank.  If both are the same, arbitrarily point one to the other and increase the rank of the new root.</a:t>
            </a:r>
            <a:endParaRPr lang="en-US" b="1" i="1" dirty="0"/>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548869" y="2640288"/>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792498" y="2613945"/>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557163" y="2613945"/>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410087" y="2613945"/>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302162" y="2618384"/>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8147330" y="2613945"/>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9041451" y="2613945"/>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725377" y="234143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476018" y="234406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928450" y="2352858"/>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0" name="Arrow: Curved Down 69">
            <a:extLst>
              <a:ext uri="{FF2B5EF4-FFF2-40B4-BE49-F238E27FC236}">
                <a16:creationId xmlns:a16="http://schemas.microsoft.com/office/drawing/2014/main" id="{D1EDB63F-8832-4E3C-A3CF-578FAE061FCB}"/>
              </a:ext>
            </a:extLst>
          </p:cNvPr>
          <p:cNvSpPr/>
          <p:nvPr/>
        </p:nvSpPr>
        <p:spPr>
          <a:xfrm>
            <a:off x="8400553" y="2352858"/>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272805" y="233997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801160" y="2339969"/>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626954" y="23440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7024234" y="3165642"/>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543662" y="3127187"/>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827696" y="3142041"/>
            <a:ext cx="274434" cy="276999"/>
          </a:xfrm>
          <a:prstGeom prst="rect">
            <a:avLst/>
          </a:prstGeom>
          <a:noFill/>
        </p:spPr>
        <p:txBody>
          <a:bodyPr wrap="none" rtlCol="0">
            <a:spAutoFit/>
          </a:bodyPr>
          <a:lstStyle/>
          <a:p>
            <a:r>
              <a:rPr lang="en-US" sz="1200" dirty="0"/>
              <a:t>0</a:t>
            </a:r>
          </a:p>
        </p:txBody>
      </p:sp>
      <p:sp>
        <p:nvSpPr>
          <p:cNvPr id="77" name="TextBox 76">
            <a:extLst>
              <a:ext uri="{FF2B5EF4-FFF2-40B4-BE49-F238E27FC236}">
                <a16:creationId xmlns:a16="http://schemas.microsoft.com/office/drawing/2014/main" id="{1E6A4A52-2FBD-460E-BDBC-2B81E91071BA}"/>
              </a:ext>
            </a:extLst>
          </p:cNvPr>
          <p:cNvSpPr txBox="1"/>
          <p:nvPr/>
        </p:nvSpPr>
        <p:spPr>
          <a:xfrm>
            <a:off x="8762601" y="3142041"/>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315494" y="3086387"/>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1125383" y="3093070"/>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965224" y="3093069"/>
            <a:ext cx="274434" cy="276999"/>
          </a:xfrm>
          <a:prstGeom prst="rect">
            <a:avLst/>
          </a:prstGeom>
          <a:noFill/>
        </p:spPr>
        <p:txBody>
          <a:bodyPr wrap="none" rtlCol="0">
            <a:spAutoFit/>
          </a:bodyPr>
          <a:lstStyle/>
          <a:p>
            <a:r>
              <a:rPr lang="en-US" sz="1200" dirty="0"/>
              <a:t>0</a:t>
            </a:r>
          </a:p>
        </p:txBody>
      </p:sp>
    </p:spTree>
    <p:extLst>
      <p:ext uri="{BB962C8B-B14F-4D97-AF65-F5344CB8AC3E}">
        <p14:creationId xmlns:p14="http://schemas.microsoft.com/office/powerpoint/2010/main" val="9555578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08F5-7EDD-4ADB-BDF4-3D4D9834D1BD}"/>
              </a:ext>
            </a:extLst>
          </p:cNvPr>
          <p:cNvSpPr>
            <a:spLocks noGrp="1"/>
          </p:cNvSpPr>
          <p:nvPr>
            <p:ph type="title"/>
          </p:nvPr>
        </p:nvSpPr>
        <p:spPr/>
        <p:txBody>
          <a:bodyPr/>
          <a:lstStyle/>
          <a:p>
            <a:r>
              <a:rPr lang="en-US" dirty="0"/>
              <a:t>Disjoint Set Analysis</a:t>
            </a:r>
          </a:p>
        </p:txBody>
      </p:sp>
      <p:sp>
        <p:nvSpPr>
          <p:cNvPr id="3" name="Content Placeholder 2">
            <a:extLst>
              <a:ext uri="{FF2B5EF4-FFF2-40B4-BE49-F238E27FC236}">
                <a16:creationId xmlns:a16="http://schemas.microsoft.com/office/drawing/2014/main" id="{65BE9A77-6D54-416A-BFF1-B434CBEB3E0D}"/>
              </a:ext>
            </a:extLst>
          </p:cNvPr>
          <p:cNvSpPr>
            <a:spLocks noGrp="1"/>
          </p:cNvSpPr>
          <p:nvPr>
            <p:ph idx="1"/>
          </p:nvPr>
        </p:nvSpPr>
        <p:spPr/>
        <p:txBody>
          <a:bodyPr/>
          <a:lstStyle/>
          <a:p>
            <a:r>
              <a:rPr lang="en-US" dirty="0"/>
              <a:t>With both path compression and union by rank, each operation has an amortized running time of O(</a:t>
            </a:r>
            <a:r>
              <a:rPr lang="el-GR" dirty="0"/>
              <a:t>α(</a:t>
            </a:r>
            <a:r>
              <a:rPr lang="en-US" dirty="0"/>
              <a:t>n)).</a:t>
            </a:r>
          </a:p>
          <a:p>
            <a:pPr lvl="1"/>
            <a:r>
              <a:rPr lang="el-GR" dirty="0"/>
              <a:t>α(</a:t>
            </a:r>
            <a:r>
              <a:rPr lang="en-US" dirty="0"/>
              <a:t>n) is the inverse Ackermann Function.  This is an extremely slowly growing function.  Practically </a:t>
            </a:r>
            <a:r>
              <a:rPr lang="el-GR" dirty="0"/>
              <a:t>α(</a:t>
            </a:r>
            <a:r>
              <a:rPr lang="en-US" dirty="0"/>
              <a:t>n) &lt;= 4.  You can treat this as O(1).</a:t>
            </a:r>
          </a:p>
          <a:p>
            <a:pPr lvl="1"/>
            <a:r>
              <a:rPr lang="en-US" dirty="0"/>
              <a:t>Formal Proof: CLRS 21.4</a:t>
            </a:r>
          </a:p>
          <a:p>
            <a:endParaRPr lang="en-US" dirty="0"/>
          </a:p>
        </p:txBody>
      </p:sp>
    </p:spTree>
    <p:extLst>
      <p:ext uri="{BB962C8B-B14F-4D97-AF65-F5344CB8AC3E}">
        <p14:creationId xmlns:p14="http://schemas.microsoft.com/office/powerpoint/2010/main" val="17019043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Shape 145">
            <a:extLst>
              <a:ext uri="{FF2B5EF4-FFF2-40B4-BE49-F238E27FC236}">
                <a16:creationId xmlns:a16="http://schemas.microsoft.com/office/drawing/2014/main" id="{663FE9F7-3281-4EC3-B976-AAF47C8E3203}"/>
              </a:ext>
            </a:extLst>
          </p:cNvPr>
          <p:cNvSpPr/>
          <p:nvPr/>
        </p:nvSpPr>
        <p:spPr>
          <a:xfrm>
            <a:off x="1632722" y="175757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7" name="Freeform: Shape 146">
            <a:extLst>
              <a:ext uri="{FF2B5EF4-FFF2-40B4-BE49-F238E27FC236}">
                <a16:creationId xmlns:a16="http://schemas.microsoft.com/office/drawing/2014/main" id="{49089E27-C360-4AB2-B8CF-F29C667D5510}"/>
              </a:ext>
            </a:extLst>
          </p:cNvPr>
          <p:cNvSpPr/>
          <p:nvPr/>
        </p:nvSpPr>
        <p:spPr>
          <a:xfrm>
            <a:off x="2696996" y="1721865"/>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4" name="Freeform: Shape 143">
            <a:extLst>
              <a:ext uri="{FF2B5EF4-FFF2-40B4-BE49-F238E27FC236}">
                <a16:creationId xmlns:a16="http://schemas.microsoft.com/office/drawing/2014/main" id="{7C58713F-3161-4DE8-AA03-38DC9E20D11C}"/>
              </a:ext>
            </a:extLst>
          </p:cNvPr>
          <p:cNvSpPr/>
          <p:nvPr/>
        </p:nvSpPr>
        <p:spPr>
          <a:xfrm>
            <a:off x="3183420" y="416723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5" name="Freeform: Shape 144">
            <a:extLst>
              <a:ext uri="{FF2B5EF4-FFF2-40B4-BE49-F238E27FC236}">
                <a16:creationId xmlns:a16="http://schemas.microsoft.com/office/drawing/2014/main" id="{2B198368-CF5A-43B0-9941-4E0BAF8B8F79}"/>
              </a:ext>
            </a:extLst>
          </p:cNvPr>
          <p:cNvSpPr/>
          <p:nvPr/>
        </p:nvSpPr>
        <p:spPr>
          <a:xfrm>
            <a:off x="2747859" y="3175319"/>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251825" y="2101922"/>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989068" y="210192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0" name="Arrow: Curved Down 69">
            <a:extLst>
              <a:ext uri="{FF2B5EF4-FFF2-40B4-BE49-F238E27FC236}">
                <a16:creationId xmlns:a16="http://schemas.microsoft.com/office/drawing/2014/main" id="{D1EDB63F-8832-4E3C-A3CF-578FAE061FCB}"/>
              </a:ext>
            </a:extLst>
          </p:cNvPr>
          <p:cNvSpPr/>
          <p:nvPr/>
        </p:nvSpPr>
        <p:spPr>
          <a:xfrm>
            <a:off x="8242291"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468692" y="183199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0</a:t>
            </a:r>
          </a:p>
        </p:txBody>
      </p:sp>
      <p:sp>
        <p:nvSpPr>
          <p:cNvPr id="77" name="TextBox 76">
            <a:extLst>
              <a:ext uri="{FF2B5EF4-FFF2-40B4-BE49-F238E27FC236}">
                <a16:creationId xmlns:a16="http://schemas.microsoft.com/office/drawing/2014/main" id="{1E6A4A52-2FBD-460E-BDBC-2B81E91071BA}"/>
              </a:ext>
            </a:extLst>
          </p:cNvPr>
          <p:cNvSpPr txBox="1"/>
          <p:nvPr/>
        </p:nvSpPr>
        <p:spPr>
          <a:xfrm>
            <a:off x="8604339" y="2630018"/>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806962" y="2581046"/>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spTree>
    <p:extLst>
      <p:ext uri="{BB962C8B-B14F-4D97-AF65-F5344CB8AC3E}">
        <p14:creationId xmlns:p14="http://schemas.microsoft.com/office/powerpoint/2010/main" val="9169375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Shape 145">
            <a:extLst>
              <a:ext uri="{FF2B5EF4-FFF2-40B4-BE49-F238E27FC236}">
                <a16:creationId xmlns:a16="http://schemas.microsoft.com/office/drawing/2014/main" id="{663FE9F7-3281-4EC3-B976-AAF47C8E3203}"/>
              </a:ext>
            </a:extLst>
          </p:cNvPr>
          <p:cNvSpPr/>
          <p:nvPr/>
        </p:nvSpPr>
        <p:spPr>
          <a:xfrm>
            <a:off x="1632722" y="175757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7" name="Freeform: Shape 146">
            <a:extLst>
              <a:ext uri="{FF2B5EF4-FFF2-40B4-BE49-F238E27FC236}">
                <a16:creationId xmlns:a16="http://schemas.microsoft.com/office/drawing/2014/main" id="{49089E27-C360-4AB2-B8CF-F29C667D5510}"/>
              </a:ext>
            </a:extLst>
          </p:cNvPr>
          <p:cNvSpPr/>
          <p:nvPr/>
        </p:nvSpPr>
        <p:spPr>
          <a:xfrm>
            <a:off x="2696996" y="1721865"/>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4" name="Freeform: Shape 143">
            <a:extLst>
              <a:ext uri="{FF2B5EF4-FFF2-40B4-BE49-F238E27FC236}">
                <a16:creationId xmlns:a16="http://schemas.microsoft.com/office/drawing/2014/main" id="{7C58713F-3161-4DE8-AA03-38DC9E20D11C}"/>
              </a:ext>
            </a:extLst>
          </p:cNvPr>
          <p:cNvSpPr/>
          <p:nvPr/>
        </p:nvSpPr>
        <p:spPr>
          <a:xfrm>
            <a:off x="3183420" y="416723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5" name="Freeform: Shape 144">
            <a:extLst>
              <a:ext uri="{FF2B5EF4-FFF2-40B4-BE49-F238E27FC236}">
                <a16:creationId xmlns:a16="http://schemas.microsoft.com/office/drawing/2014/main" id="{2B198368-CF5A-43B0-9941-4E0BAF8B8F79}"/>
              </a:ext>
            </a:extLst>
          </p:cNvPr>
          <p:cNvSpPr/>
          <p:nvPr/>
        </p:nvSpPr>
        <p:spPr>
          <a:xfrm>
            <a:off x="2747859" y="3175319"/>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Try adding (COC, KLAUS) to our spanning tree.</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251825" y="2101922"/>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989068" y="210192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0" name="Arrow: Curved Down 69">
            <a:extLst>
              <a:ext uri="{FF2B5EF4-FFF2-40B4-BE49-F238E27FC236}">
                <a16:creationId xmlns:a16="http://schemas.microsoft.com/office/drawing/2014/main" id="{D1EDB63F-8832-4E3C-A3CF-578FAE061FCB}"/>
              </a:ext>
            </a:extLst>
          </p:cNvPr>
          <p:cNvSpPr/>
          <p:nvPr/>
        </p:nvSpPr>
        <p:spPr>
          <a:xfrm>
            <a:off x="8242291"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468692" y="183199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0</a:t>
            </a:r>
          </a:p>
        </p:txBody>
      </p:sp>
      <p:sp>
        <p:nvSpPr>
          <p:cNvPr id="77" name="TextBox 76">
            <a:extLst>
              <a:ext uri="{FF2B5EF4-FFF2-40B4-BE49-F238E27FC236}">
                <a16:creationId xmlns:a16="http://schemas.microsoft.com/office/drawing/2014/main" id="{1E6A4A52-2FBD-460E-BDBC-2B81E91071BA}"/>
              </a:ext>
            </a:extLst>
          </p:cNvPr>
          <p:cNvSpPr txBox="1"/>
          <p:nvPr/>
        </p:nvSpPr>
        <p:spPr>
          <a:xfrm>
            <a:off x="8604339" y="2630018"/>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806962" y="2581046"/>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spTree>
    <p:extLst>
      <p:ext uri="{BB962C8B-B14F-4D97-AF65-F5344CB8AC3E}">
        <p14:creationId xmlns:p14="http://schemas.microsoft.com/office/powerpoint/2010/main" val="113074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7548147" y="492000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45707473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B in a distance of 5</a:t>
            </a:r>
          </a:p>
          <a:p>
            <a:pPr lvl="1"/>
            <a:r>
              <a:rPr lang="en-US" sz="1600" dirty="0"/>
              <a:t>C in a distance of 17</a:t>
            </a:r>
          </a:p>
          <a:p>
            <a:pPr marL="45720" indent="0">
              <a:buNone/>
            </a:pPr>
            <a:r>
              <a:rPr lang="en-US" sz="1800" dirty="0"/>
              <a:t>Let’s update our distances to B and C in our table.</a:t>
            </a:r>
          </a:p>
          <a:p>
            <a:pPr marL="45720" indent="0">
              <a:buNone/>
            </a:pPr>
            <a:r>
              <a:rPr lang="en-US" sz="1800" dirty="0"/>
              <a:t>Out of the vertices we can reach, expand to the vertex with shortest distance. </a:t>
            </a:r>
            <a:r>
              <a:rPr lang="en-US" sz="1800" b="1" dirty="0"/>
              <a:t>B</a:t>
            </a:r>
          </a:p>
        </p:txBody>
      </p:sp>
    </p:spTree>
    <p:extLst>
      <p:ext uri="{BB962C8B-B14F-4D97-AF65-F5344CB8AC3E}">
        <p14:creationId xmlns:p14="http://schemas.microsoft.com/office/powerpoint/2010/main" val="29798291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Shape 145">
            <a:extLst>
              <a:ext uri="{FF2B5EF4-FFF2-40B4-BE49-F238E27FC236}">
                <a16:creationId xmlns:a16="http://schemas.microsoft.com/office/drawing/2014/main" id="{663FE9F7-3281-4EC3-B976-AAF47C8E3203}"/>
              </a:ext>
            </a:extLst>
          </p:cNvPr>
          <p:cNvSpPr/>
          <p:nvPr/>
        </p:nvSpPr>
        <p:spPr>
          <a:xfrm>
            <a:off x="1632722" y="175757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7" name="Freeform: Shape 146">
            <a:extLst>
              <a:ext uri="{FF2B5EF4-FFF2-40B4-BE49-F238E27FC236}">
                <a16:creationId xmlns:a16="http://schemas.microsoft.com/office/drawing/2014/main" id="{49089E27-C360-4AB2-B8CF-F29C667D5510}"/>
              </a:ext>
            </a:extLst>
          </p:cNvPr>
          <p:cNvSpPr/>
          <p:nvPr/>
        </p:nvSpPr>
        <p:spPr>
          <a:xfrm>
            <a:off x="2696996" y="1721865"/>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4" name="Freeform: Shape 143">
            <a:extLst>
              <a:ext uri="{FF2B5EF4-FFF2-40B4-BE49-F238E27FC236}">
                <a16:creationId xmlns:a16="http://schemas.microsoft.com/office/drawing/2014/main" id="{7C58713F-3161-4DE8-AA03-38DC9E20D11C}"/>
              </a:ext>
            </a:extLst>
          </p:cNvPr>
          <p:cNvSpPr/>
          <p:nvPr/>
        </p:nvSpPr>
        <p:spPr>
          <a:xfrm>
            <a:off x="3183420" y="416723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5" name="Freeform: Shape 144">
            <a:extLst>
              <a:ext uri="{FF2B5EF4-FFF2-40B4-BE49-F238E27FC236}">
                <a16:creationId xmlns:a16="http://schemas.microsoft.com/office/drawing/2014/main" id="{2B198368-CF5A-43B0-9941-4E0BAF8B8F79}"/>
              </a:ext>
            </a:extLst>
          </p:cNvPr>
          <p:cNvSpPr/>
          <p:nvPr/>
        </p:nvSpPr>
        <p:spPr>
          <a:xfrm>
            <a:off x="2747859" y="3175319"/>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Try adding (COC, KLAUS) to our spanning tree.</a:t>
            </a:r>
          </a:p>
          <a:p>
            <a:pPr marL="45720" indent="0">
              <a:buNone/>
            </a:pPr>
            <a:r>
              <a:rPr lang="en-US" dirty="0"/>
              <a:t>Find(COC) != Find(KLAUS).  COC and KLAUS are in separate subsets.</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251825" y="2101922"/>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989068" y="210192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0" name="Arrow: Curved Down 69">
            <a:extLst>
              <a:ext uri="{FF2B5EF4-FFF2-40B4-BE49-F238E27FC236}">
                <a16:creationId xmlns:a16="http://schemas.microsoft.com/office/drawing/2014/main" id="{D1EDB63F-8832-4E3C-A3CF-578FAE061FCB}"/>
              </a:ext>
            </a:extLst>
          </p:cNvPr>
          <p:cNvSpPr/>
          <p:nvPr/>
        </p:nvSpPr>
        <p:spPr>
          <a:xfrm>
            <a:off x="8242291"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468692" y="183199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0</a:t>
            </a:r>
          </a:p>
        </p:txBody>
      </p:sp>
      <p:sp>
        <p:nvSpPr>
          <p:cNvPr id="77" name="TextBox 76">
            <a:extLst>
              <a:ext uri="{FF2B5EF4-FFF2-40B4-BE49-F238E27FC236}">
                <a16:creationId xmlns:a16="http://schemas.microsoft.com/office/drawing/2014/main" id="{1E6A4A52-2FBD-460E-BDBC-2B81E91071BA}"/>
              </a:ext>
            </a:extLst>
          </p:cNvPr>
          <p:cNvSpPr txBox="1"/>
          <p:nvPr/>
        </p:nvSpPr>
        <p:spPr>
          <a:xfrm>
            <a:off x="8604339" y="2630018"/>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806962" y="2581046"/>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sp>
        <p:nvSpPr>
          <p:cNvPr id="103" name="Arrow: Down 102">
            <a:extLst>
              <a:ext uri="{FF2B5EF4-FFF2-40B4-BE49-F238E27FC236}">
                <a16:creationId xmlns:a16="http://schemas.microsoft.com/office/drawing/2014/main" id="{475361E2-6D69-4ED5-B207-98F7D8EBFA76}"/>
              </a:ext>
            </a:extLst>
          </p:cNvPr>
          <p:cNvSpPr/>
          <p:nvPr/>
        </p:nvSpPr>
        <p:spPr>
          <a:xfrm rot="19676939">
            <a:off x="7058767" y="1629288"/>
            <a:ext cx="199682" cy="430290"/>
          </a:xfrm>
          <a:prstGeom prst="down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Arrow: Down 103">
            <a:extLst>
              <a:ext uri="{FF2B5EF4-FFF2-40B4-BE49-F238E27FC236}">
                <a16:creationId xmlns:a16="http://schemas.microsoft.com/office/drawing/2014/main" id="{C33CBD2F-E281-4F93-839C-ECAF98230AAF}"/>
              </a:ext>
            </a:extLst>
          </p:cNvPr>
          <p:cNvSpPr/>
          <p:nvPr/>
        </p:nvSpPr>
        <p:spPr>
          <a:xfrm rot="19676939">
            <a:off x="7975931" y="1651443"/>
            <a:ext cx="199682" cy="430290"/>
          </a:xfrm>
          <a:prstGeom prst="down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952151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7B91515-6F92-4F18-9C3C-21494B55DB40}"/>
              </a:ext>
            </a:extLst>
          </p:cNvPr>
          <p:cNvSpPr/>
          <p:nvPr/>
        </p:nvSpPr>
        <p:spPr>
          <a:xfrm>
            <a:off x="1608992" y="1745083"/>
            <a:ext cx="2076821" cy="690386"/>
          </a:xfrm>
          <a:custGeom>
            <a:avLst/>
            <a:gdLst>
              <a:gd name="connsiteX0" fmla="*/ 975946 w 2076821"/>
              <a:gd name="connsiteY0" fmla="*/ 896816 h 914400"/>
              <a:gd name="connsiteX1" fmla="*/ 474785 w 2076821"/>
              <a:gd name="connsiteY1" fmla="*/ 914400 h 914400"/>
              <a:gd name="connsiteX2" fmla="*/ 228600 w 2076821"/>
              <a:gd name="connsiteY2" fmla="*/ 905608 h 914400"/>
              <a:gd name="connsiteX3" fmla="*/ 167054 w 2076821"/>
              <a:gd name="connsiteY3" fmla="*/ 861646 h 914400"/>
              <a:gd name="connsiteX4" fmla="*/ 114300 w 2076821"/>
              <a:gd name="connsiteY4" fmla="*/ 817685 h 914400"/>
              <a:gd name="connsiteX5" fmla="*/ 105508 w 2076821"/>
              <a:gd name="connsiteY5" fmla="*/ 782516 h 914400"/>
              <a:gd name="connsiteX6" fmla="*/ 87923 w 2076821"/>
              <a:gd name="connsiteY6" fmla="*/ 756139 h 914400"/>
              <a:gd name="connsiteX7" fmla="*/ 70339 w 2076821"/>
              <a:gd name="connsiteY7" fmla="*/ 720969 h 914400"/>
              <a:gd name="connsiteX8" fmla="*/ 43962 w 2076821"/>
              <a:gd name="connsiteY8" fmla="*/ 624254 h 914400"/>
              <a:gd name="connsiteX9" fmla="*/ 17585 w 2076821"/>
              <a:gd name="connsiteY9" fmla="*/ 527539 h 914400"/>
              <a:gd name="connsiteX10" fmla="*/ 8793 w 2076821"/>
              <a:gd name="connsiteY10" fmla="*/ 501162 h 914400"/>
              <a:gd name="connsiteX11" fmla="*/ 0 w 2076821"/>
              <a:gd name="connsiteY11" fmla="*/ 465993 h 914400"/>
              <a:gd name="connsiteX12" fmla="*/ 8793 w 2076821"/>
              <a:gd name="connsiteY12" fmla="*/ 228600 h 914400"/>
              <a:gd name="connsiteX13" fmla="*/ 26377 w 2076821"/>
              <a:gd name="connsiteY13" fmla="*/ 167054 h 914400"/>
              <a:gd name="connsiteX14" fmla="*/ 52754 w 2076821"/>
              <a:gd name="connsiteY14" fmla="*/ 140677 h 914400"/>
              <a:gd name="connsiteX15" fmla="*/ 79131 w 2076821"/>
              <a:gd name="connsiteY15" fmla="*/ 105508 h 914400"/>
              <a:gd name="connsiteX16" fmla="*/ 131885 w 2076821"/>
              <a:gd name="connsiteY16" fmla="*/ 79131 h 914400"/>
              <a:gd name="connsiteX17" fmla="*/ 219808 w 2076821"/>
              <a:gd name="connsiteY17" fmla="*/ 43962 h 914400"/>
              <a:gd name="connsiteX18" fmla="*/ 272562 w 2076821"/>
              <a:gd name="connsiteY18" fmla="*/ 35169 h 914400"/>
              <a:gd name="connsiteX19" fmla="*/ 334108 w 2076821"/>
              <a:gd name="connsiteY19" fmla="*/ 8793 h 914400"/>
              <a:gd name="connsiteX20" fmla="*/ 395654 w 2076821"/>
              <a:gd name="connsiteY20" fmla="*/ 0 h 914400"/>
              <a:gd name="connsiteX21" fmla="*/ 1635370 w 2076821"/>
              <a:gd name="connsiteY21" fmla="*/ 8793 h 914400"/>
              <a:gd name="connsiteX22" fmla="*/ 1732085 w 2076821"/>
              <a:gd name="connsiteY22" fmla="*/ 26377 h 914400"/>
              <a:gd name="connsiteX23" fmla="*/ 1863970 w 2076821"/>
              <a:gd name="connsiteY23" fmla="*/ 43962 h 914400"/>
              <a:gd name="connsiteX24" fmla="*/ 1899139 w 2076821"/>
              <a:gd name="connsiteY24" fmla="*/ 52754 h 914400"/>
              <a:gd name="connsiteX25" fmla="*/ 1925516 w 2076821"/>
              <a:gd name="connsiteY25" fmla="*/ 79131 h 914400"/>
              <a:gd name="connsiteX26" fmla="*/ 1951893 w 2076821"/>
              <a:gd name="connsiteY26" fmla="*/ 96716 h 914400"/>
              <a:gd name="connsiteX27" fmla="*/ 1987062 w 2076821"/>
              <a:gd name="connsiteY27" fmla="*/ 149469 h 914400"/>
              <a:gd name="connsiteX28" fmla="*/ 1995854 w 2076821"/>
              <a:gd name="connsiteY28" fmla="*/ 175846 h 914400"/>
              <a:gd name="connsiteX29" fmla="*/ 2031023 w 2076821"/>
              <a:gd name="connsiteY29" fmla="*/ 228600 h 914400"/>
              <a:gd name="connsiteX30" fmla="*/ 2048608 w 2076821"/>
              <a:gd name="connsiteY30" fmla="*/ 307731 h 914400"/>
              <a:gd name="connsiteX31" fmla="*/ 2066193 w 2076821"/>
              <a:gd name="connsiteY31" fmla="*/ 386862 h 914400"/>
              <a:gd name="connsiteX32" fmla="*/ 2066193 w 2076821"/>
              <a:gd name="connsiteY32" fmla="*/ 712177 h 914400"/>
              <a:gd name="connsiteX33" fmla="*/ 2057400 w 2076821"/>
              <a:gd name="connsiteY33" fmla="*/ 738554 h 914400"/>
              <a:gd name="connsiteX34" fmla="*/ 2031023 w 2076821"/>
              <a:gd name="connsiteY34" fmla="*/ 844062 h 914400"/>
              <a:gd name="connsiteX35" fmla="*/ 1995854 w 2076821"/>
              <a:gd name="connsiteY35" fmla="*/ 852854 h 914400"/>
              <a:gd name="connsiteX36" fmla="*/ 1969477 w 2076821"/>
              <a:gd name="connsiteY36" fmla="*/ 861646 h 914400"/>
              <a:gd name="connsiteX37" fmla="*/ 1767254 w 2076821"/>
              <a:gd name="connsiteY37" fmla="*/ 879231 h 914400"/>
              <a:gd name="connsiteX38" fmla="*/ 1178170 w 2076821"/>
              <a:gd name="connsiteY38" fmla="*/ 888023 h 914400"/>
              <a:gd name="connsiteX39" fmla="*/ 1099039 w 2076821"/>
              <a:gd name="connsiteY39" fmla="*/ 905608 h 914400"/>
              <a:gd name="connsiteX40" fmla="*/ 975946 w 2076821"/>
              <a:gd name="connsiteY40" fmla="*/ 8968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6821" h="914400">
                <a:moveTo>
                  <a:pt x="975946" y="896816"/>
                </a:moveTo>
                <a:cubicBezTo>
                  <a:pt x="871904" y="898281"/>
                  <a:pt x="593319" y="914400"/>
                  <a:pt x="474785" y="914400"/>
                </a:cubicBezTo>
                <a:cubicBezTo>
                  <a:pt x="392671" y="914400"/>
                  <a:pt x="310662" y="908539"/>
                  <a:pt x="228600" y="905608"/>
                </a:cubicBezTo>
                <a:cubicBezTo>
                  <a:pt x="163520" y="873067"/>
                  <a:pt x="220524" y="906204"/>
                  <a:pt x="167054" y="861646"/>
                </a:cubicBezTo>
                <a:cubicBezTo>
                  <a:pt x="93608" y="800442"/>
                  <a:pt x="191361" y="894746"/>
                  <a:pt x="114300" y="817685"/>
                </a:cubicBezTo>
                <a:cubicBezTo>
                  <a:pt x="111369" y="805962"/>
                  <a:pt x="110268" y="793623"/>
                  <a:pt x="105508" y="782516"/>
                </a:cubicBezTo>
                <a:cubicBezTo>
                  <a:pt x="101345" y="772803"/>
                  <a:pt x="93166" y="765314"/>
                  <a:pt x="87923" y="756139"/>
                </a:cubicBezTo>
                <a:cubicBezTo>
                  <a:pt x="81420" y="744759"/>
                  <a:pt x="75502" y="733016"/>
                  <a:pt x="70339" y="720969"/>
                </a:cubicBezTo>
                <a:cubicBezTo>
                  <a:pt x="58921" y="694328"/>
                  <a:pt x="50706" y="644486"/>
                  <a:pt x="43962" y="624254"/>
                </a:cubicBezTo>
                <a:cubicBezTo>
                  <a:pt x="6240" y="511089"/>
                  <a:pt x="42437" y="626950"/>
                  <a:pt x="17585" y="527539"/>
                </a:cubicBezTo>
                <a:cubicBezTo>
                  <a:pt x="15337" y="518548"/>
                  <a:pt x="11339" y="510073"/>
                  <a:pt x="8793" y="501162"/>
                </a:cubicBezTo>
                <a:cubicBezTo>
                  <a:pt x="5473" y="489543"/>
                  <a:pt x="2931" y="477716"/>
                  <a:pt x="0" y="465993"/>
                </a:cubicBezTo>
                <a:cubicBezTo>
                  <a:pt x="2931" y="386862"/>
                  <a:pt x="3695" y="307621"/>
                  <a:pt x="8793" y="228600"/>
                </a:cubicBezTo>
                <a:cubicBezTo>
                  <a:pt x="9002" y="225355"/>
                  <a:pt x="22070" y="173514"/>
                  <a:pt x="26377" y="167054"/>
                </a:cubicBezTo>
                <a:cubicBezTo>
                  <a:pt x="33274" y="156708"/>
                  <a:pt x="44662" y="150118"/>
                  <a:pt x="52754" y="140677"/>
                </a:cubicBezTo>
                <a:cubicBezTo>
                  <a:pt x="62291" y="129551"/>
                  <a:pt x="68769" y="115870"/>
                  <a:pt x="79131" y="105508"/>
                </a:cubicBezTo>
                <a:cubicBezTo>
                  <a:pt x="100254" y="84385"/>
                  <a:pt x="106855" y="89858"/>
                  <a:pt x="131885" y="79131"/>
                </a:cubicBezTo>
                <a:cubicBezTo>
                  <a:pt x="182828" y="57298"/>
                  <a:pt x="155758" y="59974"/>
                  <a:pt x="219808" y="43962"/>
                </a:cubicBezTo>
                <a:cubicBezTo>
                  <a:pt x="237103" y="39638"/>
                  <a:pt x="255159" y="39036"/>
                  <a:pt x="272562" y="35169"/>
                </a:cubicBezTo>
                <a:cubicBezTo>
                  <a:pt x="364280" y="14787"/>
                  <a:pt x="215829" y="41051"/>
                  <a:pt x="334108" y="8793"/>
                </a:cubicBezTo>
                <a:cubicBezTo>
                  <a:pt x="354101" y="3340"/>
                  <a:pt x="375139" y="2931"/>
                  <a:pt x="395654" y="0"/>
                </a:cubicBezTo>
                <a:lnTo>
                  <a:pt x="1635370" y="8793"/>
                </a:lnTo>
                <a:cubicBezTo>
                  <a:pt x="1649370" y="8983"/>
                  <a:pt x="1715486" y="23359"/>
                  <a:pt x="1732085" y="26377"/>
                </a:cubicBezTo>
                <a:cubicBezTo>
                  <a:pt x="1794101" y="37652"/>
                  <a:pt x="1792304" y="35999"/>
                  <a:pt x="1863970" y="43962"/>
                </a:cubicBezTo>
                <a:cubicBezTo>
                  <a:pt x="1875693" y="46893"/>
                  <a:pt x="1888647" y="46759"/>
                  <a:pt x="1899139" y="52754"/>
                </a:cubicBezTo>
                <a:cubicBezTo>
                  <a:pt x="1909935" y="58923"/>
                  <a:pt x="1915964" y="71171"/>
                  <a:pt x="1925516" y="79131"/>
                </a:cubicBezTo>
                <a:cubicBezTo>
                  <a:pt x="1933634" y="85896"/>
                  <a:pt x="1943101" y="90854"/>
                  <a:pt x="1951893" y="96716"/>
                </a:cubicBezTo>
                <a:cubicBezTo>
                  <a:pt x="1963616" y="114300"/>
                  <a:pt x="1980379" y="129420"/>
                  <a:pt x="1987062" y="149469"/>
                </a:cubicBezTo>
                <a:cubicBezTo>
                  <a:pt x="1989993" y="158261"/>
                  <a:pt x="1991353" y="167744"/>
                  <a:pt x="1995854" y="175846"/>
                </a:cubicBezTo>
                <a:cubicBezTo>
                  <a:pt x="2006117" y="194321"/>
                  <a:pt x="2031023" y="228600"/>
                  <a:pt x="2031023" y="228600"/>
                </a:cubicBezTo>
                <a:cubicBezTo>
                  <a:pt x="2057559" y="361271"/>
                  <a:pt x="2023761" y="195915"/>
                  <a:pt x="2048608" y="307731"/>
                </a:cubicBezTo>
                <a:cubicBezTo>
                  <a:pt x="2070921" y="408145"/>
                  <a:pt x="2044758" y="301129"/>
                  <a:pt x="2066193" y="386862"/>
                </a:cubicBezTo>
                <a:cubicBezTo>
                  <a:pt x="2079967" y="538382"/>
                  <a:pt x="2080756" y="501023"/>
                  <a:pt x="2066193" y="712177"/>
                </a:cubicBezTo>
                <a:cubicBezTo>
                  <a:pt x="2065555" y="721423"/>
                  <a:pt x="2059648" y="729563"/>
                  <a:pt x="2057400" y="738554"/>
                </a:cubicBezTo>
                <a:cubicBezTo>
                  <a:pt x="2051900" y="760555"/>
                  <a:pt x="2042040" y="829373"/>
                  <a:pt x="2031023" y="844062"/>
                </a:cubicBezTo>
                <a:cubicBezTo>
                  <a:pt x="2023773" y="853729"/>
                  <a:pt x="2007473" y="849534"/>
                  <a:pt x="1995854" y="852854"/>
                </a:cubicBezTo>
                <a:cubicBezTo>
                  <a:pt x="1986943" y="855400"/>
                  <a:pt x="1978619" y="860122"/>
                  <a:pt x="1969477" y="861646"/>
                </a:cubicBezTo>
                <a:cubicBezTo>
                  <a:pt x="1928182" y="868529"/>
                  <a:pt x="1794804" y="878551"/>
                  <a:pt x="1767254" y="879231"/>
                </a:cubicBezTo>
                <a:lnTo>
                  <a:pt x="1178170" y="888023"/>
                </a:lnTo>
                <a:cubicBezTo>
                  <a:pt x="1164604" y="891415"/>
                  <a:pt x="1110205" y="905608"/>
                  <a:pt x="1099039" y="905608"/>
                </a:cubicBezTo>
                <a:cubicBezTo>
                  <a:pt x="1066667" y="905608"/>
                  <a:pt x="1079988" y="895351"/>
                  <a:pt x="975946" y="8968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Freeform: Shape 143">
            <a:extLst>
              <a:ext uri="{FF2B5EF4-FFF2-40B4-BE49-F238E27FC236}">
                <a16:creationId xmlns:a16="http://schemas.microsoft.com/office/drawing/2014/main" id="{7C58713F-3161-4DE8-AA03-38DC9E20D11C}"/>
              </a:ext>
            </a:extLst>
          </p:cNvPr>
          <p:cNvSpPr/>
          <p:nvPr/>
        </p:nvSpPr>
        <p:spPr>
          <a:xfrm>
            <a:off x="3183420" y="416723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5" name="Freeform: Shape 144">
            <a:extLst>
              <a:ext uri="{FF2B5EF4-FFF2-40B4-BE49-F238E27FC236}">
                <a16:creationId xmlns:a16="http://schemas.microsoft.com/office/drawing/2014/main" id="{2B198368-CF5A-43B0-9941-4E0BAF8B8F79}"/>
              </a:ext>
            </a:extLst>
          </p:cNvPr>
          <p:cNvSpPr/>
          <p:nvPr/>
        </p:nvSpPr>
        <p:spPr>
          <a:xfrm>
            <a:off x="2747859" y="3175319"/>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Try adding (COC, KLAUS) to our spanning tree.</a:t>
            </a:r>
          </a:p>
          <a:p>
            <a:pPr marL="45720" indent="0">
              <a:buNone/>
            </a:pPr>
            <a:r>
              <a:rPr lang="en-US" dirty="0"/>
              <a:t>Find(COC) != Find(KLAUS).  COC and KLAUS are in separate subsets.</a:t>
            </a:r>
          </a:p>
          <a:p>
            <a:pPr marL="45720" indent="0">
              <a:buNone/>
            </a:pPr>
            <a:r>
              <a:rPr lang="en-US" dirty="0"/>
              <a:t>We can add (COC, KLAUS) to our spanning tree.  We also call Union(COC, KLAUS).  </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251825" y="2101922"/>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989068" y="210192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468692" y="183199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1</a:t>
            </a:r>
          </a:p>
        </p:txBody>
      </p:sp>
      <p:sp>
        <p:nvSpPr>
          <p:cNvPr id="77" name="TextBox 76">
            <a:extLst>
              <a:ext uri="{FF2B5EF4-FFF2-40B4-BE49-F238E27FC236}">
                <a16:creationId xmlns:a16="http://schemas.microsoft.com/office/drawing/2014/main" id="{1E6A4A52-2FBD-460E-BDBC-2B81E91071BA}"/>
              </a:ext>
            </a:extLst>
          </p:cNvPr>
          <p:cNvSpPr txBox="1"/>
          <p:nvPr/>
        </p:nvSpPr>
        <p:spPr>
          <a:xfrm>
            <a:off x="8604339" y="2630018"/>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806962" y="2581046"/>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16200000" flipH="1" flipV="1">
            <a:off x="7606750" y="1984715"/>
            <a:ext cx="671883" cy="906296"/>
          </a:xfrm>
          <a:prstGeom prst="curvedConnector5">
            <a:avLst>
              <a:gd name="adj1" fmla="val -34024"/>
              <a:gd name="adj2" fmla="val 53372"/>
              <a:gd name="adj3" fmla="val 158887"/>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461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7B91515-6F92-4F18-9C3C-21494B55DB40}"/>
              </a:ext>
            </a:extLst>
          </p:cNvPr>
          <p:cNvSpPr/>
          <p:nvPr/>
        </p:nvSpPr>
        <p:spPr>
          <a:xfrm>
            <a:off x="1608992" y="1745083"/>
            <a:ext cx="2076821" cy="690386"/>
          </a:xfrm>
          <a:custGeom>
            <a:avLst/>
            <a:gdLst>
              <a:gd name="connsiteX0" fmla="*/ 975946 w 2076821"/>
              <a:gd name="connsiteY0" fmla="*/ 896816 h 914400"/>
              <a:gd name="connsiteX1" fmla="*/ 474785 w 2076821"/>
              <a:gd name="connsiteY1" fmla="*/ 914400 h 914400"/>
              <a:gd name="connsiteX2" fmla="*/ 228600 w 2076821"/>
              <a:gd name="connsiteY2" fmla="*/ 905608 h 914400"/>
              <a:gd name="connsiteX3" fmla="*/ 167054 w 2076821"/>
              <a:gd name="connsiteY3" fmla="*/ 861646 h 914400"/>
              <a:gd name="connsiteX4" fmla="*/ 114300 w 2076821"/>
              <a:gd name="connsiteY4" fmla="*/ 817685 h 914400"/>
              <a:gd name="connsiteX5" fmla="*/ 105508 w 2076821"/>
              <a:gd name="connsiteY5" fmla="*/ 782516 h 914400"/>
              <a:gd name="connsiteX6" fmla="*/ 87923 w 2076821"/>
              <a:gd name="connsiteY6" fmla="*/ 756139 h 914400"/>
              <a:gd name="connsiteX7" fmla="*/ 70339 w 2076821"/>
              <a:gd name="connsiteY7" fmla="*/ 720969 h 914400"/>
              <a:gd name="connsiteX8" fmla="*/ 43962 w 2076821"/>
              <a:gd name="connsiteY8" fmla="*/ 624254 h 914400"/>
              <a:gd name="connsiteX9" fmla="*/ 17585 w 2076821"/>
              <a:gd name="connsiteY9" fmla="*/ 527539 h 914400"/>
              <a:gd name="connsiteX10" fmla="*/ 8793 w 2076821"/>
              <a:gd name="connsiteY10" fmla="*/ 501162 h 914400"/>
              <a:gd name="connsiteX11" fmla="*/ 0 w 2076821"/>
              <a:gd name="connsiteY11" fmla="*/ 465993 h 914400"/>
              <a:gd name="connsiteX12" fmla="*/ 8793 w 2076821"/>
              <a:gd name="connsiteY12" fmla="*/ 228600 h 914400"/>
              <a:gd name="connsiteX13" fmla="*/ 26377 w 2076821"/>
              <a:gd name="connsiteY13" fmla="*/ 167054 h 914400"/>
              <a:gd name="connsiteX14" fmla="*/ 52754 w 2076821"/>
              <a:gd name="connsiteY14" fmla="*/ 140677 h 914400"/>
              <a:gd name="connsiteX15" fmla="*/ 79131 w 2076821"/>
              <a:gd name="connsiteY15" fmla="*/ 105508 h 914400"/>
              <a:gd name="connsiteX16" fmla="*/ 131885 w 2076821"/>
              <a:gd name="connsiteY16" fmla="*/ 79131 h 914400"/>
              <a:gd name="connsiteX17" fmla="*/ 219808 w 2076821"/>
              <a:gd name="connsiteY17" fmla="*/ 43962 h 914400"/>
              <a:gd name="connsiteX18" fmla="*/ 272562 w 2076821"/>
              <a:gd name="connsiteY18" fmla="*/ 35169 h 914400"/>
              <a:gd name="connsiteX19" fmla="*/ 334108 w 2076821"/>
              <a:gd name="connsiteY19" fmla="*/ 8793 h 914400"/>
              <a:gd name="connsiteX20" fmla="*/ 395654 w 2076821"/>
              <a:gd name="connsiteY20" fmla="*/ 0 h 914400"/>
              <a:gd name="connsiteX21" fmla="*/ 1635370 w 2076821"/>
              <a:gd name="connsiteY21" fmla="*/ 8793 h 914400"/>
              <a:gd name="connsiteX22" fmla="*/ 1732085 w 2076821"/>
              <a:gd name="connsiteY22" fmla="*/ 26377 h 914400"/>
              <a:gd name="connsiteX23" fmla="*/ 1863970 w 2076821"/>
              <a:gd name="connsiteY23" fmla="*/ 43962 h 914400"/>
              <a:gd name="connsiteX24" fmla="*/ 1899139 w 2076821"/>
              <a:gd name="connsiteY24" fmla="*/ 52754 h 914400"/>
              <a:gd name="connsiteX25" fmla="*/ 1925516 w 2076821"/>
              <a:gd name="connsiteY25" fmla="*/ 79131 h 914400"/>
              <a:gd name="connsiteX26" fmla="*/ 1951893 w 2076821"/>
              <a:gd name="connsiteY26" fmla="*/ 96716 h 914400"/>
              <a:gd name="connsiteX27" fmla="*/ 1987062 w 2076821"/>
              <a:gd name="connsiteY27" fmla="*/ 149469 h 914400"/>
              <a:gd name="connsiteX28" fmla="*/ 1995854 w 2076821"/>
              <a:gd name="connsiteY28" fmla="*/ 175846 h 914400"/>
              <a:gd name="connsiteX29" fmla="*/ 2031023 w 2076821"/>
              <a:gd name="connsiteY29" fmla="*/ 228600 h 914400"/>
              <a:gd name="connsiteX30" fmla="*/ 2048608 w 2076821"/>
              <a:gd name="connsiteY30" fmla="*/ 307731 h 914400"/>
              <a:gd name="connsiteX31" fmla="*/ 2066193 w 2076821"/>
              <a:gd name="connsiteY31" fmla="*/ 386862 h 914400"/>
              <a:gd name="connsiteX32" fmla="*/ 2066193 w 2076821"/>
              <a:gd name="connsiteY32" fmla="*/ 712177 h 914400"/>
              <a:gd name="connsiteX33" fmla="*/ 2057400 w 2076821"/>
              <a:gd name="connsiteY33" fmla="*/ 738554 h 914400"/>
              <a:gd name="connsiteX34" fmla="*/ 2031023 w 2076821"/>
              <a:gd name="connsiteY34" fmla="*/ 844062 h 914400"/>
              <a:gd name="connsiteX35" fmla="*/ 1995854 w 2076821"/>
              <a:gd name="connsiteY35" fmla="*/ 852854 h 914400"/>
              <a:gd name="connsiteX36" fmla="*/ 1969477 w 2076821"/>
              <a:gd name="connsiteY36" fmla="*/ 861646 h 914400"/>
              <a:gd name="connsiteX37" fmla="*/ 1767254 w 2076821"/>
              <a:gd name="connsiteY37" fmla="*/ 879231 h 914400"/>
              <a:gd name="connsiteX38" fmla="*/ 1178170 w 2076821"/>
              <a:gd name="connsiteY38" fmla="*/ 888023 h 914400"/>
              <a:gd name="connsiteX39" fmla="*/ 1099039 w 2076821"/>
              <a:gd name="connsiteY39" fmla="*/ 905608 h 914400"/>
              <a:gd name="connsiteX40" fmla="*/ 975946 w 2076821"/>
              <a:gd name="connsiteY40" fmla="*/ 8968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6821" h="914400">
                <a:moveTo>
                  <a:pt x="975946" y="896816"/>
                </a:moveTo>
                <a:cubicBezTo>
                  <a:pt x="871904" y="898281"/>
                  <a:pt x="593319" y="914400"/>
                  <a:pt x="474785" y="914400"/>
                </a:cubicBezTo>
                <a:cubicBezTo>
                  <a:pt x="392671" y="914400"/>
                  <a:pt x="310662" y="908539"/>
                  <a:pt x="228600" y="905608"/>
                </a:cubicBezTo>
                <a:cubicBezTo>
                  <a:pt x="163520" y="873067"/>
                  <a:pt x="220524" y="906204"/>
                  <a:pt x="167054" y="861646"/>
                </a:cubicBezTo>
                <a:cubicBezTo>
                  <a:pt x="93608" y="800442"/>
                  <a:pt x="191361" y="894746"/>
                  <a:pt x="114300" y="817685"/>
                </a:cubicBezTo>
                <a:cubicBezTo>
                  <a:pt x="111369" y="805962"/>
                  <a:pt x="110268" y="793623"/>
                  <a:pt x="105508" y="782516"/>
                </a:cubicBezTo>
                <a:cubicBezTo>
                  <a:pt x="101345" y="772803"/>
                  <a:pt x="93166" y="765314"/>
                  <a:pt x="87923" y="756139"/>
                </a:cubicBezTo>
                <a:cubicBezTo>
                  <a:pt x="81420" y="744759"/>
                  <a:pt x="75502" y="733016"/>
                  <a:pt x="70339" y="720969"/>
                </a:cubicBezTo>
                <a:cubicBezTo>
                  <a:pt x="58921" y="694328"/>
                  <a:pt x="50706" y="644486"/>
                  <a:pt x="43962" y="624254"/>
                </a:cubicBezTo>
                <a:cubicBezTo>
                  <a:pt x="6240" y="511089"/>
                  <a:pt x="42437" y="626950"/>
                  <a:pt x="17585" y="527539"/>
                </a:cubicBezTo>
                <a:cubicBezTo>
                  <a:pt x="15337" y="518548"/>
                  <a:pt x="11339" y="510073"/>
                  <a:pt x="8793" y="501162"/>
                </a:cubicBezTo>
                <a:cubicBezTo>
                  <a:pt x="5473" y="489543"/>
                  <a:pt x="2931" y="477716"/>
                  <a:pt x="0" y="465993"/>
                </a:cubicBezTo>
                <a:cubicBezTo>
                  <a:pt x="2931" y="386862"/>
                  <a:pt x="3695" y="307621"/>
                  <a:pt x="8793" y="228600"/>
                </a:cubicBezTo>
                <a:cubicBezTo>
                  <a:pt x="9002" y="225355"/>
                  <a:pt x="22070" y="173514"/>
                  <a:pt x="26377" y="167054"/>
                </a:cubicBezTo>
                <a:cubicBezTo>
                  <a:pt x="33274" y="156708"/>
                  <a:pt x="44662" y="150118"/>
                  <a:pt x="52754" y="140677"/>
                </a:cubicBezTo>
                <a:cubicBezTo>
                  <a:pt x="62291" y="129551"/>
                  <a:pt x="68769" y="115870"/>
                  <a:pt x="79131" y="105508"/>
                </a:cubicBezTo>
                <a:cubicBezTo>
                  <a:pt x="100254" y="84385"/>
                  <a:pt x="106855" y="89858"/>
                  <a:pt x="131885" y="79131"/>
                </a:cubicBezTo>
                <a:cubicBezTo>
                  <a:pt x="182828" y="57298"/>
                  <a:pt x="155758" y="59974"/>
                  <a:pt x="219808" y="43962"/>
                </a:cubicBezTo>
                <a:cubicBezTo>
                  <a:pt x="237103" y="39638"/>
                  <a:pt x="255159" y="39036"/>
                  <a:pt x="272562" y="35169"/>
                </a:cubicBezTo>
                <a:cubicBezTo>
                  <a:pt x="364280" y="14787"/>
                  <a:pt x="215829" y="41051"/>
                  <a:pt x="334108" y="8793"/>
                </a:cubicBezTo>
                <a:cubicBezTo>
                  <a:pt x="354101" y="3340"/>
                  <a:pt x="375139" y="2931"/>
                  <a:pt x="395654" y="0"/>
                </a:cubicBezTo>
                <a:lnTo>
                  <a:pt x="1635370" y="8793"/>
                </a:lnTo>
                <a:cubicBezTo>
                  <a:pt x="1649370" y="8983"/>
                  <a:pt x="1715486" y="23359"/>
                  <a:pt x="1732085" y="26377"/>
                </a:cubicBezTo>
                <a:cubicBezTo>
                  <a:pt x="1794101" y="37652"/>
                  <a:pt x="1792304" y="35999"/>
                  <a:pt x="1863970" y="43962"/>
                </a:cubicBezTo>
                <a:cubicBezTo>
                  <a:pt x="1875693" y="46893"/>
                  <a:pt x="1888647" y="46759"/>
                  <a:pt x="1899139" y="52754"/>
                </a:cubicBezTo>
                <a:cubicBezTo>
                  <a:pt x="1909935" y="58923"/>
                  <a:pt x="1915964" y="71171"/>
                  <a:pt x="1925516" y="79131"/>
                </a:cubicBezTo>
                <a:cubicBezTo>
                  <a:pt x="1933634" y="85896"/>
                  <a:pt x="1943101" y="90854"/>
                  <a:pt x="1951893" y="96716"/>
                </a:cubicBezTo>
                <a:cubicBezTo>
                  <a:pt x="1963616" y="114300"/>
                  <a:pt x="1980379" y="129420"/>
                  <a:pt x="1987062" y="149469"/>
                </a:cubicBezTo>
                <a:cubicBezTo>
                  <a:pt x="1989993" y="158261"/>
                  <a:pt x="1991353" y="167744"/>
                  <a:pt x="1995854" y="175846"/>
                </a:cubicBezTo>
                <a:cubicBezTo>
                  <a:pt x="2006117" y="194321"/>
                  <a:pt x="2031023" y="228600"/>
                  <a:pt x="2031023" y="228600"/>
                </a:cubicBezTo>
                <a:cubicBezTo>
                  <a:pt x="2057559" y="361271"/>
                  <a:pt x="2023761" y="195915"/>
                  <a:pt x="2048608" y="307731"/>
                </a:cubicBezTo>
                <a:cubicBezTo>
                  <a:pt x="2070921" y="408145"/>
                  <a:pt x="2044758" y="301129"/>
                  <a:pt x="2066193" y="386862"/>
                </a:cubicBezTo>
                <a:cubicBezTo>
                  <a:pt x="2079967" y="538382"/>
                  <a:pt x="2080756" y="501023"/>
                  <a:pt x="2066193" y="712177"/>
                </a:cubicBezTo>
                <a:cubicBezTo>
                  <a:pt x="2065555" y="721423"/>
                  <a:pt x="2059648" y="729563"/>
                  <a:pt x="2057400" y="738554"/>
                </a:cubicBezTo>
                <a:cubicBezTo>
                  <a:pt x="2051900" y="760555"/>
                  <a:pt x="2042040" y="829373"/>
                  <a:pt x="2031023" y="844062"/>
                </a:cubicBezTo>
                <a:cubicBezTo>
                  <a:pt x="2023773" y="853729"/>
                  <a:pt x="2007473" y="849534"/>
                  <a:pt x="1995854" y="852854"/>
                </a:cubicBezTo>
                <a:cubicBezTo>
                  <a:pt x="1986943" y="855400"/>
                  <a:pt x="1978619" y="860122"/>
                  <a:pt x="1969477" y="861646"/>
                </a:cubicBezTo>
                <a:cubicBezTo>
                  <a:pt x="1928182" y="868529"/>
                  <a:pt x="1794804" y="878551"/>
                  <a:pt x="1767254" y="879231"/>
                </a:cubicBezTo>
                <a:lnTo>
                  <a:pt x="1178170" y="888023"/>
                </a:lnTo>
                <a:cubicBezTo>
                  <a:pt x="1164604" y="891415"/>
                  <a:pt x="1110205" y="905608"/>
                  <a:pt x="1099039" y="905608"/>
                </a:cubicBezTo>
                <a:cubicBezTo>
                  <a:pt x="1066667" y="905608"/>
                  <a:pt x="1079988" y="895351"/>
                  <a:pt x="975946" y="8968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Freeform: Shape 143">
            <a:extLst>
              <a:ext uri="{FF2B5EF4-FFF2-40B4-BE49-F238E27FC236}">
                <a16:creationId xmlns:a16="http://schemas.microsoft.com/office/drawing/2014/main" id="{7C58713F-3161-4DE8-AA03-38DC9E20D11C}"/>
              </a:ext>
            </a:extLst>
          </p:cNvPr>
          <p:cNvSpPr/>
          <p:nvPr/>
        </p:nvSpPr>
        <p:spPr>
          <a:xfrm>
            <a:off x="3183420" y="4167237"/>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45" name="Freeform: Shape 144">
            <a:extLst>
              <a:ext uri="{FF2B5EF4-FFF2-40B4-BE49-F238E27FC236}">
                <a16:creationId xmlns:a16="http://schemas.microsoft.com/office/drawing/2014/main" id="{2B198368-CF5A-43B0-9941-4E0BAF8B8F79}"/>
              </a:ext>
            </a:extLst>
          </p:cNvPr>
          <p:cNvSpPr/>
          <p:nvPr/>
        </p:nvSpPr>
        <p:spPr>
          <a:xfrm>
            <a:off x="2747859" y="3175319"/>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Try adding (COC, KLAUS) to our spanning tree.</a:t>
            </a:r>
          </a:p>
          <a:p>
            <a:pPr marL="45720" indent="0">
              <a:buNone/>
            </a:pPr>
            <a:r>
              <a:rPr lang="en-US" dirty="0"/>
              <a:t>Find(COC) != Find(KLAUS).  COC and KLAUS are in separate subsets.</a:t>
            </a:r>
          </a:p>
          <a:p>
            <a:pPr marL="45720" indent="0">
              <a:buNone/>
            </a:pPr>
            <a:r>
              <a:rPr lang="en-US" dirty="0"/>
              <a:t>We can add (COC, KLAUS) to our spanning tree.  We also call Union(COC, KLAUS).  </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1251825" y="2101922"/>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080119" y="296204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3" name="Arrow: Curved Down 72">
            <a:extLst>
              <a:ext uri="{FF2B5EF4-FFF2-40B4-BE49-F238E27FC236}">
                <a16:creationId xmlns:a16="http://schemas.microsoft.com/office/drawing/2014/main" id="{AB04A404-A139-4867-A71B-17CA75097508}"/>
              </a:ext>
            </a:extLst>
          </p:cNvPr>
          <p:cNvSpPr/>
          <p:nvPr/>
        </p:nvSpPr>
        <p:spPr>
          <a:xfrm>
            <a:off x="11468692" y="1831990"/>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1</a:t>
            </a:r>
          </a:p>
        </p:txBody>
      </p:sp>
      <p:sp>
        <p:nvSpPr>
          <p:cNvPr id="77" name="TextBox 76">
            <a:extLst>
              <a:ext uri="{FF2B5EF4-FFF2-40B4-BE49-F238E27FC236}">
                <a16:creationId xmlns:a16="http://schemas.microsoft.com/office/drawing/2014/main" id="{1E6A4A52-2FBD-460E-BDBC-2B81E91071BA}"/>
              </a:ext>
            </a:extLst>
          </p:cNvPr>
          <p:cNvSpPr txBox="1"/>
          <p:nvPr/>
        </p:nvSpPr>
        <p:spPr>
          <a:xfrm>
            <a:off x="7759384" y="3462943"/>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0</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806962" y="2581046"/>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5400000" flipH="1" flipV="1">
            <a:off x="7394099" y="2866598"/>
            <a:ext cx="188237" cy="265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4278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16C4590-A20B-4F8F-A5E6-EC855FE53EC5}"/>
              </a:ext>
            </a:extLst>
          </p:cNvPr>
          <p:cNvSpPr/>
          <p:nvPr/>
        </p:nvSpPr>
        <p:spPr>
          <a:xfrm>
            <a:off x="2820637" y="3080433"/>
            <a:ext cx="1372765" cy="1863969"/>
          </a:xfrm>
          <a:custGeom>
            <a:avLst/>
            <a:gdLst>
              <a:gd name="connsiteX0" fmla="*/ 1165 w 1372765"/>
              <a:gd name="connsiteY0" fmla="*/ 175846 h 1863969"/>
              <a:gd name="connsiteX1" fmla="*/ 18750 w 1372765"/>
              <a:gd name="connsiteY1" fmla="*/ 923192 h 1863969"/>
              <a:gd name="connsiteX2" fmla="*/ 27542 w 1372765"/>
              <a:gd name="connsiteY2" fmla="*/ 967154 h 1863969"/>
              <a:gd name="connsiteX3" fmla="*/ 36335 w 1372765"/>
              <a:gd name="connsiteY3" fmla="*/ 1019908 h 1863969"/>
              <a:gd name="connsiteX4" fmla="*/ 53919 w 1372765"/>
              <a:gd name="connsiteY4" fmla="*/ 1046284 h 1863969"/>
              <a:gd name="connsiteX5" fmla="*/ 62712 w 1372765"/>
              <a:gd name="connsiteY5" fmla="*/ 1072661 h 1863969"/>
              <a:gd name="connsiteX6" fmla="*/ 80296 w 1372765"/>
              <a:gd name="connsiteY6" fmla="*/ 1107831 h 1863969"/>
              <a:gd name="connsiteX7" fmla="*/ 124258 w 1372765"/>
              <a:gd name="connsiteY7" fmla="*/ 1204546 h 1863969"/>
              <a:gd name="connsiteX8" fmla="*/ 141842 w 1372765"/>
              <a:gd name="connsiteY8" fmla="*/ 1230923 h 1863969"/>
              <a:gd name="connsiteX9" fmla="*/ 150635 w 1372765"/>
              <a:gd name="connsiteY9" fmla="*/ 1257300 h 1863969"/>
              <a:gd name="connsiteX10" fmla="*/ 212181 w 1372765"/>
              <a:gd name="connsiteY10" fmla="*/ 1345223 h 1863969"/>
              <a:gd name="connsiteX11" fmla="*/ 238558 w 1372765"/>
              <a:gd name="connsiteY11" fmla="*/ 1371600 h 1863969"/>
              <a:gd name="connsiteX12" fmla="*/ 273727 w 1372765"/>
              <a:gd name="connsiteY12" fmla="*/ 1433146 h 1863969"/>
              <a:gd name="connsiteX13" fmla="*/ 282519 w 1372765"/>
              <a:gd name="connsiteY13" fmla="*/ 1459523 h 1863969"/>
              <a:gd name="connsiteX14" fmla="*/ 317688 w 1372765"/>
              <a:gd name="connsiteY14" fmla="*/ 1512277 h 1863969"/>
              <a:gd name="connsiteX15" fmla="*/ 344065 w 1372765"/>
              <a:gd name="connsiteY15" fmla="*/ 1582615 h 1863969"/>
              <a:gd name="connsiteX16" fmla="*/ 361650 w 1372765"/>
              <a:gd name="connsiteY16" fmla="*/ 1608992 h 1863969"/>
              <a:gd name="connsiteX17" fmla="*/ 396819 w 1372765"/>
              <a:gd name="connsiteY17" fmla="*/ 1635369 h 1863969"/>
              <a:gd name="connsiteX18" fmla="*/ 484742 w 1372765"/>
              <a:gd name="connsiteY18" fmla="*/ 1740877 h 1863969"/>
              <a:gd name="connsiteX19" fmla="*/ 511119 w 1372765"/>
              <a:gd name="connsiteY19" fmla="*/ 1749669 h 1863969"/>
              <a:gd name="connsiteX20" fmla="*/ 537496 w 1372765"/>
              <a:gd name="connsiteY20" fmla="*/ 1767254 h 1863969"/>
              <a:gd name="connsiteX21" fmla="*/ 572665 w 1372765"/>
              <a:gd name="connsiteY21" fmla="*/ 1776046 h 1863969"/>
              <a:gd name="connsiteX22" fmla="*/ 599042 w 1372765"/>
              <a:gd name="connsiteY22" fmla="*/ 1784838 h 1863969"/>
              <a:gd name="connsiteX23" fmla="*/ 669381 w 1372765"/>
              <a:gd name="connsiteY23" fmla="*/ 1802423 h 1863969"/>
              <a:gd name="connsiteX24" fmla="*/ 730927 w 1372765"/>
              <a:gd name="connsiteY24" fmla="*/ 1820008 h 1863969"/>
              <a:gd name="connsiteX25" fmla="*/ 854019 w 1372765"/>
              <a:gd name="connsiteY25" fmla="*/ 1828800 h 1863969"/>
              <a:gd name="connsiteX26" fmla="*/ 1038658 w 1372765"/>
              <a:gd name="connsiteY26" fmla="*/ 1846384 h 1863969"/>
              <a:gd name="connsiteX27" fmla="*/ 1144165 w 1372765"/>
              <a:gd name="connsiteY27" fmla="*/ 1863969 h 1863969"/>
              <a:gd name="connsiteX28" fmla="*/ 1320012 w 1372765"/>
              <a:gd name="connsiteY28" fmla="*/ 1846384 h 1863969"/>
              <a:gd name="connsiteX29" fmla="*/ 1355181 w 1372765"/>
              <a:gd name="connsiteY29" fmla="*/ 1793631 h 1863969"/>
              <a:gd name="connsiteX30" fmla="*/ 1372765 w 1372765"/>
              <a:gd name="connsiteY30" fmla="*/ 1767254 h 1863969"/>
              <a:gd name="connsiteX31" fmla="*/ 1363973 w 1372765"/>
              <a:gd name="connsiteY31" fmla="*/ 1617784 h 1863969"/>
              <a:gd name="connsiteX32" fmla="*/ 1346388 w 1372765"/>
              <a:gd name="connsiteY32" fmla="*/ 1591408 h 1863969"/>
              <a:gd name="connsiteX33" fmla="*/ 1328804 w 1372765"/>
              <a:gd name="connsiteY33" fmla="*/ 1538654 h 1863969"/>
              <a:gd name="connsiteX34" fmla="*/ 1311219 w 1372765"/>
              <a:gd name="connsiteY34" fmla="*/ 1450731 h 1863969"/>
              <a:gd name="connsiteX35" fmla="*/ 1302427 w 1372765"/>
              <a:gd name="connsiteY35" fmla="*/ 1424354 h 1863969"/>
              <a:gd name="connsiteX36" fmla="*/ 1267258 w 1372765"/>
              <a:gd name="connsiteY36" fmla="*/ 1283677 h 1863969"/>
              <a:gd name="connsiteX37" fmla="*/ 1258465 w 1372765"/>
              <a:gd name="connsiteY37" fmla="*/ 1257300 h 1863969"/>
              <a:gd name="connsiteX38" fmla="*/ 1249673 w 1372765"/>
              <a:gd name="connsiteY38" fmla="*/ 1230923 h 1863969"/>
              <a:gd name="connsiteX39" fmla="*/ 1223296 w 1372765"/>
              <a:gd name="connsiteY39" fmla="*/ 1186961 h 1863969"/>
              <a:gd name="connsiteX40" fmla="*/ 1214504 w 1372765"/>
              <a:gd name="connsiteY40" fmla="*/ 1151792 h 1863969"/>
              <a:gd name="connsiteX41" fmla="*/ 1196919 w 1372765"/>
              <a:gd name="connsiteY41" fmla="*/ 1116623 h 1863969"/>
              <a:gd name="connsiteX42" fmla="*/ 1170542 w 1372765"/>
              <a:gd name="connsiteY42" fmla="*/ 1002323 h 1863969"/>
              <a:gd name="connsiteX43" fmla="*/ 1161750 w 1372765"/>
              <a:gd name="connsiteY43" fmla="*/ 967154 h 1863969"/>
              <a:gd name="connsiteX44" fmla="*/ 1144165 w 1372765"/>
              <a:gd name="connsiteY44" fmla="*/ 914400 h 1863969"/>
              <a:gd name="connsiteX45" fmla="*/ 1135373 w 1372765"/>
              <a:gd name="connsiteY45" fmla="*/ 879231 h 1863969"/>
              <a:gd name="connsiteX46" fmla="*/ 1126581 w 1372765"/>
              <a:gd name="connsiteY46" fmla="*/ 835269 h 1863969"/>
              <a:gd name="connsiteX47" fmla="*/ 1108996 w 1372765"/>
              <a:gd name="connsiteY47" fmla="*/ 808892 h 1863969"/>
              <a:gd name="connsiteX48" fmla="*/ 1091412 w 1372765"/>
              <a:gd name="connsiteY48" fmla="*/ 773723 h 1863969"/>
              <a:gd name="connsiteX49" fmla="*/ 1065035 w 1372765"/>
              <a:gd name="connsiteY49" fmla="*/ 659423 h 1863969"/>
              <a:gd name="connsiteX50" fmla="*/ 1056242 w 1372765"/>
              <a:gd name="connsiteY50" fmla="*/ 633046 h 1863969"/>
              <a:gd name="connsiteX51" fmla="*/ 1038658 w 1372765"/>
              <a:gd name="connsiteY51" fmla="*/ 597877 h 1863969"/>
              <a:gd name="connsiteX52" fmla="*/ 1029865 w 1372765"/>
              <a:gd name="connsiteY52" fmla="*/ 562708 h 1863969"/>
              <a:gd name="connsiteX53" fmla="*/ 1021073 w 1372765"/>
              <a:gd name="connsiteY53" fmla="*/ 536331 h 1863969"/>
              <a:gd name="connsiteX54" fmla="*/ 994696 w 1372765"/>
              <a:gd name="connsiteY54" fmla="*/ 448408 h 1863969"/>
              <a:gd name="connsiteX55" fmla="*/ 977112 w 1372765"/>
              <a:gd name="connsiteY55" fmla="*/ 422031 h 1863969"/>
              <a:gd name="connsiteX56" fmla="*/ 950735 w 1372765"/>
              <a:gd name="connsiteY56" fmla="*/ 386861 h 1863969"/>
              <a:gd name="connsiteX57" fmla="*/ 933150 w 1372765"/>
              <a:gd name="connsiteY57" fmla="*/ 351692 h 1863969"/>
              <a:gd name="connsiteX58" fmla="*/ 915565 w 1372765"/>
              <a:gd name="connsiteY58" fmla="*/ 246184 h 1863969"/>
              <a:gd name="connsiteX59" fmla="*/ 906773 w 1372765"/>
              <a:gd name="connsiteY59" fmla="*/ 219808 h 1863969"/>
              <a:gd name="connsiteX60" fmla="*/ 880396 w 1372765"/>
              <a:gd name="connsiteY60" fmla="*/ 184638 h 1863969"/>
              <a:gd name="connsiteX61" fmla="*/ 862812 w 1372765"/>
              <a:gd name="connsiteY61" fmla="*/ 158261 h 1863969"/>
              <a:gd name="connsiteX62" fmla="*/ 792473 w 1372765"/>
              <a:gd name="connsiteY62" fmla="*/ 52754 h 1863969"/>
              <a:gd name="connsiteX63" fmla="*/ 686965 w 1372765"/>
              <a:gd name="connsiteY63" fmla="*/ 8792 h 1863969"/>
              <a:gd name="connsiteX64" fmla="*/ 660588 w 1372765"/>
              <a:gd name="connsiteY64" fmla="*/ 0 h 1863969"/>
              <a:gd name="connsiteX65" fmla="*/ 150635 w 1372765"/>
              <a:gd name="connsiteY65" fmla="*/ 8792 h 1863969"/>
              <a:gd name="connsiteX66" fmla="*/ 124258 w 1372765"/>
              <a:gd name="connsiteY66" fmla="*/ 17584 h 1863969"/>
              <a:gd name="connsiteX67" fmla="*/ 71504 w 1372765"/>
              <a:gd name="connsiteY67" fmla="*/ 52754 h 1863969"/>
              <a:gd name="connsiteX68" fmla="*/ 53919 w 1372765"/>
              <a:gd name="connsiteY68" fmla="*/ 105508 h 1863969"/>
              <a:gd name="connsiteX69" fmla="*/ 45127 w 1372765"/>
              <a:gd name="connsiteY69" fmla="*/ 131884 h 1863969"/>
              <a:gd name="connsiteX70" fmla="*/ 36335 w 1372765"/>
              <a:gd name="connsiteY70" fmla="*/ 158261 h 1863969"/>
              <a:gd name="connsiteX71" fmla="*/ 1165 w 1372765"/>
              <a:gd name="connsiteY71" fmla="*/ 175846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72765" h="1863969">
                <a:moveTo>
                  <a:pt x="1165" y="175846"/>
                </a:moveTo>
                <a:cubicBezTo>
                  <a:pt x="-1766" y="303334"/>
                  <a:pt x="-275" y="143159"/>
                  <a:pt x="18750" y="923192"/>
                </a:cubicBezTo>
                <a:cubicBezTo>
                  <a:pt x="19114" y="938132"/>
                  <a:pt x="24869" y="952451"/>
                  <a:pt x="27542" y="967154"/>
                </a:cubicBezTo>
                <a:cubicBezTo>
                  <a:pt x="30731" y="984694"/>
                  <a:pt x="30697" y="1002996"/>
                  <a:pt x="36335" y="1019908"/>
                </a:cubicBezTo>
                <a:cubicBezTo>
                  <a:pt x="39677" y="1029932"/>
                  <a:pt x="49193" y="1036833"/>
                  <a:pt x="53919" y="1046284"/>
                </a:cubicBezTo>
                <a:cubicBezTo>
                  <a:pt x="58064" y="1054574"/>
                  <a:pt x="59061" y="1064142"/>
                  <a:pt x="62712" y="1072661"/>
                </a:cubicBezTo>
                <a:cubicBezTo>
                  <a:pt x="67875" y="1084708"/>
                  <a:pt x="75133" y="1095784"/>
                  <a:pt x="80296" y="1107831"/>
                </a:cubicBezTo>
                <a:cubicBezTo>
                  <a:pt x="102704" y="1160118"/>
                  <a:pt x="69877" y="1122972"/>
                  <a:pt x="124258" y="1204546"/>
                </a:cubicBezTo>
                <a:cubicBezTo>
                  <a:pt x="130119" y="1213338"/>
                  <a:pt x="137116" y="1221472"/>
                  <a:pt x="141842" y="1230923"/>
                </a:cubicBezTo>
                <a:cubicBezTo>
                  <a:pt x="145987" y="1239213"/>
                  <a:pt x="146134" y="1249198"/>
                  <a:pt x="150635" y="1257300"/>
                </a:cubicBezTo>
                <a:cubicBezTo>
                  <a:pt x="158602" y="1271640"/>
                  <a:pt x="197621" y="1328236"/>
                  <a:pt x="212181" y="1345223"/>
                </a:cubicBezTo>
                <a:cubicBezTo>
                  <a:pt x="220273" y="1354664"/>
                  <a:pt x="229766" y="1362808"/>
                  <a:pt x="238558" y="1371600"/>
                </a:cubicBezTo>
                <a:cubicBezTo>
                  <a:pt x="258717" y="1432078"/>
                  <a:pt x="231144" y="1358625"/>
                  <a:pt x="273727" y="1433146"/>
                </a:cubicBezTo>
                <a:cubicBezTo>
                  <a:pt x="278325" y="1441193"/>
                  <a:pt x="278018" y="1451421"/>
                  <a:pt x="282519" y="1459523"/>
                </a:cubicBezTo>
                <a:cubicBezTo>
                  <a:pt x="292782" y="1477998"/>
                  <a:pt x="317688" y="1512277"/>
                  <a:pt x="317688" y="1512277"/>
                </a:cubicBezTo>
                <a:cubicBezTo>
                  <a:pt x="327304" y="1550739"/>
                  <a:pt x="323632" y="1546857"/>
                  <a:pt x="344065" y="1582615"/>
                </a:cubicBezTo>
                <a:cubicBezTo>
                  <a:pt x="349308" y="1591790"/>
                  <a:pt x="354178" y="1601520"/>
                  <a:pt x="361650" y="1608992"/>
                </a:cubicBezTo>
                <a:cubicBezTo>
                  <a:pt x="372012" y="1619354"/>
                  <a:pt x="387084" y="1624417"/>
                  <a:pt x="396819" y="1635369"/>
                </a:cubicBezTo>
                <a:cubicBezTo>
                  <a:pt x="420528" y="1662041"/>
                  <a:pt x="446761" y="1728217"/>
                  <a:pt x="484742" y="1740877"/>
                </a:cubicBezTo>
                <a:lnTo>
                  <a:pt x="511119" y="1749669"/>
                </a:lnTo>
                <a:cubicBezTo>
                  <a:pt x="519911" y="1755531"/>
                  <a:pt x="527783" y="1763091"/>
                  <a:pt x="537496" y="1767254"/>
                </a:cubicBezTo>
                <a:cubicBezTo>
                  <a:pt x="548603" y="1772014"/>
                  <a:pt x="561046" y="1772726"/>
                  <a:pt x="572665" y="1776046"/>
                </a:cubicBezTo>
                <a:cubicBezTo>
                  <a:pt x="581576" y="1778592"/>
                  <a:pt x="590101" y="1782399"/>
                  <a:pt x="599042" y="1784838"/>
                </a:cubicBezTo>
                <a:cubicBezTo>
                  <a:pt x="622358" y="1791197"/>
                  <a:pt x="646029" y="1796196"/>
                  <a:pt x="669381" y="1802423"/>
                </a:cubicBezTo>
                <a:cubicBezTo>
                  <a:pt x="689997" y="1807921"/>
                  <a:pt x="709805" y="1816991"/>
                  <a:pt x="730927" y="1820008"/>
                </a:cubicBezTo>
                <a:cubicBezTo>
                  <a:pt x="771649" y="1825825"/>
                  <a:pt x="813034" y="1825287"/>
                  <a:pt x="854019" y="1828800"/>
                </a:cubicBezTo>
                <a:cubicBezTo>
                  <a:pt x="915618" y="1834080"/>
                  <a:pt x="977311" y="1838715"/>
                  <a:pt x="1038658" y="1846384"/>
                </a:cubicBezTo>
                <a:cubicBezTo>
                  <a:pt x="1120986" y="1856676"/>
                  <a:pt x="1086073" y="1849446"/>
                  <a:pt x="1144165" y="1863969"/>
                </a:cubicBezTo>
                <a:cubicBezTo>
                  <a:pt x="1202781" y="1858107"/>
                  <a:pt x="1264127" y="1865012"/>
                  <a:pt x="1320012" y="1846384"/>
                </a:cubicBezTo>
                <a:cubicBezTo>
                  <a:pt x="1340061" y="1839701"/>
                  <a:pt x="1343458" y="1811215"/>
                  <a:pt x="1355181" y="1793631"/>
                </a:cubicBezTo>
                <a:lnTo>
                  <a:pt x="1372765" y="1767254"/>
                </a:lnTo>
                <a:cubicBezTo>
                  <a:pt x="1369834" y="1717431"/>
                  <a:pt x="1371377" y="1667141"/>
                  <a:pt x="1363973" y="1617784"/>
                </a:cubicBezTo>
                <a:cubicBezTo>
                  <a:pt x="1362406" y="1607334"/>
                  <a:pt x="1350680" y="1601064"/>
                  <a:pt x="1346388" y="1591408"/>
                </a:cubicBezTo>
                <a:cubicBezTo>
                  <a:pt x="1338860" y="1574470"/>
                  <a:pt x="1331851" y="1556938"/>
                  <a:pt x="1328804" y="1538654"/>
                </a:cubicBezTo>
                <a:cubicBezTo>
                  <a:pt x="1321893" y="1497188"/>
                  <a:pt x="1321714" y="1487464"/>
                  <a:pt x="1311219" y="1450731"/>
                </a:cubicBezTo>
                <a:cubicBezTo>
                  <a:pt x="1308673" y="1441820"/>
                  <a:pt x="1304511" y="1433385"/>
                  <a:pt x="1302427" y="1424354"/>
                </a:cubicBezTo>
                <a:cubicBezTo>
                  <a:pt x="1270602" y="1286445"/>
                  <a:pt x="1300870" y="1384513"/>
                  <a:pt x="1267258" y="1283677"/>
                </a:cubicBezTo>
                <a:lnTo>
                  <a:pt x="1258465" y="1257300"/>
                </a:lnTo>
                <a:cubicBezTo>
                  <a:pt x="1255534" y="1248508"/>
                  <a:pt x="1254441" y="1238870"/>
                  <a:pt x="1249673" y="1230923"/>
                </a:cubicBezTo>
                <a:lnTo>
                  <a:pt x="1223296" y="1186961"/>
                </a:lnTo>
                <a:cubicBezTo>
                  <a:pt x="1220365" y="1175238"/>
                  <a:pt x="1218747" y="1163106"/>
                  <a:pt x="1214504" y="1151792"/>
                </a:cubicBezTo>
                <a:cubicBezTo>
                  <a:pt x="1209902" y="1139520"/>
                  <a:pt x="1199866" y="1129394"/>
                  <a:pt x="1196919" y="1116623"/>
                </a:cubicBezTo>
                <a:cubicBezTo>
                  <a:pt x="1166200" y="983507"/>
                  <a:pt x="1210110" y="1081457"/>
                  <a:pt x="1170542" y="1002323"/>
                </a:cubicBezTo>
                <a:cubicBezTo>
                  <a:pt x="1167611" y="990600"/>
                  <a:pt x="1165222" y="978728"/>
                  <a:pt x="1161750" y="967154"/>
                </a:cubicBezTo>
                <a:cubicBezTo>
                  <a:pt x="1156424" y="949400"/>
                  <a:pt x="1148660" y="932382"/>
                  <a:pt x="1144165" y="914400"/>
                </a:cubicBezTo>
                <a:cubicBezTo>
                  <a:pt x="1141234" y="902677"/>
                  <a:pt x="1137994" y="891027"/>
                  <a:pt x="1135373" y="879231"/>
                </a:cubicBezTo>
                <a:cubicBezTo>
                  <a:pt x="1132131" y="864643"/>
                  <a:pt x="1131828" y="849262"/>
                  <a:pt x="1126581" y="835269"/>
                </a:cubicBezTo>
                <a:cubicBezTo>
                  <a:pt x="1122871" y="825375"/>
                  <a:pt x="1114239" y="818067"/>
                  <a:pt x="1108996" y="808892"/>
                </a:cubicBezTo>
                <a:cubicBezTo>
                  <a:pt x="1102493" y="797512"/>
                  <a:pt x="1097273" y="785446"/>
                  <a:pt x="1091412" y="773723"/>
                </a:cubicBezTo>
                <a:cubicBezTo>
                  <a:pt x="1084439" y="738860"/>
                  <a:pt x="1075635" y="691221"/>
                  <a:pt x="1065035" y="659423"/>
                </a:cubicBezTo>
                <a:cubicBezTo>
                  <a:pt x="1062104" y="650631"/>
                  <a:pt x="1059893" y="641565"/>
                  <a:pt x="1056242" y="633046"/>
                </a:cubicBezTo>
                <a:cubicBezTo>
                  <a:pt x="1051079" y="620999"/>
                  <a:pt x="1043260" y="610149"/>
                  <a:pt x="1038658" y="597877"/>
                </a:cubicBezTo>
                <a:cubicBezTo>
                  <a:pt x="1034415" y="586563"/>
                  <a:pt x="1033185" y="574327"/>
                  <a:pt x="1029865" y="562708"/>
                </a:cubicBezTo>
                <a:cubicBezTo>
                  <a:pt x="1027319" y="553797"/>
                  <a:pt x="1023619" y="545242"/>
                  <a:pt x="1021073" y="536331"/>
                </a:cubicBezTo>
                <a:cubicBezTo>
                  <a:pt x="1014929" y="514825"/>
                  <a:pt x="1005146" y="464083"/>
                  <a:pt x="994696" y="448408"/>
                </a:cubicBezTo>
                <a:cubicBezTo>
                  <a:pt x="988835" y="439616"/>
                  <a:pt x="983254" y="430630"/>
                  <a:pt x="977112" y="422031"/>
                </a:cubicBezTo>
                <a:cubicBezTo>
                  <a:pt x="968595" y="410106"/>
                  <a:pt x="958502" y="399288"/>
                  <a:pt x="950735" y="386861"/>
                </a:cubicBezTo>
                <a:cubicBezTo>
                  <a:pt x="943788" y="375746"/>
                  <a:pt x="939012" y="363415"/>
                  <a:pt x="933150" y="351692"/>
                </a:cubicBezTo>
                <a:cubicBezTo>
                  <a:pt x="928186" y="316942"/>
                  <a:pt x="924138" y="280476"/>
                  <a:pt x="915565" y="246184"/>
                </a:cubicBezTo>
                <a:cubicBezTo>
                  <a:pt x="913317" y="237193"/>
                  <a:pt x="911371" y="227855"/>
                  <a:pt x="906773" y="219808"/>
                </a:cubicBezTo>
                <a:cubicBezTo>
                  <a:pt x="899503" y="207085"/>
                  <a:pt x="888913" y="196563"/>
                  <a:pt x="880396" y="184638"/>
                </a:cubicBezTo>
                <a:cubicBezTo>
                  <a:pt x="874254" y="176039"/>
                  <a:pt x="868055" y="167436"/>
                  <a:pt x="862812" y="158261"/>
                </a:cubicBezTo>
                <a:cubicBezTo>
                  <a:pt x="837986" y="114816"/>
                  <a:pt x="839974" y="93469"/>
                  <a:pt x="792473" y="52754"/>
                </a:cubicBezTo>
                <a:cubicBezTo>
                  <a:pt x="753824" y="19626"/>
                  <a:pt x="727975" y="20509"/>
                  <a:pt x="686965" y="8792"/>
                </a:cubicBezTo>
                <a:cubicBezTo>
                  <a:pt x="678054" y="6246"/>
                  <a:pt x="669380" y="2931"/>
                  <a:pt x="660588" y="0"/>
                </a:cubicBezTo>
                <a:lnTo>
                  <a:pt x="150635" y="8792"/>
                </a:lnTo>
                <a:cubicBezTo>
                  <a:pt x="141372" y="9096"/>
                  <a:pt x="132360" y="13083"/>
                  <a:pt x="124258" y="17584"/>
                </a:cubicBezTo>
                <a:cubicBezTo>
                  <a:pt x="105783" y="27848"/>
                  <a:pt x="71504" y="52754"/>
                  <a:pt x="71504" y="52754"/>
                </a:cubicBezTo>
                <a:lnTo>
                  <a:pt x="53919" y="105508"/>
                </a:lnTo>
                <a:lnTo>
                  <a:pt x="45127" y="131884"/>
                </a:lnTo>
                <a:cubicBezTo>
                  <a:pt x="42196" y="140676"/>
                  <a:pt x="41476" y="150550"/>
                  <a:pt x="36335" y="158261"/>
                </a:cubicBezTo>
                <a:cubicBezTo>
                  <a:pt x="16451" y="188087"/>
                  <a:pt x="4096" y="48358"/>
                  <a:pt x="1165" y="17584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Shape 6">
            <a:extLst>
              <a:ext uri="{FF2B5EF4-FFF2-40B4-BE49-F238E27FC236}">
                <a16:creationId xmlns:a16="http://schemas.microsoft.com/office/drawing/2014/main" id="{E7B91515-6F92-4F18-9C3C-21494B55DB40}"/>
              </a:ext>
            </a:extLst>
          </p:cNvPr>
          <p:cNvSpPr/>
          <p:nvPr/>
        </p:nvSpPr>
        <p:spPr>
          <a:xfrm>
            <a:off x="1608992" y="1745083"/>
            <a:ext cx="2076821" cy="690386"/>
          </a:xfrm>
          <a:custGeom>
            <a:avLst/>
            <a:gdLst>
              <a:gd name="connsiteX0" fmla="*/ 975946 w 2076821"/>
              <a:gd name="connsiteY0" fmla="*/ 896816 h 914400"/>
              <a:gd name="connsiteX1" fmla="*/ 474785 w 2076821"/>
              <a:gd name="connsiteY1" fmla="*/ 914400 h 914400"/>
              <a:gd name="connsiteX2" fmla="*/ 228600 w 2076821"/>
              <a:gd name="connsiteY2" fmla="*/ 905608 h 914400"/>
              <a:gd name="connsiteX3" fmla="*/ 167054 w 2076821"/>
              <a:gd name="connsiteY3" fmla="*/ 861646 h 914400"/>
              <a:gd name="connsiteX4" fmla="*/ 114300 w 2076821"/>
              <a:gd name="connsiteY4" fmla="*/ 817685 h 914400"/>
              <a:gd name="connsiteX5" fmla="*/ 105508 w 2076821"/>
              <a:gd name="connsiteY5" fmla="*/ 782516 h 914400"/>
              <a:gd name="connsiteX6" fmla="*/ 87923 w 2076821"/>
              <a:gd name="connsiteY6" fmla="*/ 756139 h 914400"/>
              <a:gd name="connsiteX7" fmla="*/ 70339 w 2076821"/>
              <a:gd name="connsiteY7" fmla="*/ 720969 h 914400"/>
              <a:gd name="connsiteX8" fmla="*/ 43962 w 2076821"/>
              <a:gd name="connsiteY8" fmla="*/ 624254 h 914400"/>
              <a:gd name="connsiteX9" fmla="*/ 17585 w 2076821"/>
              <a:gd name="connsiteY9" fmla="*/ 527539 h 914400"/>
              <a:gd name="connsiteX10" fmla="*/ 8793 w 2076821"/>
              <a:gd name="connsiteY10" fmla="*/ 501162 h 914400"/>
              <a:gd name="connsiteX11" fmla="*/ 0 w 2076821"/>
              <a:gd name="connsiteY11" fmla="*/ 465993 h 914400"/>
              <a:gd name="connsiteX12" fmla="*/ 8793 w 2076821"/>
              <a:gd name="connsiteY12" fmla="*/ 228600 h 914400"/>
              <a:gd name="connsiteX13" fmla="*/ 26377 w 2076821"/>
              <a:gd name="connsiteY13" fmla="*/ 167054 h 914400"/>
              <a:gd name="connsiteX14" fmla="*/ 52754 w 2076821"/>
              <a:gd name="connsiteY14" fmla="*/ 140677 h 914400"/>
              <a:gd name="connsiteX15" fmla="*/ 79131 w 2076821"/>
              <a:gd name="connsiteY15" fmla="*/ 105508 h 914400"/>
              <a:gd name="connsiteX16" fmla="*/ 131885 w 2076821"/>
              <a:gd name="connsiteY16" fmla="*/ 79131 h 914400"/>
              <a:gd name="connsiteX17" fmla="*/ 219808 w 2076821"/>
              <a:gd name="connsiteY17" fmla="*/ 43962 h 914400"/>
              <a:gd name="connsiteX18" fmla="*/ 272562 w 2076821"/>
              <a:gd name="connsiteY18" fmla="*/ 35169 h 914400"/>
              <a:gd name="connsiteX19" fmla="*/ 334108 w 2076821"/>
              <a:gd name="connsiteY19" fmla="*/ 8793 h 914400"/>
              <a:gd name="connsiteX20" fmla="*/ 395654 w 2076821"/>
              <a:gd name="connsiteY20" fmla="*/ 0 h 914400"/>
              <a:gd name="connsiteX21" fmla="*/ 1635370 w 2076821"/>
              <a:gd name="connsiteY21" fmla="*/ 8793 h 914400"/>
              <a:gd name="connsiteX22" fmla="*/ 1732085 w 2076821"/>
              <a:gd name="connsiteY22" fmla="*/ 26377 h 914400"/>
              <a:gd name="connsiteX23" fmla="*/ 1863970 w 2076821"/>
              <a:gd name="connsiteY23" fmla="*/ 43962 h 914400"/>
              <a:gd name="connsiteX24" fmla="*/ 1899139 w 2076821"/>
              <a:gd name="connsiteY24" fmla="*/ 52754 h 914400"/>
              <a:gd name="connsiteX25" fmla="*/ 1925516 w 2076821"/>
              <a:gd name="connsiteY25" fmla="*/ 79131 h 914400"/>
              <a:gd name="connsiteX26" fmla="*/ 1951893 w 2076821"/>
              <a:gd name="connsiteY26" fmla="*/ 96716 h 914400"/>
              <a:gd name="connsiteX27" fmla="*/ 1987062 w 2076821"/>
              <a:gd name="connsiteY27" fmla="*/ 149469 h 914400"/>
              <a:gd name="connsiteX28" fmla="*/ 1995854 w 2076821"/>
              <a:gd name="connsiteY28" fmla="*/ 175846 h 914400"/>
              <a:gd name="connsiteX29" fmla="*/ 2031023 w 2076821"/>
              <a:gd name="connsiteY29" fmla="*/ 228600 h 914400"/>
              <a:gd name="connsiteX30" fmla="*/ 2048608 w 2076821"/>
              <a:gd name="connsiteY30" fmla="*/ 307731 h 914400"/>
              <a:gd name="connsiteX31" fmla="*/ 2066193 w 2076821"/>
              <a:gd name="connsiteY31" fmla="*/ 386862 h 914400"/>
              <a:gd name="connsiteX32" fmla="*/ 2066193 w 2076821"/>
              <a:gd name="connsiteY32" fmla="*/ 712177 h 914400"/>
              <a:gd name="connsiteX33" fmla="*/ 2057400 w 2076821"/>
              <a:gd name="connsiteY33" fmla="*/ 738554 h 914400"/>
              <a:gd name="connsiteX34" fmla="*/ 2031023 w 2076821"/>
              <a:gd name="connsiteY34" fmla="*/ 844062 h 914400"/>
              <a:gd name="connsiteX35" fmla="*/ 1995854 w 2076821"/>
              <a:gd name="connsiteY35" fmla="*/ 852854 h 914400"/>
              <a:gd name="connsiteX36" fmla="*/ 1969477 w 2076821"/>
              <a:gd name="connsiteY36" fmla="*/ 861646 h 914400"/>
              <a:gd name="connsiteX37" fmla="*/ 1767254 w 2076821"/>
              <a:gd name="connsiteY37" fmla="*/ 879231 h 914400"/>
              <a:gd name="connsiteX38" fmla="*/ 1178170 w 2076821"/>
              <a:gd name="connsiteY38" fmla="*/ 888023 h 914400"/>
              <a:gd name="connsiteX39" fmla="*/ 1099039 w 2076821"/>
              <a:gd name="connsiteY39" fmla="*/ 905608 h 914400"/>
              <a:gd name="connsiteX40" fmla="*/ 975946 w 2076821"/>
              <a:gd name="connsiteY40" fmla="*/ 8968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6821" h="914400">
                <a:moveTo>
                  <a:pt x="975946" y="896816"/>
                </a:moveTo>
                <a:cubicBezTo>
                  <a:pt x="871904" y="898281"/>
                  <a:pt x="593319" y="914400"/>
                  <a:pt x="474785" y="914400"/>
                </a:cubicBezTo>
                <a:cubicBezTo>
                  <a:pt x="392671" y="914400"/>
                  <a:pt x="310662" y="908539"/>
                  <a:pt x="228600" y="905608"/>
                </a:cubicBezTo>
                <a:cubicBezTo>
                  <a:pt x="163520" y="873067"/>
                  <a:pt x="220524" y="906204"/>
                  <a:pt x="167054" y="861646"/>
                </a:cubicBezTo>
                <a:cubicBezTo>
                  <a:pt x="93608" y="800442"/>
                  <a:pt x="191361" y="894746"/>
                  <a:pt x="114300" y="817685"/>
                </a:cubicBezTo>
                <a:cubicBezTo>
                  <a:pt x="111369" y="805962"/>
                  <a:pt x="110268" y="793623"/>
                  <a:pt x="105508" y="782516"/>
                </a:cubicBezTo>
                <a:cubicBezTo>
                  <a:pt x="101345" y="772803"/>
                  <a:pt x="93166" y="765314"/>
                  <a:pt x="87923" y="756139"/>
                </a:cubicBezTo>
                <a:cubicBezTo>
                  <a:pt x="81420" y="744759"/>
                  <a:pt x="75502" y="733016"/>
                  <a:pt x="70339" y="720969"/>
                </a:cubicBezTo>
                <a:cubicBezTo>
                  <a:pt x="58921" y="694328"/>
                  <a:pt x="50706" y="644486"/>
                  <a:pt x="43962" y="624254"/>
                </a:cubicBezTo>
                <a:cubicBezTo>
                  <a:pt x="6240" y="511089"/>
                  <a:pt x="42437" y="626950"/>
                  <a:pt x="17585" y="527539"/>
                </a:cubicBezTo>
                <a:cubicBezTo>
                  <a:pt x="15337" y="518548"/>
                  <a:pt x="11339" y="510073"/>
                  <a:pt x="8793" y="501162"/>
                </a:cubicBezTo>
                <a:cubicBezTo>
                  <a:pt x="5473" y="489543"/>
                  <a:pt x="2931" y="477716"/>
                  <a:pt x="0" y="465993"/>
                </a:cubicBezTo>
                <a:cubicBezTo>
                  <a:pt x="2931" y="386862"/>
                  <a:pt x="3695" y="307621"/>
                  <a:pt x="8793" y="228600"/>
                </a:cubicBezTo>
                <a:cubicBezTo>
                  <a:pt x="9002" y="225355"/>
                  <a:pt x="22070" y="173514"/>
                  <a:pt x="26377" y="167054"/>
                </a:cubicBezTo>
                <a:cubicBezTo>
                  <a:pt x="33274" y="156708"/>
                  <a:pt x="44662" y="150118"/>
                  <a:pt x="52754" y="140677"/>
                </a:cubicBezTo>
                <a:cubicBezTo>
                  <a:pt x="62291" y="129551"/>
                  <a:pt x="68769" y="115870"/>
                  <a:pt x="79131" y="105508"/>
                </a:cubicBezTo>
                <a:cubicBezTo>
                  <a:pt x="100254" y="84385"/>
                  <a:pt x="106855" y="89858"/>
                  <a:pt x="131885" y="79131"/>
                </a:cubicBezTo>
                <a:cubicBezTo>
                  <a:pt x="182828" y="57298"/>
                  <a:pt x="155758" y="59974"/>
                  <a:pt x="219808" y="43962"/>
                </a:cubicBezTo>
                <a:cubicBezTo>
                  <a:pt x="237103" y="39638"/>
                  <a:pt x="255159" y="39036"/>
                  <a:pt x="272562" y="35169"/>
                </a:cubicBezTo>
                <a:cubicBezTo>
                  <a:pt x="364280" y="14787"/>
                  <a:pt x="215829" y="41051"/>
                  <a:pt x="334108" y="8793"/>
                </a:cubicBezTo>
                <a:cubicBezTo>
                  <a:pt x="354101" y="3340"/>
                  <a:pt x="375139" y="2931"/>
                  <a:pt x="395654" y="0"/>
                </a:cubicBezTo>
                <a:lnTo>
                  <a:pt x="1635370" y="8793"/>
                </a:lnTo>
                <a:cubicBezTo>
                  <a:pt x="1649370" y="8983"/>
                  <a:pt x="1715486" y="23359"/>
                  <a:pt x="1732085" y="26377"/>
                </a:cubicBezTo>
                <a:cubicBezTo>
                  <a:pt x="1794101" y="37652"/>
                  <a:pt x="1792304" y="35999"/>
                  <a:pt x="1863970" y="43962"/>
                </a:cubicBezTo>
                <a:cubicBezTo>
                  <a:pt x="1875693" y="46893"/>
                  <a:pt x="1888647" y="46759"/>
                  <a:pt x="1899139" y="52754"/>
                </a:cubicBezTo>
                <a:cubicBezTo>
                  <a:pt x="1909935" y="58923"/>
                  <a:pt x="1915964" y="71171"/>
                  <a:pt x="1925516" y="79131"/>
                </a:cubicBezTo>
                <a:cubicBezTo>
                  <a:pt x="1933634" y="85896"/>
                  <a:pt x="1943101" y="90854"/>
                  <a:pt x="1951893" y="96716"/>
                </a:cubicBezTo>
                <a:cubicBezTo>
                  <a:pt x="1963616" y="114300"/>
                  <a:pt x="1980379" y="129420"/>
                  <a:pt x="1987062" y="149469"/>
                </a:cubicBezTo>
                <a:cubicBezTo>
                  <a:pt x="1989993" y="158261"/>
                  <a:pt x="1991353" y="167744"/>
                  <a:pt x="1995854" y="175846"/>
                </a:cubicBezTo>
                <a:cubicBezTo>
                  <a:pt x="2006117" y="194321"/>
                  <a:pt x="2031023" y="228600"/>
                  <a:pt x="2031023" y="228600"/>
                </a:cubicBezTo>
                <a:cubicBezTo>
                  <a:pt x="2057559" y="361271"/>
                  <a:pt x="2023761" y="195915"/>
                  <a:pt x="2048608" y="307731"/>
                </a:cubicBezTo>
                <a:cubicBezTo>
                  <a:pt x="2070921" y="408145"/>
                  <a:pt x="2044758" y="301129"/>
                  <a:pt x="2066193" y="386862"/>
                </a:cubicBezTo>
                <a:cubicBezTo>
                  <a:pt x="2079967" y="538382"/>
                  <a:pt x="2080756" y="501023"/>
                  <a:pt x="2066193" y="712177"/>
                </a:cubicBezTo>
                <a:cubicBezTo>
                  <a:pt x="2065555" y="721423"/>
                  <a:pt x="2059648" y="729563"/>
                  <a:pt x="2057400" y="738554"/>
                </a:cubicBezTo>
                <a:cubicBezTo>
                  <a:pt x="2051900" y="760555"/>
                  <a:pt x="2042040" y="829373"/>
                  <a:pt x="2031023" y="844062"/>
                </a:cubicBezTo>
                <a:cubicBezTo>
                  <a:pt x="2023773" y="853729"/>
                  <a:pt x="2007473" y="849534"/>
                  <a:pt x="1995854" y="852854"/>
                </a:cubicBezTo>
                <a:cubicBezTo>
                  <a:pt x="1986943" y="855400"/>
                  <a:pt x="1978619" y="860122"/>
                  <a:pt x="1969477" y="861646"/>
                </a:cubicBezTo>
                <a:cubicBezTo>
                  <a:pt x="1928182" y="868529"/>
                  <a:pt x="1794804" y="878551"/>
                  <a:pt x="1767254" y="879231"/>
                </a:cubicBezTo>
                <a:lnTo>
                  <a:pt x="1178170" y="888023"/>
                </a:lnTo>
                <a:cubicBezTo>
                  <a:pt x="1164604" y="891415"/>
                  <a:pt x="1110205" y="905608"/>
                  <a:pt x="1099039" y="905608"/>
                </a:cubicBezTo>
                <a:cubicBezTo>
                  <a:pt x="1066667" y="905608"/>
                  <a:pt x="1079988" y="895351"/>
                  <a:pt x="975946" y="8968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Same for (CULC, TT).</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0451538" y="2947364"/>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080119" y="296204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1</a:t>
            </a:r>
          </a:p>
        </p:txBody>
      </p:sp>
      <p:sp>
        <p:nvSpPr>
          <p:cNvPr id="77" name="TextBox 76">
            <a:extLst>
              <a:ext uri="{FF2B5EF4-FFF2-40B4-BE49-F238E27FC236}">
                <a16:creationId xmlns:a16="http://schemas.microsoft.com/office/drawing/2014/main" id="{1E6A4A52-2FBD-460E-BDBC-2B81E91071BA}"/>
              </a:ext>
            </a:extLst>
          </p:cNvPr>
          <p:cNvSpPr txBox="1"/>
          <p:nvPr/>
        </p:nvSpPr>
        <p:spPr>
          <a:xfrm>
            <a:off x="7759384" y="3462943"/>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1</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046087" y="3392133"/>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5400000" flipH="1" flipV="1">
            <a:off x="7394099" y="2866598"/>
            <a:ext cx="188237" cy="265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7EFF2587-C075-4EFB-8D18-CCF2B63EF3F5}"/>
              </a:ext>
            </a:extLst>
          </p:cNvPr>
          <p:cNvCxnSpPr>
            <a:stCxn id="56" idx="0"/>
            <a:endCxn id="53" idx="4"/>
          </p:cNvCxnSpPr>
          <p:nvPr/>
        </p:nvCxnSpPr>
        <p:spPr>
          <a:xfrm rot="16200000" flipV="1">
            <a:off x="10698850" y="2845625"/>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29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16C4590-A20B-4F8F-A5E6-EC855FE53EC5}"/>
              </a:ext>
            </a:extLst>
          </p:cNvPr>
          <p:cNvSpPr/>
          <p:nvPr/>
        </p:nvSpPr>
        <p:spPr>
          <a:xfrm>
            <a:off x="2820637" y="3080433"/>
            <a:ext cx="1372765" cy="1863969"/>
          </a:xfrm>
          <a:custGeom>
            <a:avLst/>
            <a:gdLst>
              <a:gd name="connsiteX0" fmla="*/ 1165 w 1372765"/>
              <a:gd name="connsiteY0" fmla="*/ 175846 h 1863969"/>
              <a:gd name="connsiteX1" fmla="*/ 18750 w 1372765"/>
              <a:gd name="connsiteY1" fmla="*/ 923192 h 1863969"/>
              <a:gd name="connsiteX2" fmla="*/ 27542 w 1372765"/>
              <a:gd name="connsiteY2" fmla="*/ 967154 h 1863969"/>
              <a:gd name="connsiteX3" fmla="*/ 36335 w 1372765"/>
              <a:gd name="connsiteY3" fmla="*/ 1019908 h 1863969"/>
              <a:gd name="connsiteX4" fmla="*/ 53919 w 1372765"/>
              <a:gd name="connsiteY4" fmla="*/ 1046284 h 1863969"/>
              <a:gd name="connsiteX5" fmla="*/ 62712 w 1372765"/>
              <a:gd name="connsiteY5" fmla="*/ 1072661 h 1863969"/>
              <a:gd name="connsiteX6" fmla="*/ 80296 w 1372765"/>
              <a:gd name="connsiteY6" fmla="*/ 1107831 h 1863969"/>
              <a:gd name="connsiteX7" fmla="*/ 124258 w 1372765"/>
              <a:gd name="connsiteY7" fmla="*/ 1204546 h 1863969"/>
              <a:gd name="connsiteX8" fmla="*/ 141842 w 1372765"/>
              <a:gd name="connsiteY8" fmla="*/ 1230923 h 1863969"/>
              <a:gd name="connsiteX9" fmla="*/ 150635 w 1372765"/>
              <a:gd name="connsiteY9" fmla="*/ 1257300 h 1863969"/>
              <a:gd name="connsiteX10" fmla="*/ 212181 w 1372765"/>
              <a:gd name="connsiteY10" fmla="*/ 1345223 h 1863969"/>
              <a:gd name="connsiteX11" fmla="*/ 238558 w 1372765"/>
              <a:gd name="connsiteY11" fmla="*/ 1371600 h 1863969"/>
              <a:gd name="connsiteX12" fmla="*/ 273727 w 1372765"/>
              <a:gd name="connsiteY12" fmla="*/ 1433146 h 1863969"/>
              <a:gd name="connsiteX13" fmla="*/ 282519 w 1372765"/>
              <a:gd name="connsiteY13" fmla="*/ 1459523 h 1863969"/>
              <a:gd name="connsiteX14" fmla="*/ 317688 w 1372765"/>
              <a:gd name="connsiteY14" fmla="*/ 1512277 h 1863969"/>
              <a:gd name="connsiteX15" fmla="*/ 344065 w 1372765"/>
              <a:gd name="connsiteY15" fmla="*/ 1582615 h 1863969"/>
              <a:gd name="connsiteX16" fmla="*/ 361650 w 1372765"/>
              <a:gd name="connsiteY16" fmla="*/ 1608992 h 1863969"/>
              <a:gd name="connsiteX17" fmla="*/ 396819 w 1372765"/>
              <a:gd name="connsiteY17" fmla="*/ 1635369 h 1863969"/>
              <a:gd name="connsiteX18" fmla="*/ 484742 w 1372765"/>
              <a:gd name="connsiteY18" fmla="*/ 1740877 h 1863969"/>
              <a:gd name="connsiteX19" fmla="*/ 511119 w 1372765"/>
              <a:gd name="connsiteY19" fmla="*/ 1749669 h 1863969"/>
              <a:gd name="connsiteX20" fmla="*/ 537496 w 1372765"/>
              <a:gd name="connsiteY20" fmla="*/ 1767254 h 1863969"/>
              <a:gd name="connsiteX21" fmla="*/ 572665 w 1372765"/>
              <a:gd name="connsiteY21" fmla="*/ 1776046 h 1863969"/>
              <a:gd name="connsiteX22" fmla="*/ 599042 w 1372765"/>
              <a:gd name="connsiteY22" fmla="*/ 1784838 h 1863969"/>
              <a:gd name="connsiteX23" fmla="*/ 669381 w 1372765"/>
              <a:gd name="connsiteY23" fmla="*/ 1802423 h 1863969"/>
              <a:gd name="connsiteX24" fmla="*/ 730927 w 1372765"/>
              <a:gd name="connsiteY24" fmla="*/ 1820008 h 1863969"/>
              <a:gd name="connsiteX25" fmla="*/ 854019 w 1372765"/>
              <a:gd name="connsiteY25" fmla="*/ 1828800 h 1863969"/>
              <a:gd name="connsiteX26" fmla="*/ 1038658 w 1372765"/>
              <a:gd name="connsiteY26" fmla="*/ 1846384 h 1863969"/>
              <a:gd name="connsiteX27" fmla="*/ 1144165 w 1372765"/>
              <a:gd name="connsiteY27" fmla="*/ 1863969 h 1863969"/>
              <a:gd name="connsiteX28" fmla="*/ 1320012 w 1372765"/>
              <a:gd name="connsiteY28" fmla="*/ 1846384 h 1863969"/>
              <a:gd name="connsiteX29" fmla="*/ 1355181 w 1372765"/>
              <a:gd name="connsiteY29" fmla="*/ 1793631 h 1863969"/>
              <a:gd name="connsiteX30" fmla="*/ 1372765 w 1372765"/>
              <a:gd name="connsiteY30" fmla="*/ 1767254 h 1863969"/>
              <a:gd name="connsiteX31" fmla="*/ 1363973 w 1372765"/>
              <a:gd name="connsiteY31" fmla="*/ 1617784 h 1863969"/>
              <a:gd name="connsiteX32" fmla="*/ 1346388 w 1372765"/>
              <a:gd name="connsiteY32" fmla="*/ 1591408 h 1863969"/>
              <a:gd name="connsiteX33" fmla="*/ 1328804 w 1372765"/>
              <a:gd name="connsiteY33" fmla="*/ 1538654 h 1863969"/>
              <a:gd name="connsiteX34" fmla="*/ 1311219 w 1372765"/>
              <a:gd name="connsiteY34" fmla="*/ 1450731 h 1863969"/>
              <a:gd name="connsiteX35" fmla="*/ 1302427 w 1372765"/>
              <a:gd name="connsiteY35" fmla="*/ 1424354 h 1863969"/>
              <a:gd name="connsiteX36" fmla="*/ 1267258 w 1372765"/>
              <a:gd name="connsiteY36" fmla="*/ 1283677 h 1863969"/>
              <a:gd name="connsiteX37" fmla="*/ 1258465 w 1372765"/>
              <a:gd name="connsiteY37" fmla="*/ 1257300 h 1863969"/>
              <a:gd name="connsiteX38" fmla="*/ 1249673 w 1372765"/>
              <a:gd name="connsiteY38" fmla="*/ 1230923 h 1863969"/>
              <a:gd name="connsiteX39" fmla="*/ 1223296 w 1372765"/>
              <a:gd name="connsiteY39" fmla="*/ 1186961 h 1863969"/>
              <a:gd name="connsiteX40" fmla="*/ 1214504 w 1372765"/>
              <a:gd name="connsiteY40" fmla="*/ 1151792 h 1863969"/>
              <a:gd name="connsiteX41" fmla="*/ 1196919 w 1372765"/>
              <a:gd name="connsiteY41" fmla="*/ 1116623 h 1863969"/>
              <a:gd name="connsiteX42" fmla="*/ 1170542 w 1372765"/>
              <a:gd name="connsiteY42" fmla="*/ 1002323 h 1863969"/>
              <a:gd name="connsiteX43" fmla="*/ 1161750 w 1372765"/>
              <a:gd name="connsiteY43" fmla="*/ 967154 h 1863969"/>
              <a:gd name="connsiteX44" fmla="*/ 1144165 w 1372765"/>
              <a:gd name="connsiteY44" fmla="*/ 914400 h 1863969"/>
              <a:gd name="connsiteX45" fmla="*/ 1135373 w 1372765"/>
              <a:gd name="connsiteY45" fmla="*/ 879231 h 1863969"/>
              <a:gd name="connsiteX46" fmla="*/ 1126581 w 1372765"/>
              <a:gd name="connsiteY46" fmla="*/ 835269 h 1863969"/>
              <a:gd name="connsiteX47" fmla="*/ 1108996 w 1372765"/>
              <a:gd name="connsiteY47" fmla="*/ 808892 h 1863969"/>
              <a:gd name="connsiteX48" fmla="*/ 1091412 w 1372765"/>
              <a:gd name="connsiteY48" fmla="*/ 773723 h 1863969"/>
              <a:gd name="connsiteX49" fmla="*/ 1065035 w 1372765"/>
              <a:gd name="connsiteY49" fmla="*/ 659423 h 1863969"/>
              <a:gd name="connsiteX50" fmla="*/ 1056242 w 1372765"/>
              <a:gd name="connsiteY50" fmla="*/ 633046 h 1863969"/>
              <a:gd name="connsiteX51" fmla="*/ 1038658 w 1372765"/>
              <a:gd name="connsiteY51" fmla="*/ 597877 h 1863969"/>
              <a:gd name="connsiteX52" fmla="*/ 1029865 w 1372765"/>
              <a:gd name="connsiteY52" fmla="*/ 562708 h 1863969"/>
              <a:gd name="connsiteX53" fmla="*/ 1021073 w 1372765"/>
              <a:gd name="connsiteY53" fmla="*/ 536331 h 1863969"/>
              <a:gd name="connsiteX54" fmla="*/ 994696 w 1372765"/>
              <a:gd name="connsiteY54" fmla="*/ 448408 h 1863969"/>
              <a:gd name="connsiteX55" fmla="*/ 977112 w 1372765"/>
              <a:gd name="connsiteY55" fmla="*/ 422031 h 1863969"/>
              <a:gd name="connsiteX56" fmla="*/ 950735 w 1372765"/>
              <a:gd name="connsiteY56" fmla="*/ 386861 h 1863969"/>
              <a:gd name="connsiteX57" fmla="*/ 933150 w 1372765"/>
              <a:gd name="connsiteY57" fmla="*/ 351692 h 1863969"/>
              <a:gd name="connsiteX58" fmla="*/ 915565 w 1372765"/>
              <a:gd name="connsiteY58" fmla="*/ 246184 h 1863969"/>
              <a:gd name="connsiteX59" fmla="*/ 906773 w 1372765"/>
              <a:gd name="connsiteY59" fmla="*/ 219808 h 1863969"/>
              <a:gd name="connsiteX60" fmla="*/ 880396 w 1372765"/>
              <a:gd name="connsiteY60" fmla="*/ 184638 h 1863969"/>
              <a:gd name="connsiteX61" fmla="*/ 862812 w 1372765"/>
              <a:gd name="connsiteY61" fmla="*/ 158261 h 1863969"/>
              <a:gd name="connsiteX62" fmla="*/ 792473 w 1372765"/>
              <a:gd name="connsiteY62" fmla="*/ 52754 h 1863969"/>
              <a:gd name="connsiteX63" fmla="*/ 686965 w 1372765"/>
              <a:gd name="connsiteY63" fmla="*/ 8792 h 1863969"/>
              <a:gd name="connsiteX64" fmla="*/ 660588 w 1372765"/>
              <a:gd name="connsiteY64" fmla="*/ 0 h 1863969"/>
              <a:gd name="connsiteX65" fmla="*/ 150635 w 1372765"/>
              <a:gd name="connsiteY65" fmla="*/ 8792 h 1863969"/>
              <a:gd name="connsiteX66" fmla="*/ 124258 w 1372765"/>
              <a:gd name="connsiteY66" fmla="*/ 17584 h 1863969"/>
              <a:gd name="connsiteX67" fmla="*/ 71504 w 1372765"/>
              <a:gd name="connsiteY67" fmla="*/ 52754 h 1863969"/>
              <a:gd name="connsiteX68" fmla="*/ 53919 w 1372765"/>
              <a:gd name="connsiteY68" fmla="*/ 105508 h 1863969"/>
              <a:gd name="connsiteX69" fmla="*/ 45127 w 1372765"/>
              <a:gd name="connsiteY69" fmla="*/ 131884 h 1863969"/>
              <a:gd name="connsiteX70" fmla="*/ 36335 w 1372765"/>
              <a:gd name="connsiteY70" fmla="*/ 158261 h 1863969"/>
              <a:gd name="connsiteX71" fmla="*/ 1165 w 1372765"/>
              <a:gd name="connsiteY71" fmla="*/ 175846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72765" h="1863969">
                <a:moveTo>
                  <a:pt x="1165" y="175846"/>
                </a:moveTo>
                <a:cubicBezTo>
                  <a:pt x="-1766" y="303334"/>
                  <a:pt x="-275" y="143159"/>
                  <a:pt x="18750" y="923192"/>
                </a:cubicBezTo>
                <a:cubicBezTo>
                  <a:pt x="19114" y="938132"/>
                  <a:pt x="24869" y="952451"/>
                  <a:pt x="27542" y="967154"/>
                </a:cubicBezTo>
                <a:cubicBezTo>
                  <a:pt x="30731" y="984694"/>
                  <a:pt x="30697" y="1002996"/>
                  <a:pt x="36335" y="1019908"/>
                </a:cubicBezTo>
                <a:cubicBezTo>
                  <a:pt x="39677" y="1029932"/>
                  <a:pt x="49193" y="1036833"/>
                  <a:pt x="53919" y="1046284"/>
                </a:cubicBezTo>
                <a:cubicBezTo>
                  <a:pt x="58064" y="1054574"/>
                  <a:pt x="59061" y="1064142"/>
                  <a:pt x="62712" y="1072661"/>
                </a:cubicBezTo>
                <a:cubicBezTo>
                  <a:pt x="67875" y="1084708"/>
                  <a:pt x="75133" y="1095784"/>
                  <a:pt x="80296" y="1107831"/>
                </a:cubicBezTo>
                <a:cubicBezTo>
                  <a:pt x="102704" y="1160118"/>
                  <a:pt x="69877" y="1122972"/>
                  <a:pt x="124258" y="1204546"/>
                </a:cubicBezTo>
                <a:cubicBezTo>
                  <a:pt x="130119" y="1213338"/>
                  <a:pt x="137116" y="1221472"/>
                  <a:pt x="141842" y="1230923"/>
                </a:cubicBezTo>
                <a:cubicBezTo>
                  <a:pt x="145987" y="1239213"/>
                  <a:pt x="146134" y="1249198"/>
                  <a:pt x="150635" y="1257300"/>
                </a:cubicBezTo>
                <a:cubicBezTo>
                  <a:pt x="158602" y="1271640"/>
                  <a:pt x="197621" y="1328236"/>
                  <a:pt x="212181" y="1345223"/>
                </a:cubicBezTo>
                <a:cubicBezTo>
                  <a:pt x="220273" y="1354664"/>
                  <a:pt x="229766" y="1362808"/>
                  <a:pt x="238558" y="1371600"/>
                </a:cubicBezTo>
                <a:cubicBezTo>
                  <a:pt x="258717" y="1432078"/>
                  <a:pt x="231144" y="1358625"/>
                  <a:pt x="273727" y="1433146"/>
                </a:cubicBezTo>
                <a:cubicBezTo>
                  <a:pt x="278325" y="1441193"/>
                  <a:pt x="278018" y="1451421"/>
                  <a:pt x="282519" y="1459523"/>
                </a:cubicBezTo>
                <a:cubicBezTo>
                  <a:pt x="292782" y="1477998"/>
                  <a:pt x="317688" y="1512277"/>
                  <a:pt x="317688" y="1512277"/>
                </a:cubicBezTo>
                <a:cubicBezTo>
                  <a:pt x="327304" y="1550739"/>
                  <a:pt x="323632" y="1546857"/>
                  <a:pt x="344065" y="1582615"/>
                </a:cubicBezTo>
                <a:cubicBezTo>
                  <a:pt x="349308" y="1591790"/>
                  <a:pt x="354178" y="1601520"/>
                  <a:pt x="361650" y="1608992"/>
                </a:cubicBezTo>
                <a:cubicBezTo>
                  <a:pt x="372012" y="1619354"/>
                  <a:pt x="387084" y="1624417"/>
                  <a:pt x="396819" y="1635369"/>
                </a:cubicBezTo>
                <a:cubicBezTo>
                  <a:pt x="420528" y="1662041"/>
                  <a:pt x="446761" y="1728217"/>
                  <a:pt x="484742" y="1740877"/>
                </a:cubicBezTo>
                <a:lnTo>
                  <a:pt x="511119" y="1749669"/>
                </a:lnTo>
                <a:cubicBezTo>
                  <a:pt x="519911" y="1755531"/>
                  <a:pt x="527783" y="1763091"/>
                  <a:pt x="537496" y="1767254"/>
                </a:cubicBezTo>
                <a:cubicBezTo>
                  <a:pt x="548603" y="1772014"/>
                  <a:pt x="561046" y="1772726"/>
                  <a:pt x="572665" y="1776046"/>
                </a:cubicBezTo>
                <a:cubicBezTo>
                  <a:pt x="581576" y="1778592"/>
                  <a:pt x="590101" y="1782399"/>
                  <a:pt x="599042" y="1784838"/>
                </a:cubicBezTo>
                <a:cubicBezTo>
                  <a:pt x="622358" y="1791197"/>
                  <a:pt x="646029" y="1796196"/>
                  <a:pt x="669381" y="1802423"/>
                </a:cubicBezTo>
                <a:cubicBezTo>
                  <a:pt x="689997" y="1807921"/>
                  <a:pt x="709805" y="1816991"/>
                  <a:pt x="730927" y="1820008"/>
                </a:cubicBezTo>
                <a:cubicBezTo>
                  <a:pt x="771649" y="1825825"/>
                  <a:pt x="813034" y="1825287"/>
                  <a:pt x="854019" y="1828800"/>
                </a:cubicBezTo>
                <a:cubicBezTo>
                  <a:pt x="915618" y="1834080"/>
                  <a:pt x="977311" y="1838715"/>
                  <a:pt x="1038658" y="1846384"/>
                </a:cubicBezTo>
                <a:cubicBezTo>
                  <a:pt x="1120986" y="1856676"/>
                  <a:pt x="1086073" y="1849446"/>
                  <a:pt x="1144165" y="1863969"/>
                </a:cubicBezTo>
                <a:cubicBezTo>
                  <a:pt x="1202781" y="1858107"/>
                  <a:pt x="1264127" y="1865012"/>
                  <a:pt x="1320012" y="1846384"/>
                </a:cubicBezTo>
                <a:cubicBezTo>
                  <a:pt x="1340061" y="1839701"/>
                  <a:pt x="1343458" y="1811215"/>
                  <a:pt x="1355181" y="1793631"/>
                </a:cubicBezTo>
                <a:lnTo>
                  <a:pt x="1372765" y="1767254"/>
                </a:lnTo>
                <a:cubicBezTo>
                  <a:pt x="1369834" y="1717431"/>
                  <a:pt x="1371377" y="1667141"/>
                  <a:pt x="1363973" y="1617784"/>
                </a:cubicBezTo>
                <a:cubicBezTo>
                  <a:pt x="1362406" y="1607334"/>
                  <a:pt x="1350680" y="1601064"/>
                  <a:pt x="1346388" y="1591408"/>
                </a:cubicBezTo>
                <a:cubicBezTo>
                  <a:pt x="1338860" y="1574470"/>
                  <a:pt x="1331851" y="1556938"/>
                  <a:pt x="1328804" y="1538654"/>
                </a:cubicBezTo>
                <a:cubicBezTo>
                  <a:pt x="1321893" y="1497188"/>
                  <a:pt x="1321714" y="1487464"/>
                  <a:pt x="1311219" y="1450731"/>
                </a:cubicBezTo>
                <a:cubicBezTo>
                  <a:pt x="1308673" y="1441820"/>
                  <a:pt x="1304511" y="1433385"/>
                  <a:pt x="1302427" y="1424354"/>
                </a:cubicBezTo>
                <a:cubicBezTo>
                  <a:pt x="1270602" y="1286445"/>
                  <a:pt x="1300870" y="1384513"/>
                  <a:pt x="1267258" y="1283677"/>
                </a:cubicBezTo>
                <a:lnTo>
                  <a:pt x="1258465" y="1257300"/>
                </a:lnTo>
                <a:cubicBezTo>
                  <a:pt x="1255534" y="1248508"/>
                  <a:pt x="1254441" y="1238870"/>
                  <a:pt x="1249673" y="1230923"/>
                </a:cubicBezTo>
                <a:lnTo>
                  <a:pt x="1223296" y="1186961"/>
                </a:lnTo>
                <a:cubicBezTo>
                  <a:pt x="1220365" y="1175238"/>
                  <a:pt x="1218747" y="1163106"/>
                  <a:pt x="1214504" y="1151792"/>
                </a:cubicBezTo>
                <a:cubicBezTo>
                  <a:pt x="1209902" y="1139520"/>
                  <a:pt x="1199866" y="1129394"/>
                  <a:pt x="1196919" y="1116623"/>
                </a:cubicBezTo>
                <a:cubicBezTo>
                  <a:pt x="1166200" y="983507"/>
                  <a:pt x="1210110" y="1081457"/>
                  <a:pt x="1170542" y="1002323"/>
                </a:cubicBezTo>
                <a:cubicBezTo>
                  <a:pt x="1167611" y="990600"/>
                  <a:pt x="1165222" y="978728"/>
                  <a:pt x="1161750" y="967154"/>
                </a:cubicBezTo>
                <a:cubicBezTo>
                  <a:pt x="1156424" y="949400"/>
                  <a:pt x="1148660" y="932382"/>
                  <a:pt x="1144165" y="914400"/>
                </a:cubicBezTo>
                <a:cubicBezTo>
                  <a:pt x="1141234" y="902677"/>
                  <a:pt x="1137994" y="891027"/>
                  <a:pt x="1135373" y="879231"/>
                </a:cubicBezTo>
                <a:cubicBezTo>
                  <a:pt x="1132131" y="864643"/>
                  <a:pt x="1131828" y="849262"/>
                  <a:pt x="1126581" y="835269"/>
                </a:cubicBezTo>
                <a:cubicBezTo>
                  <a:pt x="1122871" y="825375"/>
                  <a:pt x="1114239" y="818067"/>
                  <a:pt x="1108996" y="808892"/>
                </a:cubicBezTo>
                <a:cubicBezTo>
                  <a:pt x="1102493" y="797512"/>
                  <a:pt x="1097273" y="785446"/>
                  <a:pt x="1091412" y="773723"/>
                </a:cubicBezTo>
                <a:cubicBezTo>
                  <a:pt x="1084439" y="738860"/>
                  <a:pt x="1075635" y="691221"/>
                  <a:pt x="1065035" y="659423"/>
                </a:cubicBezTo>
                <a:cubicBezTo>
                  <a:pt x="1062104" y="650631"/>
                  <a:pt x="1059893" y="641565"/>
                  <a:pt x="1056242" y="633046"/>
                </a:cubicBezTo>
                <a:cubicBezTo>
                  <a:pt x="1051079" y="620999"/>
                  <a:pt x="1043260" y="610149"/>
                  <a:pt x="1038658" y="597877"/>
                </a:cubicBezTo>
                <a:cubicBezTo>
                  <a:pt x="1034415" y="586563"/>
                  <a:pt x="1033185" y="574327"/>
                  <a:pt x="1029865" y="562708"/>
                </a:cubicBezTo>
                <a:cubicBezTo>
                  <a:pt x="1027319" y="553797"/>
                  <a:pt x="1023619" y="545242"/>
                  <a:pt x="1021073" y="536331"/>
                </a:cubicBezTo>
                <a:cubicBezTo>
                  <a:pt x="1014929" y="514825"/>
                  <a:pt x="1005146" y="464083"/>
                  <a:pt x="994696" y="448408"/>
                </a:cubicBezTo>
                <a:cubicBezTo>
                  <a:pt x="988835" y="439616"/>
                  <a:pt x="983254" y="430630"/>
                  <a:pt x="977112" y="422031"/>
                </a:cubicBezTo>
                <a:cubicBezTo>
                  <a:pt x="968595" y="410106"/>
                  <a:pt x="958502" y="399288"/>
                  <a:pt x="950735" y="386861"/>
                </a:cubicBezTo>
                <a:cubicBezTo>
                  <a:pt x="943788" y="375746"/>
                  <a:pt x="939012" y="363415"/>
                  <a:pt x="933150" y="351692"/>
                </a:cubicBezTo>
                <a:cubicBezTo>
                  <a:pt x="928186" y="316942"/>
                  <a:pt x="924138" y="280476"/>
                  <a:pt x="915565" y="246184"/>
                </a:cubicBezTo>
                <a:cubicBezTo>
                  <a:pt x="913317" y="237193"/>
                  <a:pt x="911371" y="227855"/>
                  <a:pt x="906773" y="219808"/>
                </a:cubicBezTo>
                <a:cubicBezTo>
                  <a:pt x="899503" y="207085"/>
                  <a:pt x="888913" y="196563"/>
                  <a:pt x="880396" y="184638"/>
                </a:cubicBezTo>
                <a:cubicBezTo>
                  <a:pt x="874254" y="176039"/>
                  <a:pt x="868055" y="167436"/>
                  <a:pt x="862812" y="158261"/>
                </a:cubicBezTo>
                <a:cubicBezTo>
                  <a:pt x="837986" y="114816"/>
                  <a:pt x="839974" y="93469"/>
                  <a:pt x="792473" y="52754"/>
                </a:cubicBezTo>
                <a:cubicBezTo>
                  <a:pt x="753824" y="19626"/>
                  <a:pt x="727975" y="20509"/>
                  <a:pt x="686965" y="8792"/>
                </a:cubicBezTo>
                <a:cubicBezTo>
                  <a:pt x="678054" y="6246"/>
                  <a:pt x="669380" y="2931"/>
                  <a:pt x="660588" y="0"/>
                </a:cubicBezTo>
                <a:lnTo>
                  <a:pt x="150635" y="8792"/>
                </a:lnTo>
                <a:cubicBezTo>
                  <a:pt x="141372" y="9096"/>
                  <a:pt x="132360" y="13083"/>
                  <a:pt x="124258" y="17584"/>
                </a:cubicBezTo>
                <a:cubicBezTo>
                  <a:pt x="105783" y="27848"/>
                  <a:pt x="71504" y="52754"/>
                  <a:pt x="71504" y="52754"/>
                </a:cubicBezTo>
                <a:lnTo>
                  <a:pt x="53919" y="105508"/>
                </a:lnTo>
                <a:lnTo>
                  <a:pt x="45127" y="131884"/>
                </a:lnTo>
                <a:cubicBezTo>
                  <a:pt x="42196" y="140676"/>
                  <a:pt x="41476" y="150550"/>
                  <a:pt x="36335" y="158261"/>
                </a:cubicBezTo>
                <a:cubicBezTo>
                  <a:pt x="16451" y="188087"/>
                  <a:pt x="4096" y="48358"/>
                  <a:pt x="1165" y="17584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Shape 6">
            <a:extLst>
              <a:ext uri="{FF2B5EF4-FFF2-40B4-BE49-F238E27FC236}">
                <a16:creationId xmlns:a16="http://schemas.microsoft.com/office/drawing/2014/main" id="{E7B91515-6F92-4F18-9C3C-21494B55DB40}"/>
              </a:ext>
            </a:extLst>
          </p:cNvPr>
          <p:cNvSpPr/>
          <p:nvPr/>
        </p:nvSpPr>
        <p:spPr>
          <a:xfrm>
            <a:off x="1608992" y="1745083"/>
            <a:ext cx="2076821" cy="690386"/>
          </a:xfrm>
          <a:custGeom>
            <a:avLst/>
            <a:gdLst>
              <a:gd name="connsiteX0" fmla="*/ 975946 w 2076821"/>
              <a:gd name="connsiteY0" fmla="*/ 896816 h 914400"/>
              <a:gd name="connsiteX1" fmla="*/ 474785 w 2076821"/>
              <a:gd name="connsiteY1" fmla="*/ 914400 h 914400"/>
              <a:gd name="connsiteX2" fmla="*/ 228600 w 2076821"/>
              <a:gd name="connsiteY2" fmla="*/ 905608 h 914400"/>
              <a:gd name="connsiteX3" fmla="*/ 167054 w 2076821"/>
              <a:gd name="connsiteY3" fmla="*/ 861646 h 914400"/>
              <a:gd name="connsiteX4" fmla="*/ 114300 w 2076821"/>
              <a:gd name="connsiteY4" fmla="*/ 817685 h 914400"/>
              <a:gd name="connsiteX5" fmla="*/ 105508 w 2076821"/>
              <a:gd name="connsiteY5" fmla="*/ 782516 h 914400"/>
              <a:gd name="connsiteX6" fmla="*/ 87923 w 2076821"/>
              <a:gd name="connsiteY6" fmla="*/ 756139 h 914400"/>
              <a:gd name="connsiteX7" fmla="*/ 70339 w 2076821"/>
              <a:gd name="connsiteY7" fmla="*/ 720969 h 914400"/>
              <a:gd name="connsiteX8" fmla="*/ 43962 w 2076821"/>
              <a:gd name="connsiteY8" fmla="*/ 624254 h 914400"/>
              <a:gd name="connsiteX9" fmla="*/ 17585 w 2076821"/>
              <a:gd name="connsiteY9" fmla="*/ 527539 h 914400"/>
              <a:gd name="connsiteX10" fmla="*/ 8793 w 2076821"/>
              <a:gd name="connsiteY10" fmla="*/ 501162 h 914400"/>
              <a:gd name="connsiteX11" fmla="*/ 0 w 2076821"/>
              <a:gd name="connsiteY11" fmla="*/ 465993 h 914400"/>
              <a:gd name="connsiteX12" fmla="*/ 8793 w 2076821"/>
              <a:gd name="connsiteY12" fmla="*/ 228600 h 914400"/>
              <a:gd name="connsiteX13" fmla="*/ 26377 w 2076821"/>
              <a:gd name="connsiteY13" fmla="*/ 167054 h 914400"/>
              <a:gd name="connsiteX14" fmla="*/ 52754 w 2076821"/>
              <a:gd name="connsiteY14" fmla="*/ 140677 h 914400"/>
              <a:gd name="connsiteX15" fmla="*/ 79131 w 2076821"/>
              <a:gd name="connsiteY15" fmla="*/ 105508 h 914400"/>
              <a:gd name="connsiteX16" fmla="*/ 131885 w 2076821"/>
              <a:gd name="connsiteY16" fmla="*/ 79131 h 914400"/>
              <a:gd name="connsiteX17" fmla="*/ 219808 w 2076821"/>
              <a:gd name="connsiteY17" fmla="*/ 43962 h 914400"/>
              <a:gd name="connsiteX18" fmla="*/ 272562 w 2076821"/>
              <a:gd name="connsiteY18" fmla="*/ 35169 h 914400"/>
              <a:gd name="connsiteX19" fmla="*/ 334108 w 2076821"/>
              <a:gd name="connsiteY19" fmla="*/ 8793 h 914400"/>
              <a:gd name="connsiteX20" fmla="*/ 395654 w 2076821"/>
              <a:gd name="connsiteY20" fmla="*/ 0 h 914400"/>
              <a:gd name="connsiteX21" fmla="*/ 1635370 w 2076821"/>
              <a:gd name="connsiteY21" fmla="*/ 8793 h 914400"/>
              <a:gd name="connsiteX22" fmla="*/ 1732085 w 2076821"/>
              <a:gd name="connsiteY22" fmla="*/ 26377 h 914400"/>
              <a:gd name="connsiteX23" fmla="*/ 1863970 w 2076821"/>
              <a:gd name="connsiteY23" fmla="*/ 43962 h 914400"/>
              <a:gd name="connsiteX24" fmla="*/ 1899139 w 2076821"/>
              <a:gd name="connsiteY24" fmla="*/ 52754 h 914400"/>
              <a:gd name="connsiteX25" fmla="*/ 1925516 w 2076821"/>
              <a:gd name="connsiteY25" fmla="*/ 79131 h 914400"/>
              <a:gd name="connsiteX26" fmla="*/ 1951893 w 2076821"/>
              <a:gd name="connsiteY26" fmla="*/ 96716 h 914400"/>
              <a:gd name="connsiteX27" fmla="*/ 1987062 w 2076821"/>
              <a:gd name="connsiteY27" fmla="*/ 149469 h 914400"/>
              <a:gd name="connsiteX28" fmla="*/ 1995854 w 2076821"/>
              <a:gd name="connsiteY28" fmla="*/ 175846 h 914400"/>
              <a:gd name="connsiteX29" fmla="*/ 2031023 w 2076821"/>
              <a:gd name="connsiteY29" fmla="*/ 228600 h 914400"/>
              <a:gd name="connsiteX30" fmla="*/ 2048608 w 2076821"/>
              <a:gd name="connsiteY30" fmla="*/ 307731 h 914400"/>
              <a:gd name="connsiteX31" fmla="*/ 2066193 w 2076821"/>
              <a:gd name="connsiteY31" fmla="*/ 386862 h 914400"/>
              <a:gd name="connsiteX32" fmla="*/ 2066193 w 2076821"/>
              <a:gd name="connsiteY32" fmla="*/ 712177 h 914400"/>
              <a:gd name="connsiteX33" fmla="*/ 2057400 w 2076821"/>
              <a:gd name="connsiteY33" fmla="*/ 738554 h 914400"/>
              <a:gd name="connsiteX34" fmla="*/ 2031023 w 2076821"/>
              <a:gd name="connsiteY34" fmla="*/ 844062 h 914400"/>
              <a:gd name="connsiteX35" fmla="*/ 1995854 w 2076821"/>
              <a:gd name="connsiteY35" fmla="*/ 852854 h 914400"/>
              <a:gd name="connsiteX36" fmla="*/ 1969477 w 2076821"/>
              <a:gd name="connsiteY36" fmla="*/ 861646 h 914400"/>
              <a:gd name="connsiteX37" fmla="*/ 1767254 w 2076821"/>
              <a:gd name="connsiteY37" fmla="*/ 879231 h 914400"/>
              <a:gd name="connsiteX38" fmla="*/ 1178170 w 2076821"/>
              <a:gd name="connsiteY38" fmla="*/ 888023 h 914400"/>
              <a:gd name="connsiteX39" fmla="*/ 1099039 w 2076821"/>
              <a:gd name="connsiteY39" fmla="*/ 905608 h 914400"/>
              <a:gd name="connsiteX40" fmla="*/ 975946 w 2076821"/>
              <a:gd name="connsiteY40" fmla="*/ 8968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6821" h="914400">
                <a:moveTo>
                  <a:pt x="975946" y="896816"/>
                </a:moveTo>
                <a:cubicBezTo>
                  <a:pt x="871904" y="898281"/>
                  <a:pt x="593319" y="914400"/>
                  <a:pt x="474785" y="914400"/>
                </a:cubicBezTo>
                <a:cubicBezTo>
                  <a:pt x="392671" y="914400"/>
                  <a:pt x="310662" y="908539"/>
                  <a:pt x="228600" y="905608"/>
                </a:cubicBezTo>
                <a:cubicBezTo>
                  <a:pt x="163520" y="873067"/>
                  <a:pt x="220524" y="906204"/>
                  <a:pt x="167054" y="861646"/>
                </a:cubicBezTo>
                <a:cubicBezTo>
                  <a:pt x="93608" y="800442"/>
                  <a:pt x="191361" y="894746"/>
                  <a:pt x="114300" y="817685"/>
                </a:cubicBezTo>
                <a:cubicBezTo>
                  <a:pt x="111369" y="805962"/>
                  <a:pt x="110268" y="793623"/>
                  <a:pt x="105508" y="782516"/>
                </a:cubicBezTo>
                <a:cubicBezTo>
                  <a:pt x="101345" y="772803"/>
                  <a:pt x="93166" y="765314"/>
                  <a:pt x="87923" y="756139"/>
                </a:cubicBezTo>
                <a:cubicBezTo>
                  <a:pt x="81420" y="744759"/>
                  <a:pt x="75502" y="733016"/>
                  <a:pt x="70339" y="720969"/>
                </a:cubicBezTo>
                <a:cubicBezTo>
                  <a:pt x="58921" y="694328"/>
                  <a:pt x="50706" y="644486"/>
                  <a:pt x="43962" y="624254"/>
                </a:cubicBezTo>
                <a:cubicBezTo>
                  <a:pt x="6240" y="511089"/>
                  <a:pt x="42437" y="626950"/>
                  <a:pt x="17585" y="527539"/>
                </a:cubicBezTo>
                <a:cubicBezTo>
                  <a:pt x="15337" y="518548"/>
                  <a:pt x="11339" y="510073"/>
                  <a:pt x="8793" y="501162"/>
                </a:cubicBezTo>
                <a:cubicBezTo>
                  <a:pt x="5473" y="489543"/>
                  <a:pt x="2931" y="477716"/>
                  <a:pt x="0" y="465993"/>
                </a:cubicBezTo>
                <a:cubicBezTo>
                  <a:pt x="2931" y="386862"/>
                  <a:pt x="3695" y="307621"/>
                  <a:pt x="8793" y="228600"/>
                </a:cubicBezTo>
                <a:cubicBezTo>
                  <a:pt x="9002" y="225355"/>
                  <a:pt x="22070" y="173514"/>
                  <a:pt x="26377" y="167054"/>
                </a:cubicBezTo>
                <a:cubicBezTo>
                  <a:pt x="33274" y="156708"/>
                  <a:pt x="44662" y="150118"/>
                  <a:pt x="52754" y="140677"/>
                </a:cubicBezTo>
                <a:cubicBezTo>
                  <a:pt x="62291" y="129551"/>
                  <a:pt x="68769" y="115870"/>
                  <a:pt x="79131" y="105508"/>
                </a:cubicBezTo>
                <a:cubicBezTo>
                  <a:pt x="100254" y="84385"/>
                  <a:pt x="106855" y="89858"/>
                  <a:pt x="131885" y="79131"/>
                </a:cubicBezTo>
                <a:cubicBezTo>
                  <a:pt x="182828" y="57298"/>
                  <a:pt x="155758" y="59974"/>
                  <a:pt x="219808" y="43962"/>
                </a:cubicBezTo>
                <a:cubicBezTo>
                  <a:pt x="237103" y="39638"/>
                  <a:pt x="255159" y="39036"/>
                  <a:pt x="272562" y="35169"/>
                </a:cubicBezTo>
                <a:cubicBezTo>
                  <a:pt x="364280" y="14787"/>
                  <a:pt x="215829" y="41051"/>
                  <a:pt x="334108" y="8793"/>
                </a:cubicBezTo>
                <a:cubicBezTo>
                  <a:pt x="354101" y="3340"/>
                  <a:pt x="375139" y="2931"/>
                  <a:pt x="395654" y="0"/>
                </a:cubicBezTo>
                <a:lnTo>
                  <a:pt x="1635370" y="8793"/>
                </a:lnTo>
                <a:cubicBezTo>
                  <a:pt x="1649370" y="8983"/>
                  <a:pt x="1715486" y="23359"/>
                  <a:pt x="1732085" y="26377"/>
                </a:cubicBezTo>
                <a:cubicBezTo>
                  <a:pt x="1794101" y="37652"/>
                  <a:pt x="1792304" y="35999"/>
                  <a:pt x="1863970" y="43962"/>
                </a:cubicBezTo>
                <a:cubicBezTo>
                  <a:pt x="1875693" y="46893"/>
                  <a:pt x="1888647" y="46759"/>
                  <a:pt x="1899139" y="52754"/>
                </a:cubicBezTo>
                <a:cubicBezTo>
                  <a:pt x="1909935" y="58923"/>
                  <a:pt x="1915964" y="71171"/>
                  <a:pt x="1925516" y="79131"/>
                </a:cubicBezTo>
                <a:cubicBezTo>
                  <a:pt x="1933634" y="85896"/>
                  <a:pt x="1943101" y="90854"/>
                  <a:pt x="1951893" y="96716"/>
                </a:cubicBezTo>
                <a:cubicBezTo>
                  <a:pt x="1963616" y="114300"/>
                  <a:pt x="1980379" y="129420"/>
                  <a:pt x="1987062" y="149469"/>
                </a:cubicBezTo>
                <a:cubicBezTo>
                  <a:pt x="1989993" y="158261"/>
                  <a:pt x="1991353" y="167744"/>
                  <a:pt x="1995854" y="175846"/>
                </a:cubicBezTo>
                <a:cubicBezTo>
                  <a:pt x="2006117" y="194321"/>
                  <a:pt x="2031023" y="228600"/>
                  <a:pt x="2031023" y="228600"/>
                </a:cubicBezTo>
                <a:cubicBezTo>
                  <a:pt x="2057559" y="361271"/>
                  <a:pt x="2023761" y="195915"/>
                  <a:pt x="2048608" y="307731"/>
                </a:cubicBezTo>
                <a:cubicBezTo>
                  <a:pt x="2070921" y="408145"/>
                  <a:pt x="2044758" y="301129"/>
                  <a:pt x="2066193" y="386862"/>
                </a:cubicBezTo>
                <a:cubicBezTo>
                  <a:pt x="2079967" y="538382"/>
                  <a:pt x="2080756" y="501023"/>
                  <a:pt x="2066193" y="712177"/>
                </a:cubicBezTo>
                <a:cubicBezTo>
                  <a:pt x="2065555" y="721423"/>
                  <a:pt x="2059648" y="729563"/>
                  <a:pt x="2057400" y="738554"/>
                </a:cubicBezTo>
                <a:cubicBezTo>
                  <a:pt x="2051900" y="760555"/>
                  <a:pt x="2042040" y="829373"/>
                  <a:pt x="2031023" y="844062"/>
                </a:cubicBezTo>
                <a:cubicBezTo>
                  <a:pt x="2023773" y="853729"/>
                  <a:pt x="2007473" y="849534"/>
                  <a:pt x="1995854" y="852854"/>
                </a:cubicBezTo>
                <a:cubicBezTo>
                  <a:pt x="1986943" y="855400"/>
                  <a:pt x="1978619" y="860122"/>
                  <a:pt x="1969477" y="861646"/>
                </a:cubicBezTo>
                <a:cubicBezTo>
                  <a:pt x="1928182" y="868529"/>
                  <a:pt x="1794804" y="878551"/>
                  <a:pt x="1767254" y="879231"/>
                </a:cubicBezTo>
                <a:lnTo>
                  <a:pt x="1178170" y="888023"/>
                </a:lnTo>
                <a:cubicBezTo>
                  <a:pt x="1164604" y="891415"/>
                  <a:pt x="1110205" y="905608"/>
                  <a:pt x="1099039" y="905608"/>
                </a:cubicBezTo>
                <a:cubicBezTo>
                  <a:pt x="1066667" y="905608"/>
                  <a:pt x="1079988" y="895351"/>
                  <a:pt x="975946" y="8968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Now let’s check (KLAUS, CULC).</a:t>
            </a:r>
          </a:p>
          <a:p>
            <a:pPr marL="45720" indent="0">
              <a:buNone/>
            </a:pPr>
            <a:r>
              <a:rPr lang="en-US" dirty="0"/>
              <a:t>Find(KLAUS) = COC.</a:t>
            </a:r>
            <a:br>
              <a:rPr lang="en-US" dirty="0"/>
            </a:br>
            <a:r>
              <a:rPr lang="en-US" dirty="0"/>
              <a:t>Find(CULC) = CULC.</a:t>
            </a:r>
            <a:br>
              <a:rPr lang="en-US" dirty="0"/>
            </a:br>
            <a:r>
              <a:rPr lang="en-US" dirty="0"/>
              <a:t>Not the same root, so this edge is okay.</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0451538" y="2947364"/>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080119" y="296204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1</a:t>
            </a:r>
          </a:p>
        </p:txBody>
      </p:sp>
      <p:sp>
        <p:nvSpPr>
          <p:cNvPr id="77" name="TextBox 76">
            <a:extLst>
              <a:ext uri="{FF2B5EF4-FFF2-40B4-BE49-F238E27FC236}">
                <a16:creationId xmlns:a16="http://schemas.microsoft.com/office/drawing/2014/main" id="{1E6A4A52-2FBD-460E-BDBC-2B81E91071BA}"/>
              </a:ext>
            </a:extLst>
          </p:cNvPr>
          <p:cNvSpPr txBox="1"/>
          <p:nvPr/>
        </p:nvSpPr>
        <p:spPr>
          <a:xfrm>
            <a:off x="7759384" y="3462943"/>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1</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046087" y="3392133"/>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5400000" flipH="1" flipV="1">
            <a:off x="7394099" y="2866598"/>
            <a:ext cx="188237" cy="265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7EFF2587-C075-4EFB-8D18-CCF2B63EF3F5}"/>
              </a:ext>
            </a:extLst>
          </p:cNvPr>
          <p:cNvCxnSpPr>
            <a:stCxn id="56" idx="0"/>
            <a:endCxn id="53" idx="4"/>
          </p:cNvCxnSpPr>
          <p:nvPr/>
        </p:nvCxnSpPr>
        <p:spPr>
          <a:xfrm rot="16200000" flipV="1">
            <a:off x="10698850" y="2845625"/>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4039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16C4590-A20B-4F8F-A5E6-EC855FE53EC5}"/>
              </a:ext>
            </a:extLst>
          </p:cNvPr>
          <p:cNvSpPr/>
          <p:nvPr/>
        </p:nvSpPr>
        <p:spPr>
          <a:xfrm>
            <a:off x="2820637" y="3080433"/>
            <a:ext cx="1372765" cy="1863969"/>
          </a:xfrm>
          <a:custGeom>
            <a:avLst/>
            <a:gdLst>
              <a:gd name="connsiteX0" fmla="*/ 1165 w 1372765"/>
              <a:gd name="connsiteY0" fmla="*/ 175846 h 1863969"/>
              <a:gd name="connsiteX1" fmla="*/ 18750 w 1372765"/>
              <a:gd name="connsiteY1" fmla="*/ 923192 h 1863969"/>
              <a:gd name="connsiteX2" fmla="*/ 27542 w 1372765"/>
              <a:gd name="connsiteY2" fmla="*/ 967154 h 1863969"/>
              <a:gd name="connsiteX3" fmla="*/ 36335 w 1372765"/>
              <a:gd name="connsiteY3" fmla="*/ 1019908 h 1863969"/>
              <a:gd name="connsiteX4" fmla="*/ 53919 w 1372765"/>
              <a:gd name="connsiteY4" fmla="*/ 1046284 h 1863969"/>
              <a:gd name="connsiteX5" fmla="*/ 62712 w 1372765"/>
              <a:gd name="connsiteY5" fmla="*/ 1072661 h 1863969"/>
              <a:gd name="connsiteX6" fmla="*/ 80296 w 1372765"/>
              <a:gd name="connsiteY6" fmla="*/ 1107831 h 1863969"/>
              <a:gd name="connsiteX7" fmla="*/ 124258 w 1372765"/>
              <a:gd name="connsiteY7" fmla="*/ 1204546 h 1863969"/>
              <a:gd name="connsiteX8" fmla="*/ 141842 w 1372765"/>
              <a:gd name="connsiteY8" fmla="*/ 1230923 h 1863969"/>
              <a:gd name="connsiteX9" fmla="*/ 150635 w 1372765"/>
              <a:gd name="connsiteY9" fmla="*/ 1257300 h 1863969"/>
              <a:gd name="connsiteX10" fmla="*/ 212181 w 1372765"/>
              <a:gd name="connsiteY10" fmla="*/ 1345223 h 1863969"/>
              <a:gd name="connsiteX11" fmla="*/ 238558 w 1372765"/>
              <a:gd name="connsiteY11" fmla="*/ 1371600 h 1863969"/>
              <a:gd name="connsiteX12" fmla="*/ 273727 w 1372765"/>
              <a:gd name="connsiteY12" fmla="*/ 1433146 h 1863969"/>
              <a:gd name="connsiteX13" fmla="*/ 282519 w 1372765"/>
              <a:gd name="connsiteY13" fmla="*/ 1459523 h 1863969"/>
              <a:gd name="connsiteX14" fmla="*/ 317688 w 1372765"/>
              <a:gd name="connsiteY14" fmla="*/ 1512277 h 1863969"/>
              <a:gd name="connsiteX15" fmla="*/ 344065 w 1372765"/>
              <a:gd name="connsiteY15" fmla="*/ 1582615 h 1863969"/>
              <a:gd name="connsiteX16" fmla="*/ 361650 w 1372765"/>
              <a:gd name="connsiteY16" fmla="*/ 1608992 h 1863969"/>
              <a:gd name="connsiteX17" fmla="*/ 396819 w 1372765"/>
              <a:gd name="connsiteY17" fmla="*/ 1635369 h 1863969"/>
              <a:gd name="connsiteX18" fmla="*/ 484742 w 1372765"/>
              <a:gd name="connsiteY18" fmla="*/ 1740877 h 1863969"/>
              <a:gd name="connsiteX19" fmla="*/ 511119 w 1372765"/>
              <a:gd name="connsiteY19" fmla="*/ 1749669 h 1863969"/>
              <a:gd name="connsiteX20" fmla="*/ 537496 w 1372765"/>
              <a:gd name="connsiteY20" fmla="*/ 1767254 h 1863969"/>
              <a:gd name="connsiteX21" fmla="*/ 572665 w 1372765"/>
              <a:gd name="connsiteY21" fmla="*/ 1776046 h 1863969"/>
              <a:gd name="connsiteX22" fmla="*/ 599042 w 1372765"/>
              <a:gd name="connsiteY22" fmla="*/ 1784838 h 1863969"/>
              <a:gd name="connsiteX23" fmla="*/ 669381 w 1372765"/>
              <a:gd name="connsiteY23" fmla="*/ 1802423 h 1863969"/>
              <a:gd name="connsiteX24" fmla="*/ 730927 w 1372765"/>
              <a:gd name="connsiteY24" fmla="*/ 1820008 h 1863969"/>
              <a:gd name="connsiteX25" fmla="*/ 854019 w 1372765"/>
              <a:gd name="connsiteY25" fmla="*/ 1828800 h 1863969"/>
              <a:gd name="connsiteX26" fmla="*/ 1038658 w 1372765"/>
              <a:gd name="connsiteY26" fmla="*/ 1846384 h 1863969"/>
              <a:gd name="connsiteX27" fmla="*/ 1144165 w 1372765"/>
              <a:gd name="connsiteY27" fmla="*/ 1863969 h 1863969"/>
              <a:gd name="connsiteX28" fmla="*/ 1320012 w 1372765"/>
              <a:gd name="connsiteY28" fmla="*/ 1846384 h 1863969"/>
              <a:gd name="connsiteX29" fmla="*/ 1355181 w 1372765"/>
              <a:gd name="connsiteY29" fmla="*/ 1793631 h 1863969"/>
              <a:gd name="connsiteX30" fmla="*/ 1372765 w 1372765"/>
              <a:gd name="connsiteY30" fmla="*/ 1767254 h 1863969"/>
              <a:gd name="connsiteX31" fmla="*/ 1363973 w 1372765"/>
              <a:gd name="connsiteY31" fmla="*/ 1617784 h 1863969"/>
              <a:gd name="connsiteX32" fmla="*/ 1346388 w 1372765"/>
              <a:gd name="connsiteY32" fmla="*/ 1591408 h 1863969"/>
              <a:gd name="connsiteX33" fmla="*/ 1328804 w 1372765"/>
              <a:gd name="connsiteY33" fmla="*/ 1538654 h 1863969"/>
              <a:gd name="connsiteX34" fmla="*/ 1311219 w 1372765"/>
              <a:gd name="connsiteY34" fmla="*/ 1450731 h 1863969"/>
              <a:gd name="connsiteX35" fmla="*/ 1302427 w 1372765"/>
              <a:gd name="connsiteY35" fmla="*/ 1424354 h 1863969"/>
              <a:gd name="connsiteX36" fmla="*/ 1267258 w 1372765"/>
              <a:gd name="connsiteY36" fmla="*/ 1283677 h 1863969"/>
              <a:gd name="connsiteX37" fmla="*/ 1258465 w 1372765"/>
              <a:gd name="connsiteY37" fmla="*/ 1257300 h 1863969"/>
              <a:gd name="connsiteX38" fmla="*/ 1249673 w 1372765"/>
              <a:gd name="connsiteY38" fmla="*/ 1230923 h 1863969"/>
              <a:gd name="connsiteX39" fmla="*/ 1223296 w 1372765"/>
              <a:gd name="connsiteY39" fmla="*/ 1186961 h 1863969"/>
              <a:gd name="connsiteX40" fmla="*/ 1214504 w 1372765"/>
              <a:gd name="connsiteY40" fmla="*/ 1151792 h 1863969"/>
              <a:gd name="connsiteX41" fmla="*/ 1196919 w 1372765"/>
              <a:gd name="connsiteY41" fmla="*/ 1116623 h 1863969"/>
              <a:gd name="connsiteX42" fmla="*/ 1170542 w 1372765"/>
              <a:gd name="connsiteY42" fmla="*/ 1002323 h 1863969"/>
              <a:gd name="connsiteX43" fmla="*/ 1161750 w 1372765"/>
              <a:gd name="connsiteY43" fmla="*/ 967154 h 1863969"/>
              <a:gd name="connsiteX44" fmla="*/ 1144165 w 1372765"/>
              <a:gd name="connsiteY44" fmla="*/ 914400 h 1863969"/>
              <a:gd name="connsiteX45" fmla="*/ 1135373 w 1372765"/>
              <a:gd name="connsiteY45" fmla="*/ 879231 h 1863969"/>
              <a:gd name="connsiteX46" fmla="*/ 1126581 w 1372765"/>
              <a:gd name="connsiteY46" fmla="*/ 835269 h 1863969"/>
              <a:gd name="connsiteX47" fmla="*/ 1108996 w 1372765"/>
              <a:gd name="connsiteY47" fmla="*/ 808892 h 1863969"/>
              <a:gd name="connsiteX48" fmla="*/ 1091412 w 1372765"/>
              <a:gd name="connsiteY48" fmla="*/ 773723 h 1863969"/>
              <a:gd name="connsiteX49" fmla="*/ 1065035 w 1372765"/>
              <a:gd name="connsiteY49" fmla="*/ 659423 h 1863969"/>
              <a:gd name="connsiteX50" fmla="*/ 1056242 w 1372765"/>
              <a:gd name="connsiteY50" fmla="*/ 633046 h 1863969"/>
              <a:gd name="connsiteX51" fmla="*/ 1038658 w 1372765"/>
              <a:gd name="connsiteY51" fmla="*/ 597877 h 1863969"/>
              <a:gd name="connsiteX52" fmla="*/ 1029865 w 1372765"/>
              <a:gd name="connsiteY52" fmla="*/ 562708 h 1863969"/>
              <a:gd name="connsiteX53" fmla="*/ 1021073 w 1372765"/>
              <a:gd name="connsiteY53" fmla="*/ 536331 h 1863969"/>
              <a:gd name="connsiteX54" fmla="*/ 994696 w 1372765"/>
              <a:gd name="connsiteY54" fmla="*/ 448408 h 1863969"/>
              <a:gd name="connsiteX55" fmla="*/ 977112 w 1372765"/>
              <a:gd name="connsiteY55" fmla="*/ 422031 h 1863969"/>
              <a:gd name="connsiteX56" fmla="*/ 950735 w 1372765"/>
              <a:gd name="connsiteY56" fmla="*/ 386861 h 1863969"/>
              <a:gd name="connsiteX57" fmla="*/ 933150 w 1372765"/>
              <a:gd name="connsiteY57" fmla="*/ 351692 h 1863969"/>
              <a:gd name="connsiteX58" fmla="*/ 915565 w 1372765"/>
              <a:gd name="connsiteY58" fmla="*/ 246184 h 1863969"/>
              <a:gd name="connsiteX59" fmla="*/ 906773 w 1372765"/>
              <a:gd name="connsiteY59" fmla="*/ 219808 h 1863969"/>
              <a:gd name="connsiteX60" fmla="*/ 880396 w 1372765"/>
              <a:gd name="connsiteY60" fmla="*/ 184638 h 1863969"/>
              <a:gd name="connsiteX61" fmla="*/ 862812 w 1372765"/>
              <a:gd name="connsiteY61" fmla="*/ 158261 h 1863969"/>
              <a:gd name="connsiteX62" fmla="*/ 792473 w 1372765"/>
              <a:gd name="connsiteY62" fmla="*/ 52754 h 1863969"/>
              <a:gd name="connsiteX63" fmla="*/ 686965 w 1372765"/>
              <a:gd name="connsiteY63" fmla="*/ 8792 h 1863969"/>
              <a:gd name="connsiteX64" fmla="*/ 660588 w 1372765"/>
              <a:gd name="connsiteY64" fmla="*/ 0 h 1863969"/>
              <a:gd name="connsiteX65" fmla="*/ 150635 w 1372765"/>
              <a:gd name="connsiteY65" fmla="*/ 8792 h 1863969"/>
              <a:gd name="connsiteX66" fmla="*/ 124258 w 1372765"/>
              <a:gd name="connsiteY66" fmla="*/ 17584 h 1863969"/>
              <a:gd name="connsiteX67" fmla="*/ 71504 w 1372765"/>
              <a:gd name="connsiteY67" fmla="*/ 52754 h 1863969"/>
              <a:gd name="connsiteX68" fmla="*/ 53919 w 1372765"/>
              <a:gd name="connsiteY68" fmla="*/ 105508 h 1863969"/>
              <a:gd name="connsiteX69" fmla="*/ 45127 w 1372765"/>
              <a:gd name="connsiteY69" fmla="*/ 131884 h 1863969"/>
              <a:gd name="connsiteX70" fmla="*/ 36335 w 1372765"/>
              <a:gd name="connsiteY70" fmla="*/ 158261 h 1863969"/>
              <a:gd name="connsiteX71" fmla="*/ 1165 w 1372765"/>
              <a:gd name="connsiteY71" fmla="*/ 175846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72765" h="1863969">
                <a:moveTo>
                  <a:pt x="1165" y="175846"/>
                </a:moveTo>
                <a:cubicBezTo>
                  <a:pt x="-1766" y="303334"/>
                  <a:pt x="-275" y="143159"/>
                  <a:pt x="18750" y="923192"/>
                </a:cubicBezTo>
                <a:cubicBezTo>
                  <a:pt x="19114" y="938132"/>
                  <a:pt x="24869" y="952451"/>
                  <a:pt x="27542" y="967154"/>
                </a:cubicBezTo>
                <a:cubicBezTo>
                  <a:pt x="30731" y="984694"/>
                  <a:pt x="30697" y="1002996"/>
                  <a:pt x="36335" y="1019908"/>
                </a:cubicBezTo>
                <a:cubicBezTo>
                  <a:pt x="39677" y="1029932"/>
                  <a:pt x="49193" y="1036833"/>
                  <a:pt x="53919" y="1046284"/>
                </a:cubicBezTo>
                <a:cubicBezTo>
                  <a:pt x="58064" y="1054574"/>
                  <a:pt x="59061" y="1064142"/>
                  <a:pt x="62712" y="1072661"/>
                </a:cubicBezTo>
                <a:cubicBezTo>
                  <a:pt x="67875" y="1084708"/>
                  <a:pt x="75133" y="1095784"/>
                  <a:pt x="80296" y="1107831"/>
                </a:cubicBezTo>
                <a:cubicBezTo>
                  <a:pt x="102704" y="1160118"/>
                  <a:pt x="69877" y="1122972"/>
                  <a:pt x="124258" y="1204546"/>
                </a:cubicBezTo>
                <a:cubicBezTo>
                  <a:pt x="130119" y="1213338"/>
                  <a:pt x="137116" y="1221472"/>
                  <a:pt x="141842" y="1230923"/>
                </a:cubicBezTo>
                <a:cubicBezTo>
                  <a:pt x="145987" y="1239213"/>
                  <a:pt x="146134" y="1249198"/>
                  <a:pt x="150635" y="1257300"/>
                </a:cubicBezTo>
                <a:cubicBezTo>
                  <a:pt x="158602" y="1271640"/>
                  <a:pt x="197621" y="1328236"/>
                  <a:pt x="212181" y="1345223"/>
                </a:cubicBezTo>
                <a:cubicBezTo>
                  <a:pt x="220273" y="1354664"/>
                  <a:pt x="229766" y="1362808"/>
                  <a:pt x="238558" y="1371600"/>
                </a:cubicBezTo>
                <a:cubicBezTo>
                  <a:pt x="258717" y="1432078"/>
                  <a:pt x="231144" y="1358625"/>
                  <a:pt x="273727" y="1433146"/>
                </a:cubicBezTo>
                <a:cubicBezTo>
                  <a:pt x="278325" y="1441193"/>
                  <a:pt x="278018" y="1451421"/>
                  <a:pt x="282519" y="1459523"/>
                </a:cubicBezTo>
                <a:cubicBezTo>
                  <a:pt x="292782" y="1477998"/>
                  <a:pt x="317688" y="1512277"/>
                  <a:pt x="317688" y="1512277"/>
                </a:cubicBezTo>
                <a:cubicBezTo>
                  <a:pt x="327304" y="1550739"/>
                  <a:pt x="323632" y="1546857"/>
                  <a:pt x="344065" y="1582615"/>
                </a:cubicBezTo>
                <a:cubicBezTo>
                  <a:pt x="349308" y="1591790"/>
                  <a:pt x="354178" y="1601520"/>
                  <a:pt x="361650" y="1608992"/>
                </a:cubicBezTo>
                <a:cubicBezTo>
                  <a:pt x="372012" y="1619354"/>
                  <a:pt x="387084" y="1624417"/>
                  <a:pt x="396819" y="1635369"/>
                </a:cubicBezTo>
                <a:cubicBezTo>
                  <a:pt x="420528" y="1662041"/>
                  <a:pt x="446761" y="1728217"/>
                  <a:pt x="484742" y="1740877"/>
                </a:cubicBezTo>
                <a:lnTo>
                  <a:pt x="511119" y="1749669"/>
                </a:lnTo>
                <a:cubicBezTo>
                  <a:pt x="519911" y="1755531"/>
                  <a:pt x="527783" y="1763091"/>
                  <a:pt x="537496" y="1767254"/>
                </a:cubicBezTo>
                <a:cubicBezTo>
                  <a:pt x="548603" y="1772014"/>
                  <a:pt x="561046" y="1772726"/>
                  <a:pt x="572665" y="1776046"/>
                </a:cubicBezTo>
                <a:cubicBezTo>
                  <a:pt x="581576" y="1778592"/>
                  <a:pt x="590101" y="1782399"/>
                  <a:pt x="599042" y="1784838"/>
                </a:cubicBezTo>
                <a:cubicBezTo>
                  <a:pt x="622358" y="1791197"/>
                  <a:pt x="646029" y="1796196"/>
                  <a:pt x="669381" y="1802423"/>
                </a:cubicBezTo>
                <a:cubicBezTo>
                  <a:pt x="689997" y="1807921"/>
                  <a:pt x="709805" y="1816991"/>
                  <a:pt x="730927" y="1820008"/>
                </a:cubicBezTo>
                <a:cubicBezTo>
                  <a:pt x="771649" y="1825825"/>
                  <a:pt x="813034" y="1825287"/>
                  <a:pt x="854019" y="1828800"/>
                </a:cubicBezTo>
                <a:cubicBezTo>
                  <a:pt x="915618" y="1834080"/>
                  <a:pt x="977311" y="1838715"/>
                  <a:pt x="1038658" y="1846384"/>
                </a:cubicBezTo>
                <a:cubicBezTo>
                  <a:pt x="1120986" y="1856676"/>
                  <a:pt x="1086073" y="1849446"/>
                  <a:pt x="1144165" y="1863969"/>
                </a:cubicBezTo>
                <a:cubicBezTo>
                  <a:pt x="1202781" y="1858107"/>
                  <a:pt x="1264127" y="1865012"/>
                  <a:pt x="1320012" y="1846384"/>
                </a:cubicBezTo>
                <a:cubicBezTo>
                  <a:pt x="1340061" y="1839701"/>
                  <a:pt x="1343458" y="1811215"/>
                  <a:pt x="1355181" y="1793631"/>
                </a:cubicBezTo>
                <a:lnTo>
                  <a:pt x="1372765" y="1767254"/>
                </a:lnTo>
                <a:cubicBezTo>
                  <a:pt x="1369834" y="1717431"/>
                  <a:pt x="1371377" y="1667141"/>
                  <a:pt x="1363973" y="1617784"/>
                </a:cubicBezTo>
                <a:cubicBezTo>
                  <a:pt x="1362406" y="1607334"/>
                  <a:pt x="1350680" y="1601064"/>
                  <a:pt x="1346388" y="1591408"/>
                </a:cubicBezTo>
                <a:cubicBezTo>
                  <a:pt x="1338860" y="1574470"/>
                  <a:pt x="1331851" y="1556938"/>
                  <a:pt x="1328804" y="1538654"/>
                </a:cubicBezTo>
                <a:cubicBezTo>
                  <a:pt x="1321893" y="1497188"/>
                  <a:pt x="1321714" y="1487464"/>
                  <a:pt x="1311219" y="1450731"/>
                </a:cubicBezTo>
                <a:cubicBezTo>
                  <a:pt x="1308673" y="1441820"/>
                  <a:pt x="1304511" y="1433385"/>
                  <a:pt x="1302427" y="1424354"/>
                </a:cubicBezTo>
                <a:cubicBezTo>
                  <a:pt x="1270602" y="1286445"/>
                  <a:pt x="1300870" y="1384513"/>
                  <a:pt x="1267258" y="1283677"/>
                </a:cubicBezTo>
                <a:lnTo>
                  <a:pt x="1258465" y="1257300"/>
                </a:lnTo>
                <a:cubicBezTo>
                  <a:pt x="1255534" y="1248508"/>
                  <a:pt x="1254441" y="1238870"/>
                  <a:pt x="1249673" y="1230923"/>
                </a:cubicBezTo>
                <a:lnTo>
                  <a:pt x="1223296" y="1186961"/>
                </a:lnTo>
                <a:cubicBezTo>
                  <a:pt x="1220365" y="1175238"/>
                  <a:pt x="1218747" y="1163106"/>
                  <a:pt x="1214504" y="1151792"/>
                </a:cubicBezTo>
                <a:cubicBezTo>
                  <a:pt x="1209902" y="1139520"/>
                  <a:pt x="1199866" y="1129394"/>
                  <a:pt x="1196919" y="1116623"/>
                </a:cubicBezTo>
                <a:cubicBezTo>
                  <a:pt x="1166200" y="983507"/>
                  <a:pt x="1210110" y="1081457"/>
                  <a:pt x="1170542" y="1002323"/>
                </a:cubicBezTo>
                <a:cubicBezTo>
                  <a:pt x="1167611" y="990600"/>
                  <a:pt x="1165222" y="978728"/>
                  <a:pt x="1161750" y="967154"/>
                </a:cubicBezTo>
                <a:cubicBezTo>
                  <a:pt x="1156424" y="949400"/>
                  <a:pt x="1148660" y="932382"/>
                  <a:pt x="1144165" y="914400"/>
                </a:cubicBezTo>
                <a:cubicBezTo>
                  <a:pt x="1141234" y="902677"/>
                  <a:pt x="1137994" y="891027"/>
                  <a:pt x="1135373" y="879231"/>
                </a:cubicBezTo>
                <a:cubicBezTo>
                  <a:pt x="1132131" y="864643"/>
                  <a:pt x="1131828" y="849262"/>
                  <a:pt x="1126581" y="835269"/>
                </a:cubicBezTo>
                <a:cubicBezTo>
                  <a:pt x="1122871" y="825375"/>
                  <a:pt x="1114239" y="818067"/>
                  <a:pt x="1108996" y="808892"/>
                </a:cubicBezTo>
                <a:cubicBezTo>
                  <a:pt x="1102493" y="797512"/>
                  <a:pt x="1097273" y="785446"/>
                  <a:pt x="1091412" y="773723"/>
                </a:cubicBezTo>
                <a:cubicBezTo>
                  <a:pt x="1084439" y="738860"/>
                  <a:pt x="1075635" y="691221"/>
                  <a:pt x="1065035" y="659423"/>
                </a:cubicBezTo>
                <a:cubicBezTo>
                  <a:pt x="1062104" y="650631"/>
                  <a:pt x="1059893" y="641565"/>
                  <a:pt x="1056242" y="633046"/>
                </a:cubicBezTo>
                <a:cubicBezTo>
                  <a:pt x="1051079" y="620999"/>
                  <a:pt x="1043260" y="610149"/>
                  <a:pt x="1038658" y="597877"/>
                </a:cubicBezTo>
                <a:cubicBezTo>
                  <a:pt x="1034415" y="586563"/>
                  <a:pt x="1033185" y="574327"/>
                  <a:pt x="1029865" y="562708"/>
                </a:cubicBezTo>
                <a:cubicBezTo>
                  <a:pt x="1027319" y="553797"/>
                  <a:pt x="1023619" y="545242"/>
                  <a:pt x="1021073" y="536331"/>
                </a:cubicBezTo>
                <a:cubicBezTo>
                  <a:pt x="1014929" y="514825"/>
                  <a:pt x="1005146" y="464083"/>
                  <a:pt x="994696" y="448408"/>
                </a:cubicBezTo>
                <a:cubicBezTo>
                  <a:pt x="988835" y="439616"/>
                  <a:pt x="983254" y="430630"/>
                  <a:pt x="977112" y="422031"/>
                </a:cubicBezTo>
                <a:cubicBezTo>
                  <a:pt x="968595" y="410106"/>
                  <a:pt x="958502" y="399288"/>
                  <a:pt x="950735" y="386861"/>
                </a:cubicBezTo>
                <a:cubicBezTo>
                  <a:pt x="943788" y="375746"/>
                  <a:pt x="939012" y="363415"/>
                  <a:pt x="933150" y="351692"/>
                </a:cubicBezTo>
                <a:cubicBezTo>
                  <a:pt x="928186" y="316942"/>
                  <a:pt x="924138" y="280476"/>
                  <a:pt x="915565" y="246184"/>
                </a:cubicBezTo>
                <a:cubicBezTo>
                  <a:pt x="913317" y="237193"/>
                  <a:pt x="911371" y="227855"/>
                  <a:pt x="906773" y="219808"/>
                </a:cubicBezTo>
                <a:cubicBezTo>
                  <a:pt x="899503" y="207085"/>
                  <a:pt x="888913" y="196563"/>
                  <a:pt x="880396" y="184638"/>
                </a:cubicBezTo>
                <a:cubicBezTo>
                  <a:pt x="874254" y="176039"/>
                  <a:pt x="868055" y="167436"/>
                  <a:pt x="862812" y="158261"/>
                </a:cubicBezTo>
                <a:cubicBezTo>
                  <a:pt x="837986" y="114816"/>
                  <a:pt x="839974" y="93469"/>
                  <a:pt x="792473" y="52754"/>
                </a:cubicBezTo>
                <a:cubicBezTo>
                  <a:pt x="753824" y="19626"/>
                  <a:pt x="727975" y="20509"/>
                  <a:pt x="686965" y="8792"/>
                </a:cubicBezTo>
                <a:cubicBezTo>
                  <a:pt x="678054" y="6246"/>
                  <a:pt x="669380" y="2931"/>
                  <a:pt x="660588" y="0"/>
                </a:cubicBezTo>
                <a:lnTo>
                  <a:pt x="150635" y="8792"/>
                </a:lnTo>
                <a:cubicBezTo>
                  <a:pt x="141372" y="9096"/>
                  <a:pt x="132360" y="13083"/>
                  <a:pt x="124258" y="17584"/>
                </a:cubicBezTo>
                <a:cubicBezTo>
                  <a:pt x="105783" y="27848"/>
                  <a:pt x="71504" y="52754"/>
                  <a:pt x="71504" y="52754"/>
                </a:cubicBezTo>
                <a:lnTo>
                  <a:pt x="53919" y="105508"/>
                </a:lnTo>
                <a:lnTo>
                  <a:pt x="45127" y="131884"/>
                </a:lnTo>
                <a:cubicBezTo>
                  <a:pt x="42196" y="140676"/>
                  <a:pt x="41476" y="150550"/>
                  <a:pt x="36335" y="158261"/>
                </a:cubicBezTo>
                <a:cubicBezTo>
                  <a:pt x="16451" y="188087"/>
                  <a:pt x="4096" y="48358"/>
                  <a:pt x="1165" y="17584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Shape 6">
            <a:extLst>
              <a:ext uri="{FF2B5EF4-FFF2-40B4-BE49-F238E27FC236}">
                <a16:creationId xmlns:a16="http://schemas.microsoft.com/office/drawing/2014/main" id="{E7B91515-6F92-4F18-9C3C-21494B55DB40}"/>
              </a:ext>
            </a:extLst>
          </p:cNvPr>
          <p:cNvSpPr/>
          <p:nvPr/>
        </p:nvSpPr>
        <p:spPr>
          <a:xfrm>
            <a:off x="1608992" y="1745083"/>
            <a:ext cx="2076821" cy="690386"/>
          </a:xfrm>
          <a:custGeom>
            <a:avLst/>
            <a:gdLst>
              <a:gd name="connsiteX0" fmla="*/ 975946 w 2076821"/>
              <a:gd name="connsiteY0" fmla="*/ 896816 h 914400"/>
              <a:gd name="connsiteX1" fmla="*/ 474785 w 2076821"/>
              <a:gd name="connsiteY1" fmla="*/ 914400 h 914400"/>
              <a:gd name="connsiteX2" fmla="*/ 228600 w 2076821"/>
              <a:gd name="connsiteY2" fmla="*/ 905608 h 914400"/>
              <a:gd name="connsiteX3" fmla="*/ 167054 w 2076821"/>
              <a:gd name="connsiteY3" fmla="*/ 861646 h 914400"/>
              <a:gd name="connsiteX4" fmla="*/ 114300 w 2076821"/>
              <a:gd name="connsiteY4" fmla="*/ 817685 h 914400"/>
              <a:gd name="connsiteX5" fmla="*/ 105508 w 2076821"/>
              <a:gd name="connsiteY5" fmla="*/ 782516 h 914400"/>
              <a:gd name="connsiteX6" fmla="*/ 87923 w 2076821"/>
              <a:gd name="connsiteY6" fmla="*/ 756139 h 914400"/>
              <a:gd name="connsiteX7" fmla="*/ 70339 w 2076821"/>
              <a:gd name="connsiteY7" fmla="*/ 720969 h 914400"/>
              <a:gd name="connsiteX8" fmla="*/ 43962 w 2076821"/>
              <a:gd name="connsiteY8" fmla="*/ 624254 h 914400"/>
              <a:gd name="connsiteX9" fmla="*/ 17585 w 2076821"/>
              <a:gd name="connsiteY9" fmla="*/ 527539 h 914400"/>
              <a:gd name="connsiteX10" fmla="*/ 8793 w 2076821"/>
              <a:gd name="connsiteY10" fmla="*/ 501162 h 914400"/>
              <a:gd name="connsiteX11" fmla="*/ 0 w 2076821"/>
              <a:gd name="connsiteY11" fmla="*/ 465993 h 914400"/>
              <a:gd name="connsiteX12" fmla="*/ 8793 w 2076821"/>
              <a:gd name="connsiteY12" fmla="*/ 228600 h 914400"/>
              <a:gd name="connsiteX13" fmla="*/ 26377 w 2076821"/>
              <a:gd name="connsiteY13" fmla="*/ 167054 h 914400"/>
              <a:gd name="connsiteX14" fmla="*/ 52754 w 2076821"/>
              <a:gd name="connsiteY14" fmla="*/ 140677 h 914400"/>
              <a:gd name="connsiteX15" fmla="*/ 79131 w 2076821"/>
              <a:gd name="connsiteY15" fmla="*/ 105508 h 914400"/>
              <a:gd name="connsiteX16" fmla="*/ 131885 w 2076821"/>
              <a:gd name="connsiteY16" fmla="*/ 79131 h 914400"/>
              <a:gd name="connsiteX17" fmla="*/ 219808 w 2076821"/>
              <a:gd name="connsiteY17" fmla="*/ 43962 h 914400"/>
              <a:gd name="connsiteX18" fmla="*/ 272562 w 2076821"/>
              <a:gd name="connsiteY18" fmla="*/ 35169 h 914400"/>
              <a:gd name="connsiteX19" fmla="*/ 334108 w 2076821"/>
              <a:gd name="connsiteY19" fmla="*/ 8793 h 914400"/>
              <a:gd name="connsiteX20" fmla="*/ 395654 w 2076821"/>
              <a:gd name="connsiteY20" fmla="*/ 0 h 914400"/>
              <a:gd name="connsiteX21" fmla="*/ 1635370 w 2076821"/>
              <a:gd name="connsiteY21" fmla="*/ 8793 h 914400"/>
              <a:gd name="connsiteX22" fmla="*/ 1732085 w 2076821"/>
              <a:gd name="connsiteY22" fmla="*/ 26377 h 914400"/>
              <a:gd name="connsiteX23" fmla="*/ 1863970 w 2076821"/>
              <a:gd name="connsiteY23" fmla="*/ 43962 h 914400"/>
              <a:gd name="connsiteX24" fmla="*/ 1899139 w 2076821"/>
              <a:gd name="connsiteY24" fmla="*/ 52754 h 914400"/>
              <a:gd name="connsiteX25" fmla="*/ 1925516 w 2076821"/>
              <a:gd name="connsiteY25" fmla="*/ 79131 h 914400"/>
              <a:gd name="connsiteX26" fmla="*/ 1951893 w 2076821"/>
              <a:gd name="connsiteY26" fmla="*/ 96716 h 914400"/>
              <a:gd name="connsiteX27" fmla="*/ 1987062 w 2076821"/>
              <a:gd name="connsiteY27" fmla="*/ 149469 h 914400"/>
              <a:gd name="connsiteX28" fmla="*/ 1995854 w 2076821"/>
              <a:gd name="connsiteY28" fmla="*/ 175846 h 914400"/>
              <a:gd name="connsiteX29" fmla="*/ 2031023 w 2076821"/>
              <a:gd name="connsiteY29" fmla="*/ 228600 h 914400"/>
              <a:gd name="connsiteX30" fmla="*/ 2048608 w 2076821"/>
              <a:gd name="connsiteY30" fmla="*/ 307731 h 914400"/>
              <a:gd name="connsiteX31" fmla="*/ 2066193 w 2076821"/>
              <a:gd name="connsiteY31" fmla="*/ 386862 h 914400"/>
              <a:gd name="connsiteX32" fmla="*/ 2066193 w 2076821"/>
              <a:gd name="connsiteY32" fmla="*/ 712177 h 914400"/>
              <a:gd name="connsiteX33" fmla="*/ 2057400 w 2076821"/>
              <a:gd name="connsiteY33" fmla="*/ 738554 h 914400"/>
              <a:gd name="connsiteX34" fmla="*/ 2031023 w 2076821"/>
              <a:gd name="connsiteY34" fmla="*/ 844062 h 914400"/>
              <a:gd name="connsiteX35" fmla="*/ 1995854 w 2076821"/>
              <a:gd name="connsiteY35" fmla="*/ 852854 h 914400"/>
              <a:gd name="connsiteX36" fmla="*/ 1969477 w 2076821"/>
              <a:gd name="connsiteY36" fmla="*/ 861646 h 914400"/>
              <a:gd name="connsiteX37" fmla="*/ 1767254 w 2076821"/>
              <a:gd name="connsiteY37" fmla="*/ 879231 h 914400"/>
              <a:gd name="connsiteX38" fmla="*/ 1178170 w 2076821"/>
              <a:gd name="connsiteY38" fmla="*/ 888023 h 914400"/>
              <a:gd name="connsiteX39" fmla="*/ 1099039 w 2076821"/>
              <a:gd name="connsiteY39" fmla="*/ 905608 h 914400"/>
              <a:gd name="connsiteX40" fmla="*/ 975946 w 2076821"/>
              <a:gd name="connsiteY40" fmla="*/ 8968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6821" h="914400">
                <a:moveTo>
                  <a:pt x="975946" y="896816"/>
                </a:moveTo>
                <a:cubicBezTo>
                  <a:pt x="871904" y="898281"/>
                  <a:pt x="593319" y="914400"/>
                  <a:pt x="474785" y="914400"/>
                </a:cubicBezTo>
                <a:cubicBezTo>
                  <a:pt x="392671" y="914400"/>
                  <a:pt x="310662" y="908539"/>
                  <a:pt x="228600" y="905608"/>
                </a:cubicBezTo>
                <a:cubicBezTo>
                  <a:pt x="163520" y="873067"/>
                  <a:pt x="220524" y="906204"/>
                  <a:pt x="167054" y="861646"/>
                </a:cubicBezTo>
                <a:cubicBezTo>
                  <a:pt x="93608" y="800442"/>
                  <a:pt x="191361" y="894746"/>
                  <a:pt x="114300" y="817685"/>
                </a:cubicBezTo>
                <a:cubicBezTo>
                  <a:pt x="111369" y="805962"/>
                  <a:pt x="110268" y="793623"/>
                  <a:pt x="105508" y="782516"/>
                </a:cubicBezTo>
                <a:cubicBezTo>
                  <a:pt x="101345" y="772803"/>
                  <a:pt x="93166" y="765314"/>
                  <a:pt x="87923" y="756139"/>
                </a:cubicBezTo>
                <a:cubicBezTo>
                  <a:pt x="81420" y="744759"/>
                  <a:pt x="75502" y="733016"/>
                  <a:pt x="70339" y="720969"/>
                </a:cubicBezTo>
                <a:cubicBezTo>
                  <a:pt x="58921" y="694328"/>
                  <a:pt x="50706" y="644486"/>
                  <a:pt x="43962" y="624254"/>
                </a:cubicBezTo>
                <a:cubicBezTo>
                  <a:pt x="6240" y="511089"/>
                  <a:pt x="42437" y="626950"/>
                  <a:pt x="17585" y="527539"/>
                </a:cubicBezTo>
                <a:cubicBezTo>
                  <a:pt x="15337" y="518548"/>
                  <a:pt x="11339" y="510073"/>
                  <a:pt x="8793" y="501162"/>
                </a:cubicBezTo>
                <a:cubicBezTo>
                  <a:pt x="5473" y="489543"/>
                  <a:pt x="2931" y="477716"/>
                  <a:pt x="0" y="465993"/>
                </a:cubicBezTo>
                <a:cubicBezTo>
                  <a:pt x="2931" y="386862"/>
                  <a:pt x="3695" y="307621"/>
                  <a:pt x="8793" y="228600"/>
                </a:cubicBezTo>
                <a:cubicBezTo>
                  <a:pt x="9002" y="225355"/>
                  <a:pt x="22070" y="173514"/>
                  <a:pt x="26377" y="167054"/>
                </a:cubicBezTo>
                <a:cubicBezTo>
                  <a:pt x="33274" y="156708"/>
                  <a:pt x="44662" y="150118"/>
                  <a:pt x="52754" y="140677"/>
                </a:cubicBezTo>
                <a:cubicBezTo>
                  <a:pt x="62291" y="129551"/>
                  <a:pt x="68769" y="115870"/>
                  <a:pt x="79131" y="105508"/>
                </a:cubicBezTo>
                <a:cubicBezTo>
                  <a:pt x="100254" y="84385"/>
                  <a:pt x="106855" y="89858"/>
                  <a:pt x="131885" y="79131"/>
                </a:cubicBezTo>
                <a:cubicBezTo>
                  <a:pt x="182828" y="57298"/>
                  <a:pt x="155758" y="59974"/>
                  <a:pt x="219808" y="43962"/>
                </a:cubicBezTo>
                <a:cubicBezTo>
                  <a:pt x="237103" y="39638"/>
                  <a:pt x="255159" y="39036"/>
                  <a:pt x="272562" y="35169"/>
                </a:cubicBezTo>
                <a:cubicBezTo>
                  <a:pt x="364280" y="14787"/>
                  <a:pt x="215829" y="41051"/>
                  <a:pt x="334108" y="8793"/>
                </a:cubicBezTo>
                <a:cubicBezTo>
                  <a:pt x="354101" y="3340"/>
                  <a:pt x="375139" y="2931"/>
                  <a:pt x="395654" y="0"/>
                </a:cubicBezTo>
                <a:lnTo>
                  <a:pt x="1635370" y="8793"/>
                </a:lnTo>
                <a:cubicBezTo>
                  <a:pt x="1649370" y="8983"/>
                  <a:pt x="1715486" y="23359"/>
                  <a:pt x="1732085" y="26377"/>
                </a:cubicBezTo>
                <a:cubicBezTo>
                  <a:pt x="1794101" y="37652"/>
                  <a:pt x="1792304" y="35999"/>
                  <a:pt x="1863970" y="43962"/>
                </a:cubicBezTo>
                <a:cubicBezTo>
                  <a:pt x="1875693" y="46893"/>
                  <a:pt x="1888647" y="46759"/>
                  <a:pt x="1899139" y="52754"/>
                </a:cubicBezTo>
                <a:cubicBezTo>
                  <a:pt x="1909935" y="58923"/>
                  <a:pt x="1915964" y="71171"/>
                  <a:pt x="1925516" y="79131"/>
                </a:cubicBezTo>
                <a:cubicBezTo>
                  <a:pt x="1933634" y="85896"/>
                  <a:pt x="1943101" y="90854"/>
                  <a:pt x="1951893" y="96716"/>
                </a:cubicBezTo>
                <a:cubicBezTo>
                  <a:pt x="1963616" y="114300"/>
                  <a:pt x="1980379" y="129420"/>
                  <a:pt x="1987062" y="149469"/>
                </a:cubicBezTo>
                <a:cubicBezTo>
                  <a:pt x="1989993" y="158261"/>
                  <a:pt x="1991353" y="167744"/>
                  <a:pt x="1995854" y="175846"/>
                </a:cubicBezTo>
                <a:cubicBezTo>
                  <a:pt x="2006117" y="194321"/>
                  <a:pt x="2031023" y="228600"/>
                  <a:pt x="2031023" y="228600"/>
                </a:cubicBezTo>
                <a:cubicBezTo>
                  <a:pt x="2057559" y="361271"/>
                  <a:pt x="2023761" y="195915"/>
                  <a:pt x="2048608" y="307731"/>
                </a:cubicBezTo>
                <a:cubicBezTo>
                  <a:pt x="2070921" y="408145"/>
                  <a:pt x="2044758" y="301129"/>
                  <a:pt x="2066193" y="386862"/>
                </a:cubicBezTo>
                <a:cubicBezTo>
                  <a:pt x="2079967" y="538382"/>
                  <a:pt x="2080756" y="501023"/>
                  <a:pt x="2066193" y="712177"/>
                </a:cubicBezTo>
                <a:cubicBezTo>
                  <a:pt x="2065555" y="721423"/>
                  <a:pt x="2059648" y="729563"/>
                  <a:pt x="2057400" y="738554"/>
                </a:cubicBezTo>
                <a:cubicBezTo>
                  <a:pt x="2051900" y="760555"/>
                  <a:pt x="2042040" y="829373"/>
                  <a:pt x="2031023" y="844062"/>
                </a:cubicBezTo>
                <a:cubicBezTo>
                  <a:pt x="2023773" y="853729"/>
                  <a:pt x="2007473" y="849534"/>
                  <a:pt x="1995854" y="852854"/>
                </a:cubicBezTo>
                <a:cubicBezTo>
                  <a:pt x="1986943" y="855400"/>
                  <a:pt x="1978619" y="860122"/>
                  <a:pt x="1969477" y="861646"/>
                </a:cubicBezTo>
                <a:cubicBezTo>
                  <a:pt x="1928182" y="868529"/>
                  <a:pt x="1794804" y="878551"/>
                  <a:pt x="1767254" y="879231"/>
                </a:cubicBezTo>
                <a:lnTo>
                  <a:pt x="1178170" y="888023"/>
                </a:lnTo>
                <a:cubicBezTo>
                  <a:pt x="1164604" y="891415"/>
                  <a:pt x="1110205" y="905608"/>
                  <a:pt x="1099039" y="905608"/>
                </a:cubicBezTo>
                <a:cubicBezTo>
                  <a:pt x="1066667" y="905608"/>
                  <a:pt x="1079988" y="895351"/>
                  <a:pt x="975946" y="8968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Now let’s check (KLAUS, CULC).</a:t>
            </a:r>
          </a:p>
          <a:p>
            <a:pPr marL="45720" indent="0">
              <a:buNone/>
            </a:pPr>
            <a:r>
              <a:rPr lang="en-US" dirty="0"/>
              <a:t>Find(KLAUS) = COC.</a:t>
            </a:r>
            <a:br>
              <a:rPr lang="en-US" dirty="0"/>
            </a:br>
            <a:r>
              <a:rPr lang="en-US" dirty="0"/>
              <a:t>Find(CULC) = CULC.</a:t>
            </a:r>
            <a:br>
              <a:rPr lang="en-US" dirty="0"/>
            </a:br>
            <a:r>
              <a:rPr lang="en-US" dirty="0"/>
              <a:t>Not the same root, so this edge is okay.</a:t>
            </a:r>
          </a:p>
          <a:p>
            <a:pPr marL="45720" indent="0">
              <a:buNone/>
            </a:pPr>
            <a:r>
              <a:rPr lang="en-US" dirty="0"/>
              <a:t>Add (KLAUS, CULC) to our spanning tree.</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0451538" y="2947364"/>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080119" y="296204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2" name="Arrow: Curved Down 71">
            <a:extLst>
              <a:ext uri="{FF2B5EF4-FFF2-40B4-BE49-F238E27FC236}">
                <a16:creationId xmlns:a16="http://schemas.microsoft.com/office/drawing/2014/main" id="{0D99CD20-891A-46E0-87B3-02CBFC0F5B64}"/>
              </a:ext>
            </a:extLst>
          </p:cNvPr>
          <p:cNvSpPr/>
          <p:nvPr/>
        </p:nvSpPr>
        <p:spPr>
          <a:xfrm>
            <a:off x="10642898" y="182794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1</a:t>
            </a:r>
          </a:p>
        </p:txBody>
      </p:sp>
      <p:sp>
        <p:nvSpPr>
          <p:cNvPr id="77" name="TextBox 76">
            <a:extLst>
              <a:ext uri="{FF2B5EF4-FFF2-40B4-BE49-F238E27FC236}">
                <a16:creationId xmlns:a16="http://schemas.microsoft.com/office/drawing/2014/main" id="{1E6A4A52-2FBD-460E-BDBC-2B81E91071BA}"/>
              </a:ext>
            </a:extLst>
          </p:cNvPr>
          <p:cNvSpPr txBox="1"/>
          <p:nvPr/>
        </p:nvSpPr>
        <p:spPr>
          <a:xfrm>
            <a:off x="7759384" y="3462943"/>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1</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046087" y="3392133"/>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5400000" flipH="1" flipV="1">
            <a:off x="7394099" y="2866598"/>
            <a:ext cx="188237" cy="265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7EFF2587-C075-4EFB-8D18-CCF2B63EF3F5}"/>
              </a:ext>
            </a:extLst>
          </p:cNvPr>
          <p:cNvCxnSpPr>
            <a:stCxn id="56" idx="0"/>
            <a:endCxn id="53" idx="4"/>
          </p:cNvCxnSpPr>
          <p:nvPr/>
        </p:nvCxnSpPr>
        <p:spPr>
          <a:xfrm rot="16200000" flipV="1">
            <a:off x="10698850" y="2845625"/>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861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636ABAB-7F9F-4744-9918-BC5528FC5AE6}"/>
              </a:ext>
            </a:extLst>
          </p:cNvPr>
          <p:cNvSpPr/>
          <p:nvPr/>
        </p:nvSpPr>
        <p:spPr>
          <a:xfrm>
            <a:off x="1582615" y="1512277"/>
            <a:ext cx="2525347" cy="3543300"/>
          </a:xfrm>
          <a:custGeom>
            <a:avLst/>
            <a:gdLst>
              <a:gd name="connsiteX0" fmla="*/ 1740877 w 2525347"/>
              <a:gd name="connsiteY0" fmla="*/ 3446585 h 3543300"/>
              <a:gd name="connsiteX1" fmla="*/ 1714500 w 2525347"/>
              <a:gd name="connsiteY1" fmla="*/ 3367454 h 3543300"/>
              <a:gd name="connsiteX2" fmla="*/ 1679331 w 2525347"/>
              <a:gd name="connsiteY2" fmla="*/ 3297115 h 3543300"/>
              <a:gd name="connsiteX3" fmla="*/ 1670539 w 2525347"/>
              <a:gd name="connsiteY3" fmla="*/ 3261946 h 3543300"/>
              <a:gd name="connsiteX4" fmla="*/ 1652954 w 2525347"/>
              <a:gd name="connsiteY4" fmla="*/ 3235569 h 3543300"/>
              <a:gd name="connsiteX5" fmla="*/ 1644162 w 2525347"/>
              <a:gd name="connsiteY5" fmla="*/ 3209192 h 3543300"/>
              <a:gd name="connsiteX6" fmla="*/ 1608993 w 2525347"/>
              <a:gd name="connsiteY6" fmla="*/ 3138854 h 3543300"/>
              <a:gd name="connsiteX7" fmla="*/ 1591408 w 2525347"/>
              <a:gd name="connsiteY7" fmla="*/ 3086100 h 3543300"/>
              <a:gd name="connsiteX8" fmla="*/ 1582616 w 2525347"/>
              <a:gd name="connsiteY8" fmla="*/ 2971800 h 3543300"/>
              <a:gd name="connsiteX9" fmla="*/ 1573823 w 2525347"/>
              <a:gd name="connsiteY9" fmla="*/ 2708031 h 3543300"/>
              <a:gd name="connsiteX10" fmla="*/ 1556239 w 2525347"/>
              <a:gd name="connsiteY10" fmla="*/ 2602523 h 3543300"/>
              <a:gd name="connsiteX11" fmla="*/ 1538654 w 2525347"/>
              <a:gd name="connsiteY11" fmla="*/ 2505808 h 3543300"/>
              <a:gd name="connsiteX12" fmla="*/ 1477108 w 2525347"/>
              <a:gd name="connsiteY12" fmla="*/ 2453054 h 3543300"/>
              <a:gd name="connsiteX13" fmla="*/ 1450731 w 2525347"/>
              <a:gd name="connsiteY13" fmla="*/ 2444261 h 3543300"/>
              <a:gd name="connsiteX14" fmla="*/ 1397977 w 2525347"/>
              <a:gd name="connsiteY14" fmla="*/ 2400300 h 3543300"/>
              <a:gd name="connsiteX15" fmla="*/ 1345223 w 2525347"/>
              <a:gd name="connsiteY15" fmla="*/ 2373923 h 3543300"/>
              <a:gd name="connsiteX16" fmla="*/ 1318847 w 2525347"/>
              <a:gd name="connsiteY16" fmla="*/ 2338754 h 3543300"/>
              <a:gd name="connsiteX17" fmla="*/ 1292470 w 2525347"/>
              <a:gd name="connsiteY17" fmla="*/ 2312377 h 3543300"/>
              <a:gd name="connsiteX18" fmla="*/ 1274885 w 2525347"/>
              <a:gd name="connsiteY18" fmla="*/ 2277208 h 3543300"/>
              <a:gd name="connsiteX19" fmla="*/ 1257300 w 2525347"/>
              <a:gd name="connsiteY19" fmla="*/ 2250831 h 3543300"/>
              <a:gd name="connsiteX20" fmla="*/ 1222131 w 2525347"/>
              <a:gd name="connsiteY20" fmla="*/ 2189285 h 3543300"/>
              <a:gd name="connsiteX21" fmla="*/ 1204547 w 2525347"/>
              <a:gd name="connsiteY21" fmla="*/ 2127738 h 3543300"/>
              <a:gd name="connsiteX22" fmla="*/ 1186962 w 2525347"/>
              <a:gd name="connsiteY22" fmla="*/ 2101361 h 3543300"/>
              <a:gd name="connsiteX23" fmla="*/ 1178170 w 2525347"/>
              <a:gd name="connsiteY23" fmla="*/ 2022231 h 3543300"/>
              <a:gd name="connsiteX24" fmla="*/ 1186962 w 2525347"/>
              <a:gd name="connsiteY24" fmla="*/ 1863969 h 3543300"/>
              <a:gd name="connsiteX25" fmla="*/ 1213339 w 2525347"/>
              <a:gd name="connsiteY25" fmla="*/ 1793631 h 3543300"/>
              <a:gd name="connsiteX26" fmla="*/ 1230923 w 2525347"/>
              <a:gd name="connsiteY26" fmla="*/ 1767254 h 3543300"/>
              <a:gd name="connsiteX27" fmla="*/ 1248508 w 2525347"/>
              <a:gd name="connsiteY27" fmla="*/ 1732085 h 3543300"/>
              <a:gd name="connsiteX28" fmla="*/ 1292470 w 2525347"/>
              <a:gd name="connsiteY28" fmla="*/ 1670538 h 3543300"/>
              <a:gd name="connsiteX29" fmla="*/ 1310054 w 2525347"/>
              <a:gd name="connsiteY29" fmla="*/ 1644161 h 3543300"/>
              <a:gd name="connsiteX30" fmla="*/ 1318847 w 2525347"/>
              <a:gd name="connsiteY30" fmla="*/ 1608992 h 3543300"/>
              <a:gd name="connsiteX31" fmla="*/ 1380393 w 2525347"/>
              <a:gd name="connsiteY31" fmla="*/ 1529861 h 3543300"/>
              <a:gd name="connsiteX32" fmla="*/ 1389185 w 2525347"/>
              <a:gd name="connsiteY32" fmla="*/ 1503485 h 3543300"/>
              <a:gd name="connsiteX33" fmla="*/ 1424354 w 2525347"/>
              <a:gd name="connsiteY33" fmla="*/ 1450731 h 3543300"/>
              <a:gd name="connsiteX34" fmla="*/ 1441939 w 2525347"/>
              <a:gd name="connsiteY34" fmla="*/ 1397977 h 3543300"/>
              <a:gd name="connsiteX35" fmla="*/ 1450731 w 2525347"/>
              <a:gd name="connsiteY35" fmla="*/ 1371600 h 3543300"/>
              <a:gd name="connsiteX36" fmla="*/ 1433147 w 2525347"/>
              <a:gd name="connsiteY36" fmla="*/ 1204546 h 3543300"/>
              <a:gd name="connsiteX37" fmla="*/ 1415562 w 2525347"/>
              <a:gd name="connsiteY37" fmla="*/ 1169377 h 3543300"/>
              <a:gd name="connsiteX38" fmla="*/ 1345223 w 2525347"/>
              <a:gd name="connsiteY38" fmla="*/ 1090246 h 3543300"/>
              <a:gd name="connsiteX39" fmla="*/ 1318847 w 2525347"/>
              <a:gd name="connsiteY39" fmla="*/ 1063869 h 3543300"/>
              <a:gd name="connsiteX40" fmla="*/ 1310054 w 2525347"/>
              <a:gd name="connsiteY40" fmla="*/ 1037492 h 3543300"/>
              <a:gd name="connsiteX41" fmla="*/ 1257300 w 2525347"/>
              <a:gd name="connsiteY41" fmla="*/ 1019908 h 3543300"/>
              <a:gd name="connsiteX42" fmla="*/ 1213339 w 2525347"/>
              <a:gd name="connsiteY42" fmla="*/ 1011115 h 3543300"/>
              <a:gd name="connsiteX43" fmla="*/ 1186962 w 2525347"/>
              <a:gd name="connsiteY43" fmla="*/ 1002323 h 3543300"/>
              <a:gd name="connsiteX44" fmla="*/ 1055077 w 2525347"/>
              <a:gd name="connsiteY44" fmla="*/ 993531 h 3543300"/>
              <a:gd name="connsiteX45" fmla="*/ 1019908 w 2525347"/>
              <a:gd name="connsiteY45" fmla="*/ 984738 h 3543300"/>
              <a:gd name="connsiteX46" fmla="*/ 993531 w 2525347"/>
              <a:gd name="connsiteY46" fmla="*/ 975946 h 3543300"/>
              <a:gd name="connsiteX47" fmla="*/ 861647 w 2525347"/>
              <a:gd name="connsiteY47" fmla="*/ 967154 h 3543300"/>
              <a:gd name="connsiteX48" fmla="*/ 334108 w 2525347"/>
              <a:gd name="connsiteY48" fmla="*/ 958361 h 3543300"/>
              <a:gd name="connsiteX49" fmla="*/ 140677 w 2525347"/>
              <a:gd name="connsiteY49" fmla="*/ 931985 h 3543300"/>
              <a:gd name="connsiteX50" fmla="*/ 123093 w 2525347"/>
              <a:gd name="connsiteY50" fmla="*/ 896815 h 3543300"/>
              <a:gd name="connsiteX51" fmla="*/ 70339 w 2525347"/>
              <a:gd name="connsiteY51" fmla="*/ 835269 h 3543300"/>
              <a:gd name="connsiteX52" fmla="*/ 52754 w 2525347"/>
              <a:gd name="connsiteY52" fmla="*/ 800100 h 3543300"/>
              <a:gd name="connsiteX53" fmla="*/ 35170 w 2525347"/>
              <a:gd name="connsiteY53" fmla="*/ 773723 h 3543300"/>
              <a:gd name="connsiteX54" fmla="*/ 8793 w 2525347"/>
              <a:gd name="connsiteY54" fmla="*/ 677008 h 3543300"/>
              <a:gd name="connsiteX55" fmla="*/ 0 w 2525347"/>
              <a:gd name="connsiteY55" fmla="*/ 641838 h 3543300"/>
              <a:gd name="connsiteX56" fmla="*/ 17585 w 2525347"/>
              <a:gd name="connsiteY56" fmla="*/ 404446 h 3543300"/>
              <a:gd name="connsiteX57" fmla="*/ 35170 w 2525347"/>
              <a:gd name="connsiteY57" fmla="*/ 369277 h 3543300"/>
              <a:gd name="connsiteX58" fmla="*/ 96716 w 2525347"/>
              <a:gd name="connsiteY58" fmla="*/ 307731 h 3543300"/>
              <a:gd name="connsiteX59" fmla="*/ 131885 w 2525347"/>
              <a:gd name="connsiteY59" fmla="*/ 272561 h 3543300"/>
              <a:gd name="connsiteX60" fmla="*/ 149470 w 2525347"/>
              <a:gd name="connsiteY60" fmla="*/ 228600 h 3543300"/>
              <a:gd name="connsiteX61" fmla="*/ 184639 w 2525347"/>
              <a:gd name="connsiteY61" fmla="*/ 211015 h 3543300"/>
              <a:gd name="connsiteX62" fmla="*/ 211016 w 2525347"/>
              <a:gd name="connsiteY62" fmla="*/ 193431 h 3543300"/>
              <a:gd name="connsiteX63" fmla="*/ 254977 w 2525347"/>
              <a:gd name="connsiteY63" fmla="*/ 149469 h 3543300"/>
              <a:gd name="connsiteX64" fmla="*/ 272562 w 2525347"/>
              <a:gd name="connsiteY64" fmla="*/ 123092 h 3543300"/>
              <a:gd name="connsiteX65" fmla="*/ 351693 w 2525347"/>
              <a:gd name="connsiteY65" fmla="*/ 79131 h 3543300"/>
              <a:gd name="connsiteX66" fmla="*/ 395654 w 2525347"/>
              <a:gd name="connsiteY66" fmla="*/ 70338 h 3543300"/>
              <a:gd name="connsiteX67" fmla="*/ 465993 w 2525347"/>
              <a:gd name="connsiteY67" fmla="*/ 35169 h 3543300"/>
              <a:gd name="connsiteX68" fmla="*/ 492370 w 2525347"/>
              <a:gd name="connsiteY68" fmla="*/ 26377 h 3543300"/>
              <a:gd name="connsiteX69" fmla="*/ 597877 w 2525347"/>
              <a:gd name="connsiteY69" fmla="*/ 17585 h 3543300"/>
              <a:gd name="connsiteX70" fmla="*/ 984739 w 2525347"/>
              <a:gd name="connsiteY70" fmla="*/ 0 h 3543300"/>
              <a:gd name="connsiteX71" fmla="*/ 1582616 w 2525347"/>
              <a:gd name="connsiteY71" fmla="*/ 8792 h 3543300"/>
              <a:gd name="connsiteX72" fmla="*/ 1644162 w 2525347"/>
              <a:gd name="connsiteY72" fmla="*/ 17585 h 3543300"/>
              <a:gd name="connsiteX73" fmla="*/ 1793631 w 2525347"/>
              <a:gd name="connsiteY73" fmla="*/ 35169 h 3543300"/>
              <a:gd name="connsiteX74" fmla="*/ 1855177 w 2525347"/>
              <a:gd name="connsiteY74" fmla="*/ 52754 h 3543300"/>
              <a:gd name="connsiteX75" fmla="*/ 1890347 w 2525347"/>
              <a:gd name="connsiteY75" fmla="*/ 70338 h 3543300"/>
              <a:gd name="connsiteX76" fmla="*/ 1943100 w 2525347"/>
              <a:gd name="connsiteY76" fmla="*/ 87923 h 3543300"/>
              <a:gd name="connsiteX77" fmla="*/ 1960685 w 2525347"/>
              <a:gd name="connsiteY77" fmla="*/ 114300 h 3543300"/>
              <a:gd name="connsiteX78" fmla="*/ 1978270 w 2525347"/>
              <a:gd name="connsiteY78" fmla="*/ 175846 h 3543300"/>
              <a:gd name="connsiteX79" fmla="*/ 1995854 w 2525347"/>
              <a:gd name="connsiteY79" fmla="*/ 202223 h 3543300"/>
              <a:gd name="connsiteX80" fmla="*/ 2004647 w 2525347"/>
              <a:gd name="connsiteY80" fmla="*/ 228600 h 3543300"/>
              <a:gd name="connsiteX81" fmla="*/ 2013439 w 2525347"/>
              <a:gd name="connsiteY81" fmla="*/ 281354 h 3543300"/>
              <a:gd name="connsiteX82" fmla="*/ 2022231 w 2525347"/>
              <a:gd name="connsiteY82" fmla="*/ 386861 h 3543300"/>
              <a:gd name="connsiteX83" fmla="*/ 2048608 w 2525347"/>
              <a:gd name="connsiteY83" fmla="*/ 448408 h 3543300"/>
              <a:gd name="connsiteX84" fmla="*/ 2057400 w 2525347"/>
              <a:gd name="connsiteY84" fmla="*/ 474785 h 3543300"/>
              <a:gd name="connsiteX85" fmla="*/ 2074985 w 2525347"/>
              <a:gd name="connsiteY85" fmla="*/ 518746 h 3543300"/>
              <a:gd name="connsiteX86" fmla="*/ 2083777 w 2525347"/>
              <a:gd name="connsiteY86" fmla="*/ 553915 h 3543300"/>
              <a:gd name="connsiteX87" fmla="*/ 2101362 w 2525347"/>
              <a:gd name="connsiteY87" fmla="*/ 580292 h 3543300"/>
              <a:gd name="connsiteX88" fmla="*/ 2118947 w 2525347"/>
              <a:gd name="connsiteY88" fmla="*/ 677008 h 3543300"/>
              <a:gd name="connsiteX89" fmla="*/ 2127739 w 2525347"/>
              <a:gd name="connsiteY89" fmla="*/ 1705708 h 3543300"/>
              <a:gd name="connsiteX90" fmla="*/ 2136531 w 2525347"/>
              <a:gd name="connsiteY90" fmla="*/ 1740877 h 3543300"/>
              <a:gd name="connsiteX91" fmla="*/ 2145323 w 2525347"/>
              <a:gd name="connsiteY91" fmla="*/ 1784838 h 3543300"/>
              <a:gd name="connsiteX92" fmla="*/ 2171700 w 2525347"/>
              <a:gd name="connsiteY92" fmla="*/ 2004646 h 3543300"/>
              <a:gd name="connsiteX93" fmla="*/ 2224454 w 2525347"/>
              <a:gd name="connsiteY93" fmla="*/ 2215661 h 3543300"/>
              <a:gd name="connsiteX94" fmla="*/ 2250831 w 2525347"/>
              <a:gd name="connsiteY94" fmla="*/ 2277208 h 3543300"/>
              <a:gd name="connsiteX95" fmla="*/ 2277208 w 2525347"/>
              <a:gd name="connsiteY95" fmla="*/ 2303585 h 3543300"/>
              <a:gd name="connsiteX96" fmla="*/ 2365131 w 2525347"/>
              <a:gd name="connsiteY96" fmla="*/ 2409092 h 3543300"/>
              <a:gd name="connsiteX97" fmla="*/ 2426677 w 2525347"/>
              <a:gd name="connsiteY97" fmla="*/ 2514600 h 3543300"/>
              <a:gd name="connsiteX98" fmla="*/ 2461847 w 2525347"/>
              <a:gd name="connsiteY98" fmla="*/ 2576146 h 3543300"/>
              <a:gd name="connsiteX99" fmla="*/ 2505808 w 2525347"/>
              <a:gd name="connsiteY99" fmla="*/ 2690446 h 3543300"/>
              <a:gd name="connsiteX100" fmla="*/ 2523393 w 2525347"/>
              <a:gd name="connsiteY100" fmla="*/ 2857500 h 3543300"/>
              <a:gd name="connsiteX101" fmla="*/ 2505808 w 2525347"/>
              <a:gd name="connsiteY101" fmla="*/ 3217985 h 3543300"/>
              <a:gd name="connsiteX102" fmla="*/ 2488223 w 2525347"/>
              <a:gd name="connsiteY102" fmla="*/ 3297115 h 3543300"/>
              <a:gd name="connsiteX103" fmla="*/ 2453054 w 2525347"/>
              <a:gd name="connsiteY103" fmla="*/ 3385038 h 3543300"/>
              <a:gd name="connsiteX104" fmla="*/ 2417885 w 2525347"/>
              <a:gd name="connsiteY104" fmla="*/ 3420208 h 3543300"/>
              <a:gd name="connsiteX105" fmla="*/ 2365131 w 2525347"/>
              <a:gd name="connsiteY105" fmla="*/ 3499338 h 3543300"/>
              <a:gd name="connsiteX106" fmla="*/ 2233247 w 2525347"/>
              <a:gd name="connsiteY106" fmla="*/ 3534508 h 3543300"/>
              <a:gd name="connsiteX107" fmla="*/ 2162908 w 2525347"/>
              <a:gd name="connsiteY107" fmla="*/ 3543300 h 3543300"/>
              <a:gd name="connsiteX108" fmla="*/ 1925516 w 2525347"/>
              <a:gd name="connsiteY108" fmla="*/ 3534508 h 3543300"/>
              <a:gd name="connsiteX109" fmla="*/ 1855177 w 2525347"/>
              <a:gd name="connsiteY109" fmla="*/ 3525715 h 3543300"/>
              <a:gd name="connsiteX110" fmla="*/ 1749670 w 2525347"/>
              <a:gd name="connsiteY110" fmla="*/ 3516923 h 3543300"/>
              <a:gd name="connsiteX111" fmla="*/ 1740877 w 2525347"/>
              <a:gd name="connsiteY111" fmla="*/ 3446585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525347" h="3543300">
                <a:moveTo>
                  <a:pt x="1740877" y="3446585"/>
                </a:moveTo>
                <a:cubicBezTo>
                  <a:pt x="1735015" y="3421674"/>
                  <a:pt x="1725086" y="3393164"/>
                  <a:pt x="1714500" y="3367454"/>
                </a:cubicBezTo>
                <a:cubicBezTo>
                  <a:pt x="1704519" y="3343215"/>
                  <a:pt x="1679331" y="3297115"/>
                  <a:pt x="1679331" y="3297115"/>
                </a:cubicBezTo>
                <a:cubicBezTo>
                  <a:pt x="1676400" y="3285392"/>
                  <a:pt x="1675299" y="3273053"/>
                  <a:pt x="1670539" y="3261946"/>
                </a:cubicBezTo>
                <a:cubicBezTo>
                  <a:pt x="1666376" y="3252233"/>
                  <a:pt x="1657680" y="3245021"/>
                  <a:pt x="1652954" y="3235569"/>
                </a:cubicBezTo>
                <a:cubicBezTo>
                  <a:pt x="1648809" y="3227280"/>
                  <a:pt x="1647997" y="3217629"/>
                  <a:pt x="1644162" y="3209192"/>
                </a:cubicBezTo>
                <a:cubicBezTo>
                  <a:pt x="1633315" y="3185328"/>
                  <a:pt x="1617283" y="3163722"/>
                  <a:pt x="1608993" y="3138854"/>
                </a:cubicBezTo>
                <a:lnTo>
                  <a:pt x="1591408" y="3086100"/>
                </a:lnTo>
                <a:cubicBezTo>
                  <a:pt x="1588477" y="3048000"/>
                  <a:pt x="1584391" y="3009971"/>
                  <a:pt x="1582616" y="2971800"/>
                </a:cubicBezTo>
                <a:cubicBezTo>
                  <a:pt x="1578529" y="2883923"/>
                  <a:pt x="1578571" y="2795875"/>
                  <a:pt x="1573823" y="2708031"/>
                </a:cubicBezTo>
                <a:cubicBezTo>
                  <a:pt x="1571879" y="2672066"/>
                  <a:pt x="1562633" y="2637691"/>
                  <a:pt x="1556239" y="2602523"/>
                </a:cubicBezTo>
                <a:cubicBezTo>
                  <a:pt x="1555947" y="2600917"/>
                  <a:pt x="1541759" y="2512018"/>
                  <a:pt x="1538654" y="2505808"/>
                </a:cubicBezTo>
                <a:cubicBezTo>
                  <a:pt x="1532418" y="2493335"/>
                  <a:pt x="1486277" y="2458294"/>
                  <a:pt x="1477108" y="2453054"/>
                </a:cubicBezTo>
                <a:cubicBezTo>
                  <a:pt x="1469061" y="2448456"/>
                  <a:pt x="1459021" y="2448406"/>
                  <a:pt x="1450731" y="2444261"/>
                </a:cubicBezTo>
                <a:cubicBezTo>
                  <a:pt x="1417984" y="2427888"/>
                  <a:pt x="1427147" y="2424608"/>
                  <a:pt x="1397977" y="2400300"/>
                </a:cubicBezTo>
                <a:cubicBezTo>
                  <a:pt x="1375251" y="2381361"/>
                  <a:pt x="1371660" y="2382735"/>
                  <a:pt x="1345223" y="2373923"/>
                </a:cubicBezTo>
                <a:cubicBezTo>
                  <a:pt x="1336431" y="2362200"/>
                  <a:pt x="1328383" y="2349880"/>
                  <a:pt x="1318847" y="2338754"/>
                </a:cubicBezTo>
                <a:cubicBezTo>
                  <a:pt x="1310755" y="2329313"/>
                  <a:pt x="1299697" y="2322495"/>
                  <a:pt x="1292470" y="2312377"/>
                </a:cubicBezTo>
                <a:cubicBezTo>
                  <a:pt x="1284852" y="2301712"/>
                  <a:pt x="1281388" y="2288588"/>
                  <a:pt x="1274885" y="2277208"/>
                </a:cubicBezTo>
                <a:cubicBezTo>
                  <a:pt x="1269642" y="2268033"/>
                  <a:pt x="1262543" y="2260006"/>
                  <a:pt x="1257300" y="2250831"/>
                </a:cubicBezTo>
                <a:cubicBezTo>
                  <a:pt x="1212685" y="2172753"/>
                  <a:pt x="1264970" y="2253539"/>
                  <a:pt x="1222131" y="2189285"/>
                </a:cubicBezTo>
                <a:cubicBezTo>
                  <a:pt x="1219314" y="2178017"/>
                  <a:pt x="1210854" y="2140351"/>
                  <a:pt x="1204547" y="2127738"/>
                </a:cubicBezTo>
                <a:cubicBezTo>
                  <a:pt x="1199821" y="2118286"/>
                  <a:pt x="1192824" y="2110153"/>
                  <a:pt x="1186962" y="2101361"/>
                </a:cubicBezTo>
                <a:cubicBezTo>
                  <a:pt x="1184031" y="2074984"/>
                  <a:pt x="1178170" y="2048770"/>
                  <a:pt x="1178170" y="2022231"/>
                </a:cubicBezTo>
                <a:cubicBezTo>
                  <a:pt x="1178170" y="1969396"/>
                  <a:pt x="1182179" y="1916587"/>
                  <a:pt x="1186962" y="1863969"/>
                </a:cubicBezTo>
                <a:cubicBezTo>
                  <a:pt x="1189301" y="1838237"/>
                  <a:pt x="1200797" y="1815580"/>
                  <a:pt x="1213339" y="1793631"/>
                </a:cubicBezTo>
                <a:cubicBezTo>
                  <a:pt x="1218582" y="1784456"/>
                  <a:pt x="1225680" y="1776429"/>
                  <a:pt x="1230923" y="1767254"/>
                </a:cubicBezTo>
                <a:cubicBezTo>
                  <a:pt x="1237426" y="1755874"/>
                  <a:pt x="1242005" y="1743465"/>
                  <a:pt x="1248508" y="1732085"/>
                </a:cubicBezTo>
                <a:cubicBezTo>
                  <a:pt x="1260347" y="1711367"/>
                  <a:pt x="1278993" y="1689406"/>
                  <a:pt x="1292470" y="1670538"/>
                </a:cubicBezTo>
                <a:cubicBezTo>
                  <a:pt x="1298612" y="1661939"/>
                  <a:pt x="1304193" y="1652953"/>
                  <a:pt x="1310054" y="1644161"/>
                </a:cubicBezTo>
                <a:cubicBezTo>
                  <a:pt x="1312985" y="1632438"/>
                  <a:pt x="1313443" y="1619800"/>
                  <a:pt x="1318847" y="1608992"/>
                </a:cubicBezTo>
                <a:cubicBezTo>
                  <a:pt x="1339881" y="1566924"/>
                  <a:pt x="1351446" y="1558808"/>
                  <a:pt x="1380393" y="1529861"/>
                </a:cubicBezTo>
                <a:cubicBezTo>
                  <a:pt x="1383324" y="1521069"/>
                  <a:pt x="1384684" y="1511586"/>
                  <a:pt x="1389185" y="1503485"/>
                </a:cubicBezTo>
                <a:cubicBezTo>
                  <a:pt x="1399449" y="1485010"/>
                  <a:pt x="1417671" y="1470781"/>
                  <a:pt x="1424354" y="1450731"/>
                </a:cubicBezTo>
                <a:lnTo>
                  <a:pt x="1441939" y="1397977"/>
                </a:lnTo>
                <a:lnTo>
                  <a:pt x="1450731" y="1371600"/>
                </a:lnTo>
                <a:cubicBezTo>
                  <a:pt x="1447210" y="1315263"/>
                  <a:pt x="1455642" y="1257035"/>
                  <a:pt x="1433147" y="1204546"/>
                </a:cubicBezTo>
                <a:cubicBezTo>
                  <a:pt x="1427984" y="1192499"/>
                  <a:pt x="1422065" y="1180757"/>
                  <a:pt x="1415562" y="1169377"/>
                </a:cubicBezTo>
                <a:cubicBezTo>
                  <a:pt x="1394642" y="1132768"/>
                  <a:pt x="1380834" y="1125857"/>
                  <a:pt x="1345223" y="1090246"/>
                </a:cubicBezTo>
                <a:lnTo>
                  <a:pt x="1318847" y="1063869"/>
                </a:lnTo>
                <a:cubicBezTo>
                  <a:pt x="1315916" y="1055077"/>
                  <a:pt x="1317596" y="1042879"/>
                  <a:pt x="1310054" y="1037492"/>
                </a:cubicBezTo>
                <a:cubicBezTo>
                  <a:pt x="1294971" y="1026718"/>
                  <a:pt x="1275476" y="1023543"/>
                  <a:pt x="1257300" y="1019908"/>
                </a:cubicBezTo>
                <a:cubicBezTo>
                  <a:pt x="1242646" y="1016977"/>
                  <a:pt x="1227837" y="1014740"/>
                  <a:pt x="1213339" y="1011115"/>
                </a:cubicBezTo>
                <a:cubicBezTo>
                  <a:pt x="1204348" y="1008867"/>
                  <a:pt x="1196173" y="1003346"/>
                  <a:pt x="1186962" y="1002323"/>
                </a:cubicBezTo>
                <a:cubicBezTo>
                  <a:pt x="1143172" y="997458"/>
                  <a:pt x="1099039" y="996462"/>
                  <a:pt x="1055077" y="993531"/>
                </a:cubicBezTo>
                <a:cubicBezTo>
                  <a:pt x="1043354" y="990600"/>
                  <a:pt x="1031527" y="988058"/>
                  <a:pt x="1019908" y="984738"/>
                </a:cubicBezTo>
                <a:cubicBezTo>
                  <a:pt x="1010997" y="982192"/>
                  <a:pt x="1002742" y="976969"/>
                  <a:pt x="993531" y="975946"/>
                </a:cubicBezTo>
                <a:cubicBezTo>
                  <a:pt x="949742" y="971081"/>
                  <a:pt x="905690" y="968329"/>
                  <a:pt x="861647" y="967154"/>
                </a:cubicBezTo>
                <a:lnTo>
                  <a:pt x="334108" y="958361"/>
                </a:lnTo>
                <a:cubicBezTo>
                  <a:pt x="187625" y="937435"/>
                  <a:pt x="252143" y="945918"/>
                  <a:pt x="140677" y="931985"/>
                </a:cubicBezTo>
                <a:cubicBezTo>
                  <a:pt x="134816" y="920262"/>
                  <a:pt x="130711" y="907481"/>
                  <a:pt x="123093" y="896815"/>
                </a:cubicBezTo>
                <a:cubicBezTo>
                  <a:pt x="51140" y="796078"/>
                  <a:pt x="145677" y="955808"/>
                  <a:pt x="70339" y="835269"/>
                </a:cubicBezTo>
                <a:cubicBezTo>
                  <a:pt x="63392" y="824155"/>
                  <a:pt x="59257" y="811480"/>
                  <a:pt x="52754" y="800100"/>
                </a:cubicBezTo>
                <a:cubicBezTo>
                  <a:pt x="47511" y="790925"/>
                  <a:pt x="39462" y="783379"/>
                  <a:pt x="35170" y="773723"/>
                </a:cubicBezTo>
                <a:cubicBezTo>
                  <a:pt x="16869" y="732545"/>
                  <a:pt x="17988" y="718383"/>
                  <a:pt x="8793" y="677008"/>
                </a:cubicBezTo>
                <a:cubicBezTo>
                  <a:pt x="6172" y="665212"/>
                  <a:pt x="2931" y="653561"/>
                  <a:pt x="0" y="641838"/>
                </a:cubicBezTo>
                <a:cubicBezTo>
                  <a:pt x="5862" y="562707"/>
                  <a:pt x="7431" y="483141"/>
                  <a:pt x="17585" y="404446"/>
                </a:cubicBezTo>
                <a:cubicBezTo>
                  <a:pt x="19262" y="391447"/>
                  <a:pt x="28667" y="380657"/>
                  <a:pt x="35170" y="369277"/>
                </a:cubicBezTo>
                <a:cubicBezTo>
                  <a:pt x="58073" y="329196"/>
                  <a:pt x="53542" y="346108"/>
                  <a:pt x="96716" y="307731"/>
                </a:cubicBezTo>
                <a:cubicBezTo>
                  <a:pt x="109107" y="296716"/>
                  <a:pt x="120162" y="284284"/>
                  <a:pt x="131885" y="272561"/>
                </a:cubicBezTo>
                <a:cubicBezTo>
                  <a:pt x="137747" y="257907"/>
                  <a:pt x="139199" y="240583"/>
                  <a:pt x="149470" y="228600"/>
                </a:cubicBezTo>
                <a:cubicBezTo>
                  <a:pt x="158000" y="218649"/>
                  <a:pt x="173259" y="217518"/>
                  <a:pt x="184639" y="211015"/>
                </a:cubicBezTo>
                <a:cubicBezTo>
                  <a:pt x="193814" y="205772"/>
                  <a:pt x="202224" y="199292"/>
                  <a:pt x="211016" y="193431"/>
                </a:cubicBezTo>
                <a:cubicBezTo>
                  <a:pt x="257904" y="123097"/>
                  <a:pt x="196365" y="208081"/>
                  <a:pt x="254977" y="149469"/>
                </a:cubicBezTo>
                <a:cubicBezTo>
                  <a:pt x="262449" y="141997"/>
                  <a:pt x="264609" y="130050"/>
                  <a:pt x="272562" y="123092"/>
                </a:cubicBezTo>
                <a:cubicBezTo>
                  <a:pt x="298759" y="100170"/>
                  <a:pt x="320294" y="86981"/>
                  <a:pt x="351693" y="79131"/>
                </a:cubicBezTo>
                <a:cubicBezTo>
                  <a:pt x="366191" y="75506"/>
                  <a:pt x="381000" y="73269"/>
                  <a:pt x="395654" y="70338"/>
                </a:cubicBezTo>
                <a:cubicBezTo>
                  <a:pt x="419100" y="58615"/>
                  <a:pt x="441124" y="43458"/>
                  <a:pt x="465993" y="35169"/>
                </a:cubicBezTo>
                <a:cubicBezTo>
                  <a:pt x="474785" y="32238"/>
                  <a:pt x="483183" y="27602"/>
                  <a:pt x="492370" y="26377"/>
                </a:cubicBezTo>
                <a:cubicBezTo>
                  <a:pt x="527351" y="21713"/>
                  <a:pt x="562745" y="20931"/>
                  <a:pt x="597877" y="17585"/>
                </a:cubicBezTo>
                <a:cubicBezTo>
                  <a:pt x="822138" y="-3774"/>
                  <a:pt x="483676" y="14316"/>
                  <a:pt x="984739" y="0"/>
                </a:cubicBezTo>
                <a:lnTo>
                  <a:pt x="1582616" y="8792"/>
                </a:lnTo>
                <a:cubicBezTo>
                  <a:pt x="1603332" y="9344"/>
                  <a:pt x="1623580" y="15164"/>
                  <a:pt x="1644162" y="17585"/>
                </a:cubicBezTo>
                <a:cubicBezTo>
                  <a:pt x="1704292" y="24659"/>
                  <a:pt x="1736991" y="24871"/>
                  <a:pt x="1793631" y="35169"/>
                </a:cubicBezTo>
                <a:cubicBezTo>
                  <a:pt x="1806553" y="37518"/>
                  <a:pt x="1841295" y="46805"/>
                  <a:pt x="1855177" y="52754"/>
                </a:cubicBezTo>
                <a:cubicBezTo>
                  <a:pt x="1867224" y="57917"/>
                  <a:pt x="1878178" y="65470"/>
                  <a:pt x="1890347" y="70338"/>
                </a:cubicBezTo>
                <a:cubicBezTo>
                  <a:pt x="1907557" y="77222"/>
                  <a:pt x="1943100" y="87923"/>
                  <a:pt x="1943100" y="87923"/>
                </a:cubicBezTo>
                <a:cubicBezTo>
                  <a:pt x="1948962" y="96715"/>
                  <a:pt x="1955959" y="104848"/>
                  <a:pt x="1960685" y="114300"/>
                </a:cubicBezTo>
                <a:cubicBezTo>
                  <a:pt x="1977787" y="148503"/>
                  <a:pt x="1961377" y="136429"/>
                  <a:pt x="1978270" y="175846"/>
                </a:cubicBezTo>
                <a:cubicBezTo>
                  <a:pt x="1982433" y="185559"/>
                  <a:pt x="1991128" y="192772"/>
                  <a:pt x="1995854" y="202223"/>
                </a:cubicBezTo>
                <a:cubicBezTo>
                  <a:pt x="1999999" y="210513"/>
                  <a:pt x="2001716" y="219808"/>
                  <a:pt x="2004647" y="228600"/>
                </a:cubicBezTo>
                <a:cubicBezTo>
                  <a:pt x="2007578" y="246185"/>
                  <a:pt x="2011470" y="263636"/>
                  <a:pt x="2013439" y="281354"/>
                </a:cubicBezTo>
                <a:cubicBezTo>
                  <a:pt x="2017336" y="316429"/>
                  <a:pt x="2017567" y="351880"/>
                  <a:pt x="2022231" y="386861"/>
                </a:cubicBezTo>
                <a:cubicBezTo>
                  <a:pt x="2024892" y="406817"/>
                  <a:pt x="2041411" y="431615"/>
                  <a:pt x="2048608" y="448408"/>
                </a:cubicBezTo>
                <a:cubicBezTo>
                  <a:pt x="2052259" y="456927"/>
                  <a:pt x="2054146" y="466107"/>
                  <a:pt x="2057400" y="474785"/>
                </a:cubicBezTo>
                <a:cubicBezTo>
                  <a:pt x="2062942" y="489563"/>
                  <a:pt x="2069994" y="503773"/>
                  <a:pt x="2074985" y="518746"/>
                </a:cubicBezTo>
                <a:cubicBezTo>
                  <a:pt x="2078806" y="530210"/>
                  <a:pt x="2079017" y="542808"/>
                  <a:pt x="2083777" y="553915"/>
                </a:cubicBezTo>
                <a:cubicBezTo>
                  <a:pt x="2087940" y="563628"/>
                  <a:pt x="2095500" y="571500"/>
                  <a:pt x="2101362" y="580292"/>
                </a:cubicBezTo>
                <a:cubicBezTo>
                  <a:pt x="2114054" y="618369"/>
                  <a:pt x="2118112" y="624795"/>
                  <a:pt x="2118947" y="677008"/>
                </a:cubicBezTo>
                <a:cubicBezTo>
                  <a:pt x="2124433" y="1019877"/>
                  <a:pt x="2122072" y="1362842"/>
                  <a:pt x="2127739" y="1705708"/>
                </a:cubicBezTo>
                <a:cubicBezTo>
                  <a:pt x="2127939" y="1717790"/>
                  <a:pt x="2133910" y="1729081"/>
                  <a:pt x="2136531" y="1740877"/>
                </a:cubicBezTo>
                <a:cubicBezTo>
                  <a:pt x="2139773" y="1755465"/>
                  <a:pt x="2143210" y="1770044"/>
                  <a:pt x="2145323" y="1784838"/>
                </a:cubicBezTo>
                <a:cubicBezTo>
                  <a:pt x="2172049" y="1971917"/>
                  <a:pt x="2128185" y="1729051"/>
                  <a:pt x="2171700" y="2004646"/>
                </a:cubicBezTo>
                <a:cubicBezTo>
                  <a:pt x="2214794" y="2277577"/>
                  <a:pt x="2164813" y="2096381"/>
                  <a:pt x="2224454" y="2215661"/>
                </a:cubicBezTo>
                <a:cubicBezTo>
                  <a:pt x="2243586" y="2253925"/>
                  <a:pt x="2220342" y="2234523"/>
                  <a:pt x="2250831" y="2277208"/>
                </a:cubicBezTo>
                <a:cubicBezTo>
                  <a:pt x="2258058" y="2287326"/>
                  <a:pt x="2269064" y="2294189"/>
                  <a:pt x="2277208" y="2303585"/>
                </a:cubicBezTo>
                <a:cubicBezTo>
                  <a:pt x="2307191" y="2338180"/>
                  <a:pt x="2342064" y="2369548"/>
                  <a:pt x="2365131" y="2409092"/>
                </a:cubicBezTo>
                <a:lnTo>
                  <a:pt x="2426677" y="2514600"/>
                </a:lnTo>
                <a:cubicBezTo>
                  <a:pt x="2438516" y="2535049"/>
                  <a:pt x="2453365" y="2554092"/>
                  <a:pt x="2461847" y="2576146"/>
                </a:cubicBezTo>
                <a:lnTo>
                  <a:pt x="2505808" y="2690446"/>
                </a:lnTo>
                <a:cubicBezTo>
                  <a:pt x="2516142" y="2752451"/>
                  <a:pt x="2523393" y="2786390"/>
                  <a:pt x="2523393" y="2857500"/>
                </a:cubicBezTo>
                <a:cubicBezTo>
                  <a:pt x="2523393" y="3076509"/>
                  <a:pt x="2533995" y="3086446"/>
                  <a:pt x="2505808" y="3217985"/>
                </a:cubicBezTo>
                <a:cubicBezTo>
                  <a:pt x="2500146" y="3244405"/>
                  <a:pt x="2496360" y="3271349"/>
                  <a:pt x="2488223" y="3297115"/>
                </a:cubicBezTo>
                <a:cubicBezTo>
                  <a:pt x="2478718" y="3327215"/>
                  <a:pt x="2475374" y="3362718"/>
                  <a:pt x="2453054" y="3385038"/>
                </a:cubicBezTo>
                <a:cubicBezTo>
                  <a:pt x="2441331" y="3396761"/>
                  <a:pt x="2428064" y="3407121"/>
                  <a:pt x="2417885" y="3420208"/>
                </a:cubicBezTo>
                <a:cubicBezTo>
                  <a:pt x="2409922" y="3430446"/>
                  <a:pt x="2379506" y="3490190"/>
                  <a:pt x="2365131" y="3499338"/>
                </a:cubicBezTo>
                <a:cubicBezTo>
                  <a:pt x="2323994" y="3525516"/>
                  <a:pt x="2279356" y="3528360"/>
                  <a:pt x="2233247" y="3534508"/>
                </a:cubicBezTo>
                <a:lnTo>
                  <a:pt x="2162908" y="3543300"/>
                </a:lnTo>
                <a:cubicBezTo>
                  <a:pt x="2083777" y="3540369"/>
                  <a:pt x="2004572" y="3539026"/>
                  <a:pt x="1925516" y="3534508"/>
                </a:cubicBezTo>
                <a:cubicBezTo>
                  <a:pt x="1901926" y="3533160"/>
                  <a:pt x="1878689" y="3528066"/>
                  <a:pt x="1855177" y="3525715"/>
                </a:cubicBezTo>
                <a:cubicBezTo>
                  <a:pt x="1820061" y="3522203"/>
                  <a:pt x="1784839" y="3519854"/>
                  <a:pt x="1749670" y="3516923"/>
                </a:cubicBezTo>
                <a:cubicBezTo>
                  <a:pt x="1737170" y="3479425"/>
                  <a:pt x="1746739" y="3471496"/>
                  <a:pt x="1740877" y="344658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fontScale="92500" lnSpcReduction="10000"/>
          </a:bodyPr>
          <a:lstStyle/>
          <a:p>
            <a:pPr marL="45720" indent="0">
              <a:buNone/>
            </a:pPr>
            <a:r>
              <a:rPr lang="en-US" dirty="0"/>
              <a:t>Now let’s check (KLAUS, CULC).</a:t>
            </a:r>
          </a:p>
          <a:p>
            <a:pPr marL="45720" indent="0">
              <a:buNone/>
            </a:pPr>
            <a:r>
              <a:rPr lang="en-US" dirty="0"/>
              <a:t>Find(KLAUS) = COC.</a:t>
            </a:r>
            <a:br>
              <a:rPr lang="en-US" dirty="0"/>
            </a:br>
            <a:r>
              <a:rPr lang="en-US" dirty="0"/>
              <a:t>Find(CULC) = CULC.</a:t>
            </a:r>
            <a:br>
              <a:rPr lang="en-US" dirty="0"/>
            </a:br>
            <a:r>
              <a:rPr lang="en-US" dirty="0"/>
              <a:t>Not the same root, so this edge is okay.</a:t>
            </a:r>
          </a:p>
          <a:p>
            <a:pPr marL="45720" indent="0">
              <a:buNone/>
            </a:pPr>
            <a:r>
              <a:rPr lang="en-US" dirty="0"/>
              <a:t>Add (KLAUS, CULC) to our spanning tree.</a:t>
            </a:r>
          </a:p>
          <a:p>
            <a:pPr marL="45720" indent="0">
              <a:buNone/>
            </a:pPr>
            <a:r>
              <a:rPr lang="en-US" dirty="0"/>
              <a:t>Union(KLAUS, CULC) will have one root point to the other.</a:t>
            </a:r>
          </a:p>
        </p:txBody>
      </p:sp>
      <p:grpSp>
        <p:nvGrpSpPr>
          <p:cNvPr id="46" name="Group 45">
            <a:extLst>
              <a:ext uri="{FF2B5EF4-FFF2-40B4-BE49-F238E27FC236}">
                <a16:creationId xmlns:a16="http://schemas.microsoft.com/office/drawing/2014/main" id="{14497ABD-E4EE-479A-B998-78DC61B98322}"/>
              </a:ext>
            </a:extLst>
          </p:cNvPr>
          <p:cNvGrpSpPr/>
          <p:nvPr/>
        </p:nvGrpSpPr>
        <p:grpSpPr>
          <a:xfrm>
            <a:off x="6390607" y="2128265"/>
            <a:ext cx="691287" cy="667444"/>
            <a:chOff x="6943799" y="2021759"/>
            <a:chExt cx="954576" cy="997042"/>
          </a:xfrm>
        </p:grpSpPr>
        <p:sp>
          <p:nvSpPr>
            <p:cNvPr id="47" name="Oval 46">
              <a:extLst>
                <a:ext uri="{FF2B5EF4-FFF2-40B4-BE49-F238E27FC236}">
                  <a16:creationId xmlns:a16="http://schemas.microsoft.com/office/drawing/2014/main" id="{1FB55E4D-15AD-4887-9FDA-7A4228A789C0}"/>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48" name="Rectangle 47">
              <a:extLst>
                <a:ext uri="{FF2B5EF4-FFF2-40B4-BE49-F238E27FC236}">
                  <a16:creationId xmlns:a16="http://schemas.microsoft.com/office/drawing/2014/main" id="{7ACE73C6-9CF9-4DD6-A26C-087B08ABD908}"/>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49" name="Group 48">
            <a:extLst>
              <a:ext uri="{FF2B5EF4-FFF2-40B4-BE49-F238E27FC236}">
                <a16:creationId xmlns:a16="http://schemas.microsoft.com/office/drawing/2014/main" id="{00DB5BD6-5330-46D9-92D8-C0243738EF39}"/>
              </a:ext>
            </a:extLst>
          </p:cNvPr>
          <p:cNvGrpSpPr/>
          <p:nvPr/>
        </p:nvGrpSpPr>
        <p:grpSpPr>
          <a:xfrm>
            <a:off x="9634236" y="2101922"/>
            <a:ext cx="691287" cy="667444"/>
            <a:chOff x="7660430" y="3680015"/>
            <a:chExt cx="954576" cy="997042"/>
          </a:xfrm>
        </p:grpSpPr>
        <p:sp>
          <p:nvSpPr>
            <p:cNvPr id="50" name="Oval 49">
              <a:extLst>
                <a:ext uri="{FF2B5EF4-FFF2-40B4-BE49-F238E27FC236}">
                  <a16:creationId xmlns:a16="http://schemas.microsoft.com/office/drawing/2014/main" id="{651CBC26-AE75-42B3-89DF-2958BE2FC83E}"/>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1" name="Rectangle 50">
              <a:extLst>
                <a:ext uri="{FF2B5EF4-FFF2-40B4-BE49-F238E27FC236}">
                  <a16:creationId xmlns:a16="http://schemas.microsoft.com/office/drawing/2014/main" id="{C6BD73D4-745C-4A9A-9DBC-3C16CF959E00}"/>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52" name="Group 51">
            <a:extLst>
              <a:ext uri="{FF2B5EF4-FFF2-40B4-BE49-F238E27FC236}">
                <a16:creationId xmlns:a16="http://schemas.microsoft.com/office/drawing/2014/main" id="{00397C7C-3AA1-4EF2-821B-6797D26DB4D8}"/>
              </a:ext>
            </a:extLst>
          </p:cNvPr>
          <p:cNvGrpSpPr/>
          <p:nvPr/>
        </p:nvGrpSpPr>
        <p:grpSpPr>
          <a:xfrm>
            <a:off x="10398901" y="2101922"/>
            <a:ext cx="752416" cy="667444"/>
            <a:chOff x="9489325" y="3620696"/>
            <a:chExt cx="1038987" cy="997042"/>
          </a:xfrm>
        </p:grpSpPr>
        <p:sp>
          <p:nvSpPr>
            <p:cNvPr id="53" name="Oval 52">
              <a:extLst>
                <a:ext uri="{FF2B5EF4-FFF2-40B4-BE49-F238E27FC236}">
                  <a16:creationId xmlns:a16="http://schemas.microsoft.com/office/drawing/2014/main" id="{C3A886F1-1B9E-45D8-A9AE-0481C546E367}"/>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4" name="Rectangle 53">
              <a:extLst>
                <a:ext uri="{FF2B5EF4-FFF2-40B4-BE49-F238E27FC236}">
                  <a16:creationId xmlns:a16="http://schemas.microsoft.com/office/drawing/2014/main" id="{4C311D00-BBAE-4197-82A7-32691EF6599D}"/>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55" name="Group 54">
            <a:extLst>
              <a:ext uri="{FF2B5EF4-FFF2-40B4-BE49-F238E27FC236}">
                <a16:creationId xmlns:a16="http://schemas.microsoft.com/office/drawing/2014/main" id="{41D5FBD2-9F1D-4282-A53A-D9E19B5B37F2}"/>
              </a:ext>
            </a:extLst>
          </p:cNvPr>
          <p:cNvGrpSpPr/>
          <p:nvPr/>
        </p:nvGrpSpPr>
        <p:grpSpPr>
          <a:xfrm>
            <a:off x="10451538" y="2947364"/>
            <a:ext cx="698099" cy="667444"/>
            <a:chOff x="10008818" y="4926119"/>
            <a:chExt cx="963982" cy="997042"/>
          </a:xfrm>
        </p:grpSpPr>
        <p:sp>
          <p:nvSpPr>
            <p:cNvPr id="56" name="Oval 55">
              <a:extLst>
                <a:ext uri="{FF2B5EF4-FFF2-40B4-BE49-F238E27FC236}">
                  <a16:creationId xmlns:a16="http://schemas.microsoft.com/office/drawing/2014/main" id="{BC0C2EC9-BCEB-409C-A3E2-E398C63791ED}"/>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57" name="Rectangle 56">
              <a:extLst>
                <a:ext uri="{FF2B5EF4-FFF2-40B4-BE49-F238E27FC236}">
                  <a16:creationId xmlns:a16="http://schemas.microsoft.com/office/drawing/2014/main" id="{69F7E7FD-EE68-4E45-B1B7-41CA2A53480B}"/>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58" name="Group 57">
            <a:extLst>
              <a:ext uri="{FF2B5EF4-FFF2-40B4-BE49-F238E27FC236}">
                <a16:creationId xmlns:a16="http://schemas.microsoft.com/office/drawing/2014/main" id="{B022AD18-43A2-4C0D-89FC-679FC11C6E27}"/>
              </a:ext>
            </a:extLst>
          </p:cNvPr>
          <p:cNvGrpSpPr/>
          <p:nvPr/>
        </p:nvGrpSpPr>
        <p:grpSpPr>
          <a:xfrm>
            <a:off x="7143900" y="2106361"/>
            <a:ext cx="691287" cy="667444"/>
            <a:chOff x="8237850" y="2028390"/>
            <a:chExt cx="954576" cy="997042"/>
          </a:xfrm>
        </p:grpSpPr>
        <p:sp>
          <p:nvSpPr>
            <p:cNvPr id="59" name="Oval 58">
              <a:extLst>
                <a:ext uri="{FF2B5EF4-FFF2-40B4-BE49-F238E27FC236}">
                  <a16:creationId xmlns:a16="http://schemas.microsoft.com/office/drawing/2014/main" id="{B4476029-F7BB-4010-A407-5D949B180D71}"/>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0" name="Rectangle 59">
              <a:extLst>
                <a:ext uri="{FF2B5EF4-FFF2-40B4-BE49-F238E27FC236}">
                  <a16:creationId xmlns:a16="http://schemas.microsoft.com/office/drawing/2014/main" id="{8FD2D2D3-758D-420A-8664-E732472B9367}"/>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61" name="Group 60">
            <a:extLst>
              <a:ext uri="{FF2B5EF4-FFF2-40B4-BE49-F238E27FC236}">
                <a16:creationId xmlns:a16="http://schemas.microsoft.com/office/drawing/2014/main" id="{672029B4-1F7C-4D92-81E8-EFD2989FB75E}"/>
              </a:ext>
            </a:extLst>
          </p:cNvPr>
          <p:cNvGrpSpPr/>
          <p:nvPr/>
        </p:nvGrpSpPr>
        <p:grpSpPr>
          <a:xfrm>
            <a:off x="7080119" y="2962042"/>
            <a:ext cx="813544" cy="667444"/>
            <a:chOff x="9404916" y="2021759"/>
            <a:chExt cx="1123397" cy="997042"/>
          </a:xfrm>
        </p:grpSpPr>
        <p:sp>
          <p:nvSpPr>
            <p:cNvPr id="62" name="Oval 61">
              <a:extLst>
                <a:ext uri="{FF2B5EF4-FFF2-40B4-BE49-F238E27FC236}">
                  <a16:creationId xmlns:a16="http://schemas.microsoft.com/office/drawing/2014/main" id="{AF56C363-482A-44C4-BA77-67A106651F02}"/>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3" name="Rectangle 62">
              <a:extLst>
                <a:ext uri="{FF2B5EF4-FFF2-40B4-BE49-F238E27FC236}">
                  <a16:creationId xmlns:a16="http://schemas.microsoft.com/office/drawing/2014/main" id="{FAD86884-AB04-4D46-A7D2-9335A9A9EB32}"/>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64" name="Group 63">
            <a:extLst>
              <a:ext uri="{FF2B5EF4-FFF2-40B4-BE49-F238E27FC236}">
                <a16:creationId xmlns:a16="http://schemas.microsoft.com/office/drawing/2014/main" id="{9538EB3F-D8E8-477A-AEB3-2C75109E3C47}"/>
              </a:ext>
            </a:extLst>
          </p:cNvPr>
          <p:cNvGrpSpPr/>
          <p:nvPr/>
        </p:nvGrpSpPr>
        <p:grpSpPr>
          <a:xfrm>
            <a:off x="8883189" y="2101922"/>
            <a:ext cx="691287" cy="667444"/>
            <a:chOff x="11103525" y="1916065"/>
            <a:chExt cx="954576" cy="997042"/>
          </a:xfrm>
        </p:grpSpPr>
        <p:sp>
          <p:nvSpPr>
            <p:cNvPr id="65" name="Oval 64">
              <a:extLst>
                <a:ext uri="{FF2B5EF4-FFF2-40B4-BE49-F238E27FC236}">
                  <a16:creationId xmlns:a16="http://schemas.microsoft.com/office/drawing/2014/main" id="{B3AC8ECE-8399-4CD4-95FD-C5CE7FA3D080}"/>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66" name="Rectangle 65">
              <a:extLst>
                <a:ext uri="{FF2B5EF4-FFF2-40B4-BE49-F238E27FC236}">
                  <a16:creationId xmlns:a16="http://schemas.microsoft.com/office/drawing/2014/main" id="{19E4F28A-5586-4C64-A362-264E448DAEE8}"/>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67" name="Arrow: Curved Down 66">
            <a:extLst>
              <a:ext uri="{FF2B5EF4-FFF2-40B4-BE49-F238E27FC236}">
                <a16:creationId xmlns:a16="http://schemas.microsoft.com/office/drawing/2014/main" id="{AE0850C0-B04D-4401-9468-850384571B68}"/>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8" name="Arrow: Curved Down 67">
            <a:extLst>
              <a:ext uri="{FF2B5EF4-FFF2-40B4-BE49-F238E27FC236}">
                <a16:creationId xmlns:a16="http://schemas.microsoft.com/office/drawing/2014/main" id="{A519F2C4-9F93-4892-91ED-26E67BCF4FA6}"/>
              </a:ext>
            </a:extLst>
          </p:cNvPr>
          <p:cNvSpPr/>
          <p:nvPr/>
        </p:nvSpPr>
        <p:spPr>
          <a:xfrm>
            <a:off x="7317756" y="183204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9" name="Arrow: Curved Down 68">
            <a:extLst>
              <a:ext uri="{FF2B5EF4-FFF2-40B4-BE49-F238E27FC236}">
                <a16:creationId xmlns:a16="http://schemas.microsoft.com/office/drawing/2014/main" id="{8C1DCCD6-841C-4085-BE99-66B37B67CBF1}"/>
              </a:ext>
            </a:extLst>
          </p:cNvPr>
          <p:cNvSpPr/>
          <p:nvPr/>
        </p:nvSpPr>
        <p:spPr>
          <a:xfrm>
            <a:off x="9770188" y="1840835"/>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1" name="Arrow: Curved Down 70">
            <a:extLst>
              <a:ext uri="{FF2B5EF4-FFF2-40B4-BE49-F238E27FC236}">
                <a16:creationId xmlns:a16="http://schemas.microsoft.com/office/drawing/2014/main" id="{7CF3D8C9-9F3C-400E-B1B3-7BC1A2DF72AD}"/>
              </a:ext>
            </a:extLst>
          </p:cNvPr>
          <p:cNvSpPr/>
          <p:nvPr/>
        </p:nvSpPr>
        <p:spPr>
          <a:xfrm>
            <a:off x="9114543" y="1827947"/>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9A4F6F9E-BA30-45C7-B785-A0431932FD3D}"/>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B86FEF4A-5E05-4FCF-A127-3BCB9C2B036B}"/>
              </a:ext>
            </a:extLst>
          </p:cNvPr>
          <p:cNvSpPr txBox="1"/>
          <p:nvPr/>
        </p:nvSpPr>
        <p:spPr>
          <a:xfrm>
            <a:off x="9385400" y="2615164"/>
            <a:ext cx="274434" cy="276999"/>
          </a:xfrm>
          <a:prstGeom prst="rect">
            <a:avLst/>
          </a:prstGeom>
          <a:noFill/>
        </p:spPr>
        <p:txBody>
          <a:bodyPr wrap="none" rtlCol="0">
            <a:spAutoFit/>
          </a:bodyPr>
          <a:lstStyle/>
          <a:p>
            <a:r>
              <a:rPr lang="en-US" sz="1200" dirty="0"/>
              <a:t>0</a:t>
            </a:r>
          </a:p>
        </p:txBody>
      </p:sp>
      <p:sp>
        <p:nvSpPr>
          <p:cNvPr id="76" name="TextBox 75">
            <a:extLst>
              <a:ext uri="{FF2B5EF4-FFF2-40B4-BE49-F238E27FC236}">
                <a16:creationId xmlns:a16="http://schemas.microsoft.com/office/drawing/2014/main" id="{60DDEE03-9326-40F9-8F18-96DB17C814F1}"/>
              </a:ext>
            </a:extLst>
          </p:cNvPr>
          <p:cNvSpPr txBox="1"/>
          <p:nvPr/>
        </p:nvSpPr>
        <p:spPr>
          <a:xfrm>
            <a:off x="7669434" y="2630018"/>
            <a:ext cx="274434" cy="276999"/>
          </a:xfrm>
          <a:prstGeom prst="rect">
            <a:avLst/>
          </a:prstGeom>
          <a:noFill/>
        </p:spPr>
        <p:txBody>
          <a:bodyPr wrap="none" rtlCol="0">
            <a:spAutoFit/>
          </a:bodyPr>
          <a:lstStyle/>
          <a:p>
            <a:r>
              <a:rPr lang="en-US" sz="1200" dirty="0"/>
              <a:t>2</a:t>
            </a:r>
          </a:p>
        </p:txBody>
      </p:sp>
      <p:sp>
        <p:nvSpPr>
          <p:cNvPr id="77" name="TextBox 76">
            <a:extLst>
              <a:ext uri="{FF2B5EF4-FFF2-40B4-BE49-F238E27FC236}">
                <a16:creationId xmlns:a16="http://schemas.microsoft.com/office/drawing/2014/main" id="{1E6A4A52-2FBD-460E-BDBC-2B81E91071BA}"/>
              </a:ext>
            </a:extLst>
          </p:cNvPr>
          <p:cNvSpPr txBox="1"/>
          <p:nvPr/>
        </p:nvSpPr>
        <p:spPr>
          <a:xfrm>
            <a:off x="7759384" y="3462943"/>
            <a:ext cx="274434" cy="276999"/>
          </a:xfrm>
          <a:prstGeom prst="rect">
            <a:avLst/>
          </a:prstGeom>
          <a:noFill/>
        </p:spPr>
        <p:txBody>
          <a:bodyPr wrap="none" rtlCol="0">
            <a:spAutoFit/>
          </a:bodyPr>
          <a:lstStyle/>
          <a:p>
            <a:r>
              <a:rPr lang="en-US" sz="1200" dirty="0"/>
              <a:t>0</a:t>
            </a:r>
          </a:p>
        </p:txBody>
      </p:sp>
      <p:sp>
        <p:nvSpPr>
          <p:cNvPr id="78" name="TextBox 77">
            <a:extLst>
              <a:ext uri="{FF2B5EF4-FFF2-40B4-BE49-F238E27FC236}">
                <a16:creationId xmlns:a16="http://schemas.microsoft.com/office/drawing/2014/main" id="{A4A1DF04-4F3B-43AE-B073-446E3340AAE7}"/>
              </a:ext>
            </a:extLst>
          </p:cNvPr>
          <p:cNvSpPr txBox="1"/>
          <p:nvPr/>
        </p:nvSpPr>
        <p:spPr>
          <a:xfrm>
            <a:off x="10157232" y="2574364"/>
            <a:ext cx="27443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B3A8E0A4-12D9-4251-93CE-1E8E2AC8C165}"/>
              </a:ext>
            </a:extLst>
          </p:cNvPr>
          <p:cNvSpPr txBox="1"/>
          <p:nvPr/>
        </p:nvSpPr>
        <p:spPr>
          <a:xfrm>
            <a:off x="10967121" y="2581047"/>
            <a:ext cx="274434" cy="276999"/>
          </a:xfrm>
          <a:prstGeom prst="rect">
            <a:avLst/>
          </a:prstGeom>
          <a:noFill/>
        </p:spPr>
        <p:txBody>
          <a:bodyPr wrap="none" rtlCol="0">
            <a:spAutoFit/>
          </a:bodyPr>
          <a:lstStyle/>
          <a:p>
            <a:r>
              <a:rPr lang="en-US" sz="1200" dirty="0"/>
              <a:t>1</a:t>
            </a:r>
          </a:p>
        </p:txBody>
      </p:sp>
      <p:sp>
        <p:nvSpPr>
          <p:cNvPr id="80" name="TextBox 79">
            <a:extLst>
              <a:ext uri="{FF2B5EF4-FFF2-40B4-BE49-F238E27FC236}">
                <a16:creationId xmlns:a16="http://schemas.microsoft.com/office/drawing/2014/main" id="{D02AE26E-1AC7-4924-AE45-1E8363BD7595}"/>
              </a:ext>
            </a:extLst>
          </p:cNvPr>
          <p:cNvSpPr txBox="1"/>
          <p:nvPr/>
        </p:nvSpPr>
        <p:spPr>
          <a:xfrm>
            <a:off x="11046087" y="3392133"/>
            <a:ext cx="274434" cy="276999"/>
          </a:xfrm>
          <a:prstGeom prst="rect">
            <a:avLst/>
          </a:prstGeom>
          <a:noFill/>
        </p:spPr>
        <p:txBody>
          <a:bodyPr wrap="none" rtlCol="0">
            <a:spAutoFit/>
          </a:bodyPr>
          <a:lstStyle/>
          <a:p>
            <a:r>
              <a:rPr lang="en-US" sz="1200" dirty="0"/>
              <a:t>0</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cxnSp>
        <p:nvCxnSpPr>
          <p:cNvPr id="5" name="Connector: Curved 4">
            <a:extLst>
              <a:ext uri="{FF2B5EF4-FFF2-40B4-BE49-F238E27FC236}">
                <a16:creationId xmlns:a16="http://schemas.microsoft.com/office/drawing/2014/main" id="{D8BC3E4D-BF88-4B40-A51B-88E8414D54DF}"/>
              </a:ext>
            </a:extLst>
          </p:cNvPr>
          <p:cNvCxnSpPr>
            <a:stCxn id="62" idx="0"/>
            <a:endCxn id="59" idx="4"/>
          </p:cNvCxnSpPr>
          <p:nvPr/>
        </p:nvCxnSpPr>
        <p:spPr>
          <a:xfrm rot="5400000" flipH="1" flipV="1">
            <a:off x="7394099" y="2866598"/>
            <a:ext cx="188237" cy="265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7EFF2587-C075-4EFB-8D18-CCF2B63EF3F5}"/>
              </a:ext>
            </a:extLst>
          </p:cNvPr>
          <p:cNvCxnSpPr>
            <a:stCxn id="56" idx="0"/>
            <a:endCxn id="53" idx="4"/>
          </p:cNvCxnSpPr>
          <p:nvPr/>
        </p:nvCxnSpPr>
        <p:spPr>
          <a:xfrm rot="16200000" flipV="1">
            <a:off x="10698850" y="2845625"/>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2CA02C68-87CE-4B46-814E-0C239608DFB8}"/>
              </a:ext>
            </a:extLst>
          </p:cNvPr>
          <p:cNvCxnSpPr>
            <a:stCxn id="53" idx="0"/>
            <a:endCxn id="59" idx="4"/>
          </p:cNvCxnSpPr>
          <p:nvPr/>
        </p:nvCxnSpPr>
        <p:spPr>
          <a:xfrm rot="16200000" flipH="1" flipV="1">
            <a:off x="8796385" y="795080"/>
            <a:ext cx="671883" cy="3285565"/>
          </a:xfrm>
          <a:prstGeom prst="curvedConnector5">
            <a:avLst>
              <a:gd name="adj1" fmla="val -107306"/>
              <a:gd name="adj2" fmla="val 70268"/>
              <a:gd name="adj3" fmla="val 134024"/>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4723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636ABAB-7F9F-4744-9918-BC5528FC5AE6}"/>
              </a:ext>
            </a:extLst>
          </p:cNvPr>
          <p:cNvSpPr/>
          <p:nvPr/>
        </p:nvSpPr>
        <p:spPr>
          <a:xfrm>
            <a:off x="1582615" y="1512277"/>
            <a:ext cx="2525347" cy="3543300"/>
          </a:xfrm>
          <a:custGeom>
            <a:avLst/>
            <a:gdLst>
              <a:gd name="connsiteX0" fmla="*/ 1740877 w 2525347"/>
              <a:gd name="connsiteY0" fmla="*/ 3446585 h 3543300"/>
              <a:gd name="connsiteX1" fmla="*/ 1714500 w 2525347"/>
              <a:gd name="connsiteY1" fmla="*/ 3367454 h 3543300"/>
              <a:gd name="connsiteX2" fmla="*/ 1679331 w 2525347"/>
              <a:gd name="connsiteY2" fmla="*/ 3297115 h 3543300"/>
              <a:gd name="connsiteX3" fmla="*/ 1670539 w 2525347"/>
              <a:gd name="connsiteY3" fmla="*/ 3261946 h 3543300"/>
              <a:gd name="connsiteX4" fmla="*/ 1652954 w 2525347"/>
              <a:gd name="connsiteY4" fmla="*/ 3235569 h 3543300"/>
              <a:gd name="connsiteX5" fmla="*/ 1644162 w 2525347"/>
              <a:gd name="connsiteY5" fmla="*/ 3209192 h 3543300"/>
              <a:gd name="connsiteX6" fmla="*/ 1608993 w 2525347"/>
              <a:gd name="connsiteY6" fmla="*/ 3138854 h 3543300"/>
              <a:gd name="connsiteX7" fmla="*/ 1591408 w 2525347"/>
              <a:gd name="connsiteY7" fmla="*/ 3086100 h 3543300"/>
              <a:gd name="connsiteX8" fmla="*/ 1582616 w 2525347"/>
              <a:gd name="connsiteY8" fmla="*/ 2971800 h 3543300"/>
              <a:gd name="connsiteX9" fmla="*/ 1573823 w 2525347"/>
              <a:gd name="connsiteY9" fmla="*/ 2708031 h 3543300"/>
              <a:gd name="connsiteX10" fmla="*/ 1556239 w 2525347"/>
              <a:gd name="connsiteY10" fmla="*/ 2602523 h 3543300"/>
              <a:gd name="connsiteX11" fmla="*/ 1538654 w 2525347"/>
              <a:gd name="connsiteY11" fmla="*/ 2505808 h 3543300"/>
              <a:gd name="connsiteX12" fmla="*/ 1477108 w 2525347"/>
              <a:gd name="connsiteY12" fmla="*/ 2453054 h 3543300"/>
              <a:gd name="connsiteX13" fmla="*/ 1450731 w 2525347"/>
              <a:gd name="connsiteY13" fmla="*/ 2444261 h 3543300"/>
              <a:gd name="connsiteX14" fmla="*/ 1397977 w 2525347"/>
              <a:gd name="connsiteY14" fmla="*/ 2400300 h 3543300"/>
              <a:gd name="connsiteX15" fmla="*/ 1345223 w 2525347"/>
              <a:gd name="connsiteY15" fmla="*/ 2373923 h 3543300"/>
              <a:gd name="connsiteX16" fmla="*/ 1318847 w 2525347"/>
              <a:gd name="connsiteY16" fmla="*/ 2338754 h 3543300"/>
              <a:gd name="connsiteX17" fmla="*/ 1292470 w 2525347"/>
              <a:gd name="connsiteY17" fmla="*/ 2312377 h 3543300"/>
              <a:gd name="connsiteX18" fmla="*/ 1274885 w 2525347"/>
              <a:gd name="connsiteY18" fmla="*/ 2277208 h 3543300"/>
              <a:gd name="connsiteX19" fmla="*/ 1257300 w 2525347"/>
              <a:gd name="connsiteY19" fmla="*/ 2250831 h 3543300"/>
              <a:gd name="connsiteX20" fmla="*/ 1222131 w 2525347"/>
              <a:gd name="connsiteY20" fmla="*/ 2189285 h 3543300"/>
              <a:gd name="connsiteX21" fmla="*/ 1204547 w 2525347"/>
              <a:gd name="connsiteY21" fmla="*/ 2127738 h 3543300"/>
              <a:gd name="connsiteX22" fmla="*/ 1186962 w 2525347"/>
              <a:gd name="connsiteY22" fmla="*/ 2101361 h 3543300"/>
              <a:gd name="connsiteX23" fmla="*/ 1178170 w 2525347"/>
              <a:gd name="connsiteY23" fmla="*/ 2022231 h 3543300"/>
              <a:gd name="connsiteX24" fmla="*/ 1186962 w 2525347"/>
              <a:gd name="connsiteY24" fmla="*/ 1863969 h 3543300"/>
              <a:gd name="connsiteX25" fmla="*/ 1213339 w 2525347"/>
              <a:gd name="connsiteY25" fmla="*/ 1793631 h 3543300"/>
              <a:gd name="connsiteX26" fmla="*/ 1230923 w 2525347"/>
              <a:gd name="connsiteY26" fmla="*/ 1767254 h 3543300"/>
              <a:gd name="connsiteX27" fmla="*/ 1248508 w 2525347"/>
              <a:gd name="connsiteY27" fmla="*/ 1732085 h 3543300"/>
              <a:gd name="connsiteX28" fmla="*/ 1292470 w 2525347"/>
              <a:gd name="connsiteY28" fmla="*/ 1670538 h 3543300"/>
              <a:gd name="connsiteX29" fmla="*/ 1310054 w 2525347"/>
              <a:gd name="connsiteY29" fmla="*/ 1644161 h 3543300"/>
              <a:gd name="connsiteX30" fmla="*/ 1318847 w 2525347"/>
              <a:gd name="connsiteY30" fmla="*/ 1608992 h 3543300"/>
              <a:gd name="connsiteX31" fmla="*/ 1380393 w 2525347"/>
              <a:gd name="connsiteY31" fmla="*/ 1529861 h 3543300"/>
              <a:gd name="connsiteX32" fmla="*/ 1389185 w 2525347"/>
              <a:gd name="connsiteY32" fmla="*/ 1503485 h 3543300"/>
              <a:gd name="connsiteX33" fmla="*/ 1424354 w 2525347"/>
              <a:gd name="connsiteY33" fmla="*/ 1450731 h 3543300"/>
              <a:gd name="connsiteX34" fmla="*/ 1441939 w 2525347"/>
              <a:gd name="connsiteY34" fmla="*/ 1397977 h 3543300"/>
              <a:gd name="connsiteX35" fmla="*/ 1450731 w 2525347"/>
              <a:gd name="connsiteY35" fmla="*/ 1371600 h 3543300"/>
              <a:gd name="connsiteX36" fmla="*/ 1433147 w 2525347"/>
              <a:gd name="connsiteY36" fmla="*/ 1204546 h 3543300"/>
              <a:gd name="connsiteX37" fmla="*/ 1415562 w 2525347"/>
              <a:gd name="connsiteY37" fmla="*/ 1169377 h 3543300"/>
              <a:gd name="connsiteX38" fmla="*/ 1345223 w 2525347"/>
              <a:gd name="connsiteY38" fmla="*/ 1090246 h 3543300"/>
              <a:gd name="connsiteX39" fmla="*/ 1318847 w 2525347"/>
              <a:gd name="connsiteY39" fmla="*/ 1063869 h 3543300"/>
              <a:gd name="connsiteX40" fmla="*/ 1310054 w 2525347"/>
              <a:gd name="connsiteY40" fmla="*/ 1037492 h 3543300"/>
              <a:gd name="connsiteX41" fmla="*/ 1257300 w 2525347"/>
              <a:gd name="connsiteY41" fmla="*/ 1019908 h 3543300"/>
              <a:gd name="connsiteX42" fmla="*/ 1213339 w 2525347"/>
              <a:gd name="connsiteY42" fmla="*/ 1011115 h 3543300"/>
              <a:gd name="connsiteX43" fmla="*/ 1186962 w 2525347"/>
              <a:gd name="connsiteY43" fmla="*/ 1002323 h 3543300"/>
              <a:gd name="connsiteX44" fmla="*/ 1055077 w 2525347"/>
              <a:gd name="connsiteY44" fmla="*/ 993531 h 3543300"/>
              <a:gd name="connsiteX45" fmla="*/ 1019908 w 2525347"/>
              <a:gd name="connsiteY45" fmla="*/ 984738 h 3543300"/>
              <a:gd name="connsiteX46" fmla="*/ 993531 w 2525347"/>
              <a:gd name="connsiteY46" fmla="*/ 975946 h 3543300"/>
              <a:gd name="connsiteX47" fmla="*/ 861647 w 2525347"/>
              <a:gd name="connsiteY47" fmla="*/ 967154 h 3543300"/>
              <a:gd name="connsiteX48" fmla="*/ 334108 w 2525347"/>
              <a:gd name="connsiteY48" fmla="*/ 958361 h 3543300"/>
              <a:gd name="connsiteX49" fmla="*/ 140677 w 2525347"/>
              <a:gd name="connsiteY49" fmla="*/ 931985 h 3543300"/>
              <a:gd name="connsiteX50" fmla="*/ 123093 w 2525347"/>
              <a:gd name="connsiteY50" fmla="*/ 896815 h 3543300"/>
              <a:gd name="connsiteX51" fmla="*/ 70339 w 2525347"/>
              <a:gd name="connsiteY51" fmla="*/ 835269 h 3543300"/>
              <a:gd name="connsiteX52" fmla="*/ 52754 w 2525347"/>
              <a:gd name="connsiteY52" fmla="*/ 800100 h 3543300"/>
              <a:gd name="connsiteX53" fmla="*/ 35170 w 2525347"/>
              <a:gd name="connsiteY53" fmla="*/ 773723 h 3543300"/>
              <a:gd name="connsiteX54" fmla="*/ 8793 w 2525347"/>
              <a:gd name="connsiteY54" fmla="*/ 677008 h 3543300"/>
              <a:gd name="connsiteX55" fmla="*/ 0 w 2525347"/>
              <a:gd name="connsiteY55" fmla="*/ 641838 h 3543300"/>
              <a:gd name="connsiteX56" fmla="*/ 17585 w 2525347"/>
              <a:gd name="connsiteY56" fmla="*/ 404446 h 3543300"/>
              <a:gd name="connsiteX57" fmla="*/ 35170 w 2525347"/>
              <a:gd name="connsiteY57" fmla="*/ 369277 h 3543300"/>
              <a:gd name="connsiteX58" fmla="*/ 96716 w 2525347"/>
              <a:gd name="connsiteY58" fmla="*/ 307731 h 3543300"/>
              <a:gd name="connsiteX59" fmla="*/ 131885 w 2525347"/>
              <a:gd name="connsiteY59" fmla="*/ 272561 h 3543300"/>
              <a:gd name="connsiteX60" fmla="*/ 149470 w 2525347"/>
              <a:gd name="connsiteY60" fmla="*/ 228600 h 3543300"/>
              <a:gd name="connsiteX61" fmla="*/ 184639 w 2525347"/>
              <a:gd name="connsiteY61" fmla="*/ 211015 h 3543300"/>
              <a:gd name="connsiteX62" fmla="*/ 211016 w 2525347"/>
              <a:gd name="connsiteY62" fmla="*/ 193431 h 3543300"/>
              <a:gd name="connsiteX63" fmla="*/ 254977 w 2525347"/>
              <a:gd name="connsiteY63" fmla="*/ 149469 h 3543300"/>
              <a:gd name="connsiteX64" fmla="*/ 272562 w 2525347"/>
              <a:gd name="connsiteY64" fmla="*/ 123092 h 3543300"/>
              <a:gd name="connsiteX65" fmla="*/ 351693 w 2525347"/>
              <a:gd name="connsiteY65" fmla="*/ 79131 h 3543300"/>
              <a:gd name="connsiteX66" fmla="*/ 395654 w 2525347"/>
              <a:gd name="connsiteY66" fmla="*/ 70338 h 3543300"/>
              <a:gd name="connsiteX67" fmla="*/ 465993 w 2525347"/>
              <a:gd name="connsiteY67" fmla="*/ 35169 h 3543300"/>
              <a:gd name="connsiteX68" fmla="*/ 492370 w 2525347"/>
              <a:gd name="connsiteY68" fmla="*/ 26377 h 3543300"/>
              <a:gd name="connsiteX69" fmla="*/ 597877 w 2525347"/>
              <a:gd name="connsiteY69" fmla="*/ 17585 h 3543300"/>
              <a:gd name="connsiteX70" fmla="*/ 984739 w 2525347"/>
              <a:gd name="connsiteY70" fmla="*/ 0 h 3543300"/>
              <a:gd name="connsiteX71" fmla="*/ 1582616 w 2525347"/>
              <a:gd name="connsiteY71" fmla="*/ 8792 h 3543300"/>
              <a:gd name="connsiteX72" fmla="*/ 1644162 w 2525347"/>
              <a:gd name="connsiteY72" fmla="*/ 17585 h 3543300"/>
              <a:gd name="connsiteX73" fmla="*/ 1793631 w 2525347"/>
              <a:gd name="connsiteY73" fmla="*/ 35169 h 3543300"/>
              <a:gd name="connsiteX74" fmla="*/ 1855177 w 2525347"/>
              <a:gd name="connsiteY74" fmla="*/ 52754 h 3543300"/>
              <a:gd name="connsiteX75" fmla="*/ 1890347 w 2525347"/>
              <a:gd name="connsiteY75" fmla="*/ 70338 h 3543300"/>
              <a:gd name="connsiteX76" fmla="*/ 1943100 w 2525347"/>
              <a:gd name="connsiteY76" fmla="*/ 87923 h 3543300"/>
              <a:gd name="connsiteX77" fmla="*/ 1960685 w 2525347"/>
              <a:gd name="connsiteY77" fmla="*/ 114300 h 3543300"/>
              <a:gd name="connsiteX78" fmla="*/ 1978270 w 2525347"/>
              <a:gd name="connsiteY78" fmla="*/ 175846 h 3543300"/>
              <a:gd name="connsiteX79" fmla="*/ 1995854 w 2525347"/>
              <a:gd name="connsiteY79" fmla="*/ 202223 h 3543300"/>
              <a:gd name="connsiteX80" fmla="*/ 2004647 w 2525347"/>
              <a:gd name="connsiteY80" fmla="*/ 228600 h 3543300"/>
              <a:gd name="connsiteX81" fmla="*/ 2013439 w 2525347"/>
              <a:gd name="connsiteY81" fmla="*/ 281354 h 3543300"/>
              <a:gd name="connsiteX82" fmla="*/ 2022231 w 2525347"/>
              <a:gd name="connsiteY82" fmla="*/ 386861 h 3543300"/>
              <a:gd name="connsiteX83" fmla="*/ 2048608 w 2525347"/>
              <a:gd name="connsiteY83" fmla="*/ 448408 h 3543300"/>
              <a:gd name="connsiteX84" fmla="*/ 2057400 w 2525347"/>
              <a:gd name="connsiteY84" fmla="*/ 474785 h 3543300"/>
              <a:gd name="connsiteX85" fmla="*/ 2074985 w 2525347"/>
              <a:gd name="connsiteY85" fmla="*/ 518746 h 3543300"/>
              <a:gd name="connsiteX86" fmla="*/ 2083777 w 2525347"/>
              <a:gd name="connsiteY86" fmla="*/ 553915 h 3543300"/>
              <a:gd name="connsiteX87" fmla="*/ 2101362 w 2525347"/>
              <a:gd name="connsiteY87" fmla="*/ 580292 h 3543300"/>
              <a:gd name="connsiteX88" fmla="*/ 2118947 w 2525347"/>
              <a:gd name="connsiteY88" fmla="*/ 677008 h 3543300"/>
              <a:gd name="connsiteX89" fmla="*/ 2127739 w 2525347"/>
              <a:gd name="connsiteY89" fmla="*/ 1705708 h 3543300"/>
              <a:gd name="connsiteX90" fmla="*/ 2136531 w 2525347"/>
              <a:gd name="connsiteY90" fmla="*/ 1740877 h 3543300"/>
              <a:gd name="connsiteX91" fmla="*/ 2145323 w 2525347"/>
              <a:gd name="connsiteY91" fmla="*/ 1784838 h 3543300"/>
              <a:gd name="connsiteX92" fmla="*/ 2171700 w 2525347"/>
              <a:gd name="connsiteY92" fmla="*/ 2004646 h 3543300"/>
              <a:gd name="connsiteX93" fmla="*/ 2224454 w 2525347"/>
              <a:gd name="connsiteY93" fmla="*/ 2215661 h 3543300"/>
              <a:gd name="connsiteX94" fmla="*/ 2250831 w 2525347"/>
              <a:gd name="connsiteY94" fmla="*/ 2277208 h 3543300"/>
              <a:gd name="connsiteX95" fmla="*/ 2277208 w 2525347"/>
              <a:gd name="connsiteY95" fmla="*/ 2303585 h 3543300"/>
              <a:gd name="connsiteX96" fmla="*/ 2365131 w 2525347"/>
              <a:gd name="connsiteY96" fmla="*/ 2409092 h 3543300"/>
              <a:gd name="connsiteX97" fmla="*/ 2426677 w 2525347"/>
              <a:gd name="connsiteY97" fmla="*/ 2514600 h 3543300"/>
              <a:gd name="connsiteX98" fmla="*/ 2461847 w 2525347"/>
              <a:gd name="connsiteY98" fmla="*/ 2576146 h 3543300"/>
              <a:gd name="connsiteX99" fmla="*/ 2505808 w 2525347"/>
              <a:gd name="connsiteY99" fmla="*/ 2690446 h 3543300"/>
              <a:gd name="connsiteX100" fmla="*/ 2523393 w 2525347"/>
              <a:gd name="connsiteY100" fmla="*/ 2857500 h 3543300"/>
              <a:gd name="connsiteX101" fmla="*/ 2505808 w 2525347"/>
              <a:gd name="connsiteY101" fmla="*/ 3217985 h 3543300"/>
              <a:gd name="connsiteX102" fmla="*/ 2488223 w 2525347"/>
              <a:gd name="connsiteY102" fmla="*/ 3297115 h 3543300"/>
              <a:gd name="connsiteX103" fmla="*/ 2453054 w 2525347"/>
              <a:gd name="connsiteY103" fmla="*/ 3385038 h 3543300"/>
              <a:gd name="connsiteX104" fmla="*/ 2417885 w 2525347"/>
              <a:gd name="connsiteY104" fmla="*/ 3420208 h 3543300"/>
              <a:gd name="connsiteX105" fmla="*/ 2365131 w 2525347"/>
              <a:gd name="connsiteY105" fmla="*/ 3499338 h 3543300"/>
              <a:gd name="connsiteX106" fmla="*/ 2233247 w 2525347"/>
              <a:gd name="connsiteY106" fmla="*/ 3534508 h 3543300"/>
              <a:gd name="connsiteX107" fmla="*/ 2162908 w 2525347"/>
              <a:gd name="connsiteY107" fmla="*/ 3543300 h 3543300"/>
              <a:gd name="connsiteX108" fmla="*/ 1925516 w 2525347"/>
              <a:gd name="connsiteY108" fmla="*/ 3534508 h 3543300"/>
              <a:gd name="connsiteX109" fmla="*/ 1855177 w 2525347"/>
              <a:gd name="connsiteY109" fmla="*/ 3525715 h 3543300"/>
              <a:gd name="connsiteX110" fmla="*/ 1749670 w 2525347"/>
              <a:gd name="connsiteY110" fmla="*/ 3516923 h 3543300"/>
              <a:gd name="connsiteX111" fmla="*/ 1740877 w 2525347"/>
              <a:gd name="connsiteY111" fmla="*/ 3446585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525347" h="3543300">
                <a:moveTo>
                  <a:pt x="1740877" y="3446585"/>
                </a:moveTo>
                <a:cubicBezTo>
                  <a:pt x="1735015" y="3421674"/>
                  <a:pt x="1725086" y="3393164"/>
                  <a:pt x="1714500" y="3367454"/>
                </a:cubicBezTo>
                <a:cubicBezTo>
                  <a:pt x="1704519" y="3343215"/>
                  <a:pt x="1679331" y="3297115"/>
                  <a:pt x="1679331" y="3297115"/>
                </a:cubicBezTo>
                <a:cubicBezTo>
                  <a:pt x="1676400" y="3285392"/>
                  <a:pt x="1675299" y="3273053"/>
                  <a:pt x="1670539" y="3261946"/>
                </a:cubicBezTo>
                <a:cubicBezTo>
                  <a:pt x="1666376" y="3252233"/>
                  <a:pt x="1657680" y="3245021"/>
                  <a:pt x="1652954" y="3235569"/>
                </a:cubicBezTo>
                <a:cubicBezTo>
                  <a:pt x="1648809" y="3227280"/>
                  <a:pt x="1647997" y="3217629"/>
                  <a:pt x="1644162" y="3209192"/>
                </a:cubicBezTo>
                <a:cubicBezTo>
                  <a:pt x="1633315" y="3185328"/>
                  <a:pt x="1617283" y="3163722"/>
                  <a:pt x="1608993" y="3138854"/>
                </a:cubicBezTo>
                <a:lnTo>
                  <a:pt x="1591408" y="3086100"/>
                </a:lnTo>
                <a:cubicBezTo>
                  <a:pt x="1588477" y="3048000"/>
                  <a:pt x="1584391" y="3009971"/>
                  <a:pt x="1582616" y="2971800"/>
                </a:cubicBezTo>
                <a:cubicBezTo>
                  <a:pt x="1578529" y="2883923"/>
                  <a:pt x="1578571" y="2795875"/>
                  <a:pt x="1573823" y="2708031"/>
                </a:cubicBezTo>
                <a:cubicBezTo>
                  <a:pt x="1571879" y="2672066"/>
                  <a:pt x="1562633" y="2637691"/>
                  <a:pt x="1556239" y="2602523"/>
                </a:cubicBezTo>
                <a:cubicBezTo>
                  <a:pt x="1555947" y="2600917"/>
                  <a:pt x="1541759" y="2512018"/>
                  <a:pt x="1538654" y="2505808"/>
                </a:cubicBezTo>
                <a:cubicBezTo>
                  <a:pt x="1532418" y="2493335"/>
                  <a:pt x="1486277" y="2458294"/>
                  <a:pt x="1477108" y="2453054"/>
                </a:cubicBezTo>
                <a:cubicBezTo>
                  <a:pt x="1469061" y="2448456"/>
                  <a:pt x="1459021" y="2448406"/>
                  <a:pt x="1450731" y="2444261"/>
                </a:cubicBezTo>
                <a:cubicBezTo>
                  <a:pt x="1417984" y="2427888"/>
                  <a:pt x="1427147" y="2424608"/>
                  <a:pt x="1397977" y="2400300"/>
                </a:cubicBezTo>
                <a:cubicBezTo>
                  <a:pt x="1375251" y="2381361"/>
                  <a:pt x="1371660" y="2382735"/>
                  <a:pt x="1345223" y="2373923"/>
                </a:cubicBezTo>
                <a:cubicBezTo>
                  <a:pt x="1336431" y="2362200"/>
                  <a:pt x="1328383" y="2349880"/>
                  <a:pt x="1318847" y="2338754"/>
                </a:cubicBezTo>
                <a:cubicBezTo>
                  <a:pt x="1310755" y="2329313"/>
                  <a:pt x="1299697" y="2322495"/>
                  <a:pt x="1292470" y="2312377"/>
                </a:cubicBezTo>
                <a:cubicBezTo>
                  <a:pt x="1284852" y="2301712"/>
                  <a:pt x="1281388" y="2288588"/>
                  <a:pt x="1274885" y="2277208"/>
                </a:cubicBezTo>
                <a:cubicBezTo>
                  <a:pt x="1269642" y="2268033"/>
                  <a:pt x="1262543" y="2260006"/>
                  <a:pt x="1257300" y="2250831"/>
                </a:cubicBezTo>
                <a:cubicBezTo>
                  <a:pt x="1212685" y="2172753"/>
                  <a:pt x="1264970" y="2253539"/>
                  <a:pt x="1222131" y="2189285"/>
                </a:cubicBezTo>
                <a:cubicBezTo>
                  <a:pt x="1219314" y="2178017"/>
                  <a:pt x="1210854" y="2140351"/>
                  <a:pt x="1204547" y="2127738"/>
                </a:cubicBezTo>
                <a:cubicBezTo>
                  <a:pt x="1199821" y="2118286"/>
                  <a:pt x="1192824" y="2110153"/>
                  <a:pt x="1186962" y="2101361"/>
                </a:cubicBezTo>
                <a:cubicBezTo>
                  <a:pt x="1184031" y="2074984"/>
                  <a:pt x="1178170" y="2048770"/>
                  <a:pt x="1178170" y="2022231"/>
                </a:cubicBezTo>
                <a:cubicBezTo>
                  <a:pt x="1178170" y="1969396"/>
                  <a:pt x="1182179" y="1916587"/>
                  <a:pt x="1186962" y="1863969"/>
                </a:cubicBezTo>
                <a:cubicBezTo>
                  <a:pt x="1189301" y="1838237"/>
                  <a:pt x="1200797" y="1815580"/>
                  <a:pt x="1213339" y="1793631"/>
                </a:cubicBezTo>
                <a:cubicBezTo>
                  <a:pt x="1218582" y="1784456"/>
                  <a:pt x="1225680" y="1776429"/>
                  <a:pt x="1230923" y="1767254"/>
                </a:cubicBezTo>
                <a:cubicBezTo>
                  <a:pt x="1237426" y="1755874"/>
                  <a:pt x="1242005" y="1743465"/>
                  <a:pt x="1248508" y="1732085"/>
                </a:cubicBezTo>
                <a:cubicBezTo>
                  <a:pt x="1260347" y="1711367"/>
                  <a:pt x="1278993" y="1689406"/>
                  <a:pt x="1292470" y="1670538"/>
                </a:cubicBezTo>
                <a:cubicBezTo>
                  <a:pt x="1298612" y="1661939"/>
                  <a:pt x="1304193" y="1652953"/>
                  <a:pt x="1310054" y="1644161"/>
                </a:cubicBezTo>
                <a:cubicBezTo>
                  <a:pt x="1312985" y="1632438"/>
                  <a:pt x="1313443" y="1619800"/>
                  <a:pt x="1318847" y="1608992"/>
                </a:cubicBezTo>
                <a:cubicBezTo>
                  <a:pt x="1339881" y="1566924"/>
                  <a:pt x="1351446" y="1558808"/>
                  <a:pt x="1380393" y="1529861"/>
                </a:cubicBezTo>
                <a:cubicBezTo>
                  <a:pt x="1383324" y="1521069"/>
                  <a:pt x="1384684" y="1511586"/>
                  <a:pt x="1389185" y="1503485"/>
                </a:cubicBezTo>
                <a:cubicBezTo>
                  <a:pt x="1399449" y="1485010"/>
                  <a:pt x="1417671" y="1470781"/>
                  <a:pt x="1424354" y="1450731"/>
                </a:cubicBezTo>
                <a:lnTo>
                  <a:pt x="1441939" y="1397977"/>
                </a:lnTo>
                <a:lnTo>
                  <a:pt x="1450731" y="1371600"/>
                </a:lnTo>
                <a:cubicBezTo>
                  <a:pt x="1447210" y="1315263"/>
                  <a:pt x="1455642" y="1257035"/>
                  <a:pt x="1433147" y="1204546"/>
                </a:cubicBezTo>
                <a:cubicBezTo>
                  <a:pt x="1427984" y="1192499"/>
                  <a:pt x="1422065" y="1180757"/>
                  <a:pt x="1415562" y="1169377"/>
                </a:cubicBezTo>
                <a:cubicBezTo>
                  <a:pt x="1394642" y="1132768"/>
                  <a:pt x="1380834" y="1125857"/>
                  <a:pt x="1345223" y="1090246"/>
                </a:cubicBezTo>
                <a:lnTo>
                  <a:pt x="1318847" y="1063869"/>
                </a:lnTo>
                <a:cubicBezTo>
                  <a:pt x="1315916" y="1055077"/>
                  <a:pt x="1317596" y="1042879"/>
                  <a:pt x="1310054" y="1037492"/>
                </a:cubicBezTo>
                <a:cubicBezTo>
                  <a:pt x="1294971" y="1026718"/>
                  <a:pt x="1275476" y="1023543"/>
                  <a:pt x="1257300" y="1019908"/>
                </a:cubicBezTo>
                <a:cubicBezTo>
                  <a:pt x="1242646" y="1016977"/>
                  <a:pt x="1227837" y="1014740"/>
                  <a:pt x="1213339" y="1011115"/>
                </a:cubicBezTo>
                <a:cubicBezTo>
                  <a:pt x="1204348" y="1008867"/>
                  <a:pt x="1196173" y="1003346"/>
                  <a:pt x="1186962" y="1002323"/>
                </a:cubicBezTo>
                <a:cubicBezTo>
                  <a:pt x="1143172" y="997458"/>
                  <a:pt x="1099039" y="996462"/>
                  <a:pt x="1055077" y="993531"/>
                </a:cubicBezTo>
                <a:cubicBezTo>
                  <a:pt x="1043354" y="990600"/>
                  <a:pt x="1031527" y="988058"/>
                  <a:pt x="1019908" y="984738"/>
                </a:cubicBezTo>
                <a:cubicBezTo>
                  <a:pt x="1010997" y="982192"/>
                  <a:pt x="1002742" y="976969"/>
                  <a:pt x="993531" y="975946"/>
                </a:cubicBezTo>
                <a:cubicBezTo>
                  <a:pt x="949742" y="971081"/>
                  <a:pt x="905690" y="968329"/>
                  <a:pt x="861647" y="967154"/>
                </a:cubicBezTo>
                <a:lnTo>
                  <a:pt x="334108" y="958361"/>
                </a:lnTo>
                <a:cubicBezTo>
                  <a:pt x="187625" y="937435"/>
                  <a:pt x="252143" y="945918"/>
                  <a:pt x="140677" y="931985"/>
                </a:cubicBezTo>
                <a:cubicBezTo>
                  <a:pt x="134816" y="920262"/>
                  <a:pt x="130711" y="907481"/>
                  <a:pt x="123093" y="896815"/>
                </a:cubicBezTo>
                <a:cubicBezTo>
                  <a:pt x="51140" y="796078"/>
                  <a:pt x="145677" y="955808"/>
                  <a:pt x="70339" y="835269"/>
                </a:cubicBezTo>
                <a:cubicBezTo>
                  <a:pt x="63392" y="824155"/>
                  <a:pt x="59257" y="811480"/>
                  <a:pt x="52754" y="800100"/>
                </a:cubicBezTo>
                <a:cubicBezTo>
                  <a:pt x="47511" y="790925"/>
                  <a:pt x="39462" y="783379"/>
                  <a:pt x="35170" y="773723"/>
                </a:cubicBezTo>
                <a:cubicBezTo>
                  <a:pt x="16869" y="732545"/>
                  <a:pt x="17988" y="718383"/>
                  <a:pt x="8793" y="677008"/>
                </a:cubicBezTo>
                <a:cubicBezTo>
                  <a:pt x="6172" y="665212"/>
                  <a:pt x="2931" y="653561"/>
                  <a:pt x="0" y="641838"/>
                </a:cubicBezTo>
                <a:cubicBezTo>
                  <a:pt x="5862" y="562707"/>
                  <a:pt x="7431" y="483141"/>
                  <a:pt x="17585" y="404446"/>
                </a:cubicBezTo>
                <a:cubicBezTo>
                  <a:pt x="19262" y="391447"/>
                  <a:pt x="28667" y="380657"/>
                  <a:pt x="35170" y="369277"/>
                </a:cubicBezTo>
                <a:cubicBezTo>
                  <a:pt x="58073" y="329196"/>
                  <a:pt x="53542" y="346108"/>
                  <a:pt x="96716" y="307731"/>
                </a:cubicBezTo>
                <a:cubicBezTo>
                  <a:pt x="109107" y="296716"/>
                  <a:pt x="120162" y="284284"/>
                  <a:pt x="131885" y="272561"/>
                </a:cubicBezTo>
                <a:cubicBezTo>
                  <a:pt x="137747" y="257907"/>
                  <a:pt x="139199" y="240583"/>
                  <a:pt x="149470" y="228600"/>
                </a:cubicBezTo>
                <a:cubicBezTo>
                  <a:pt x="158000" y="218649"/>
                  <a:pt x="173259" y="217518"/>
                  <a:pt x="184639" y="211015"/>
                </a:cubicBezTo>
                <a:cubicBezTo>
                  <a:pt x="193814" y="205772"/>
                  <a:pt x="202224" y="199292"/>
                  <a:pt x="211016" y="193431"/>
                </a:cubicBezTo>
                <a:cubicBezTo>
                  <a:pt x="257904" y="123097"/>
                  <a:pt x="196365" y="208081"/>
                  <a:pt x="254977" y="149469"/>
                </a:cubicBezTo>
                <a:cubicBezTo>
                  <a:pt x="262449" y="141997"/>
                  <a:pt x="264609" y="130050"/>
                  <a:pt x="272562" y="123092"/>
                </a:cubicBezTo>
                <a:cubicBezTo>
                  <a:pt x="298759" y="100170"/>
                  <a:pt x="320294" y="86981"/>
                  <a:pt x="351693" y="79131"/>
                </a:cubicBezTo>
                <a:cubicBezTo>
                  <a:pt x="366191" y="75506"/>
                  <a:pt x="381000" y="73269"/>
                  <a:pt x="395654" y="70338"/>
                </a:cubicBezTo>
                <a:cubicBezTo>
                  <a:pt x="419100" y="58615"/>
                  <a:pt x="441124" y="43458"/>
                  <a:pt x="465993" y="35169"/>
                </a:cubicBezTo>
                <a:cubicBezTo>
                  <a:pt x="474785" y="32238"/>
                  <a:pt x="483183" y="27602"/>
                  <a:pt x="492370" y="26377"/>
                </a:cubicBezTo>
                <a:cubicBezTo>
                  <a:pt x="527351" y="21713"/>
                  <a:pt x="562745" y="20931"/>
                  <a:pt x="597877" y="17585"/>
                </a:cubicBezTo>
                <a:cubicBezTo>
                  <a:pt x="822138" y="-3774"/>
                  <a:pt x="483676" y="14316"/>
                  <a:pt x="984739" y="0"/>
                </a:cubicBezTo>
                <a:lnTo>
                  <a:pt x="1582616" y="8792"/>
                </a:lnTo>
                <a:cubicBezTo>
                  <a:pt x="1603332" y="9344"/>
                  <a:pt x="1623580" y="15164"/>
                  <a:pt x="1644162" y="17585"/>
                </a:cubicBezTo>
                <a:cubicBezTo>
                  <a:pt x="1704292" y="24659"/>
                  <a:pt x="1736991" y="24871"/>
                  <a:pt x="1793631" y="35169"/>
                </a:cubicBezTo>
                <a:cubicBezTo>
                  <a:pt x="1806553" y="37518"/>
                  <a:pt x="1841295" y="46805"/>
                  <a:pt x="1855177" y="52754"/>
                </a:cubicBezTo>
                <a:cubicBezTo>
                  <a:pt x="1867224" y="57917"/>
                  <a:pt x="1878178" y="65470"/>
                  <a:pt x="1890347" y="70338"/>
                </a:cubicBezTo>
                <a:cubicBezTo>
                  <a:pt x="1907557" y="77222"/>
                  <a:pt x="1943100" y="87923"/>
                  <a:pt x="1943100" y="87923"/>
                </a:cubicBezTo>
                <a:cubicBezTo>
                  <a:pt x="1948962" y="96715"/>
                  <a:pt x="1955959" y="104848"/>
                  <a:pt x="1960685" y="114300"/>
                </a:cubicBezTo>
                <a:cubicBezTo>
                  <a:pt x="1977787" y="148503"/>
                  <a:pt x="1961377" y="136429"/>
                  <a:pt x="1978270" y="175846"/>
                </a:cubicBezTo>
                <a:cubicBezTo>
                  <a:pt x="1982433" y="185559"/>
                  <a:pt x="1991128" y="192772"/>
                  <a:pt x="1995854" y="202223"/>
                </a:cubicBezTo>
                <a:cubicBezTo>
                  <a:pt x="1999999" y="210513"/>
                  <a:pt x="2001716" y="219808"/>
                  <a:pt x="2004647" y="228600"/>
                </a:cubicBezTo>
                <a:cubicBezTo>
                  <a:pt x="2007578" y="246185"/>
                  <a:pt x="2011470" y="263636"/>
                  <a:pt x="2013439" y="281354"/>
                </a:cubicBezTo>
                <a:cubicBezTo>
                  <a:pt x="2017336" y="316429"/>
                  <a:pt x="2017567" y="351880"/>
                  <a:pt x="2022231" y="386861"/>
                </a:cubicBezTo>
                <a:cubicBezTo>
                  <a:pt x="2024892" y="406817"/>
                  <a:pt x="2041411" y="431615"/>
                  <a:pt x="2048608" y="448408"/>
                </a:cubicBezTo>
                <a:cubicBezTo>
                  <a:pt x="2052259" y="456927"/>
                  <a:pt x="2054146" y="466107"/>
                  <a:pt x="2057400" y="474785"/>
                </a:cubicBezTo>
                <a:cubicBezTo>
                  <a:pt x="2062942" y="489563"/>
                  <a:pt x="2069994" y="503773"/>
                  <a:pt x="2074985" y="518746"/>
                </a:cubicBezTo>
                <a:cubicBezTo>
                  <a:pt x="2078806" y="530210"/>
                  <a:pt x="2079017" y="542808"/>
                  <a:pt x="2083777" y="553915"/>
                </a:cubicBezTo>
                <a:cubicBezTo>
                  <a:pt x="2087940" y="563628"/>
                  <a:pt x="2095500" y="571500"/>
                  <a:pt x="2101362" y="580292"/>
                </a:cubicBezTo>
                <a:cubicBezTo>
                  <a:pt x="2114054" y="618369"/>
                  <a:pt x="2118112" y="624795"/>
                  <a:pt x="2118947" y="677008"/>
                </a:cubicBezTo>
                <a:cubicBezTo>
                  <a:pt x="2124433" y="1019877"/>
                  <a:pt x="2122072" y="1362842"/>
                  <a:pt x="2127739" y="1705708"/>
                </a:cubicBezTo>
                <a:cubicBezTo>
                  <a:pt x="2127939" y="1717790"/>
                  <a:pt x="2133910" y="1729081"/>
                  <a:pt x="2136531" y="1740877"/>
                </a:cubicBezTo>
                <a:cubicBezTo>
                  <a:pt x="2139773" y="1755465"/>
                  <a:pt x="2143210" y="1770044"/>
                  <a:pt x="2145323" y="1784838"/>
                </a:cubicBezTo>
                <a:cubicBezTo>
                  <a:pt x="2172049" y="1971917"/>
                  <a:pt x="2128185" y="1729051"/>
                  <a:pt x="2171700" y="2004646"/>
                </a:cubicBezTo>
                <a:cubicBezTo>
                  <a:pt x="2214794" y="2277577"/>
                  <a:pt x="2164813" y="2096381"/>
                  <a:pt x="2224454" y="2215661"/>
                </a:cubicBezTo>
                <a:cubicBezTo>
                  <a:pt x="2243586" y="2253925"/>
                  <a:pt x="2220342" y="2234523"/>
                  <a:pt x="2250831" y="2277208"/>
                </a:cubicBezTo>
                <a:cubicBezTo>
                  <a:pt x="2258058" y="2287326"/>
                  <a:pt x="2269064" y="2294189"/>
                  <a:pt x="2277208" y="2303585"/>
                </a:cubicBezTo>
                <a:cubicBezTo>
                  <a:pt x="2307191" y="2338180"/>
                  <a:pt x="2342064" y="2369548"/>
                  <a:pt x="2365131" y="2409092"/>
                </a:cubicBezTo>
                <a:lnTo>
                  <a:pt x="2426677" y="2514600"/>
                </a:lnTo>
                <a:cubicBezTo>
                  <a:pt x="2438516" y="2535049"/>
                  <a:pt x="2453365" y="2554092"/>
                  <a:pt x="2461847" y="2576146"/>
                </a:cubicBezTo>
                <a:lnTo>
                  <a:pt x="2505808" y="2690446"/>
                </a:lnTo>
                <a:cubicBezTo>
                  <a:pt x="2516142" y="2752451"/>
                  <a:pt x="2523393" y="2786390"/>
                  <a:pt x="2523393" y="2857500"/>
                </a:cubicBezTo>
                <a:cubicBezTo>
                  <a:pt x="2523393" y="3076509"/>
                  <a:pt x="2533995" y="3086446"/>
                  <a:pt x="2505808" y="3217985"/>
                </a:cubicBezTo>
                <a:cubicBezTo>
                  <a:pt x="2500146" y="3244405"/>
                  <a:pt x="2496360" y="3271349"/>
                  <a:pt x="2488223" y="3297115"/>
                </a:cubicBezTo>
                <a:cubicBezTo>
                  <a:pt x="2478718" y="3327215"/>
                  <a:pt x="2475374" y="3362718"/>
                  <a:pt x="2453054" y="3385038"/>
                </a:cubicBezTo>
                <a:cubicBezTo>
                  <a:pt x="2441331" y="3396761"/>
                  <a:pt x="2428064" y="3407121"/>
                  <a:pt x="2417885" y="3420208"/>
                </a:cubicBezTo>
                <a:cubicBezTo>
                  <a:pt x="2409922" y="3430446"/>
                  <a:pt x="2379506" y="3490190"/>
                  <a:pt x="2365131" y="3499338"/>
                </a:cubicBezTo>
                <a:cubicBezTo>
                  <a:pt x="2323994" y="3525516"/>
                  <a:pt x="2279356" y="3528360"/>
                  <a:pt x="2233247" y="3534508"/>
                </a:cubicBezTo>
                <a:lnTo>
                  <a:pt x="2162908" y="3543300"/>
                </a:lnTo>
                <a:cubicBezTo>
                  <a:pt x="2083777" y="3540369"/>
                  <a:pt x="2004572" y="3539026"/>
                  <a:pt x="1925516" y="3534508"/>
                </a:cubicBezTo>
                <a:cubicBezTo>
                  <a:pt x="1901926" y="3533160"/>
                  <a:pt x="1878689" y="3528066"/>
                  <a:pt x="1855177" y="3525715"/>
                </a:cubicBezTo>
                <a:cubicBezTo>
                  <a:pt x="1820061" y="3522203"/>
                  <a:pt x="1784839" y="3519854"/>
                  <a:pt x="1749670" y="3516923"/>
                </a:cubicBezTo>
                <a:cubicBezTo>
                  <a:pt x="1737170" y="3479425"/>
                  <a:pt x="1746739" y="3471496"/>
                  <a:pt x="1740877" y="344658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fontScale="92500" lnSpcReduction="10000"/>
          </a:bodyPr>
          <a:lstStyle/>
          <a:p>
            <a:pPr marL="45720" indent="0">
              <a:buNone/>
            </a:pPr>
            <a:r>
              <a:rPr lang="en-US" dirty="0"/>
              <a:t>Now let’s check (KLAUS, CULC).</a:t>
            </a:r>
          </a:p>
          <a:p>
            <a:pPr marL="45720" indent="0">
              <a:buNone/>
            </a:pPr>
            <a:r>
              <a:rPr lang="en-US" dirty="0"/>
              <a:t>Find(KLAUS) = COC.</a:t>
            </a:r>
            <a:br>
              <a:rPr lang="en-US" dirty="0"/>
            </a:br>
            <a:r>
              <a:rPr lang="en-US" dirty="0"/>
              <a:t>Find(CULC) = CULC.</a:t>
            </a:r>
            <a:br>
              <a:rPr lang="en-US" dirty="0"/>
            </a:br>
            <a:r>
              <a:rPr lang="en-US" dirty="0"/>
              <a:t>Not the same root, so this edge is okay.</a:t>
            </a:r>
          </a:p>
          <a:p>
            <a:pPr marL="45720" indent="0">
              <a:buNone/>
            </a:pPr>
            <a:r>
              <a:rPr lang="en-US" dirty="0"/>
              <a:t>Add (KLAUS, CULC) to our spanning tree.</a:t>
            </a:r>
          </a:p>
          <a:p>
            <a:pPr marL="45720" indent="0">
              <a:buNone/>
            </a:pPr>
            <a:r>
              <a:rPr lang="en-US" dirty="0"/>
              <a:t>Union(KLAUS, CULC) will have one root point to the other.</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2" name="Freeform: Shape 81">
            <a:extLst>
              <a:ext uri="{FF2B5EF4-FFF2-40B4-BE49-F238E27FC236}">
                <a16:creationId xmlns:a16="http://schemas.microsoft.com/office/drawing/2014/main" id="{E6B750DC-B777-47E7-9A2F-7A180555EBE8}"/>
              </a:ext>
            </a:extLst>
          </p:cNvPr>
          <p:cNvSpPr/>
          <p:nvPr/>
        </p:nvSpPr>
        <p:spPr>
          <a:xfrm>
            <a:off x="1242629" y="3142913"/>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7966820" y="2121259"/>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2" name="Arrow: Curved Down 121">
            <a:extLst>
              <a:ext uri="{FF2B5EF4-FFF2-40B4-BE49-F238E27FC236}">
                <a16:creationId xmlns:a16="http://schemas.microsoft.com/office/drawing/2014/main" id="{A2F722EC-F6D7-4065-A81D-B74E5778715D}"/>
              </a:ext>
            </a:extLst>
          </p:cNvPr>
          <p:cNvSpPr/>
          <p:nvPr/>
        </p:nvSpPr>
        <p:spPr>
          <a:xfrm>
            <a:off x="8102772" y="1860172"/>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489816" y="2593701"/>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948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(COC, SC) is okay.</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1153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Now for (COC, CULC)…</a:t>
            </a:r>
          </a:p>
          <a:p>
            <a:pPr marL="45720" indent="0">
              <a:buNone/>
            </a:pPr>
            <a:r>
              <a:rPr lang="en-US" dirty="0"/>
              <a:t>Find(COC) = COC</a:t>
            </a:r>
            <a:br>
              <a:rPr lang="en-US" dirty="0"/>
            </a:br>
            <a:r>
              <a:rPr lang="en-US" dirty="0"/>
              <a:t>Find(CULC) = COC</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9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414432337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B in a distance of 5</a:t>
            </a:r>
          </a:p>
          <a:p>
            <a:pPr lvl="1"/>
            <a:r>
              <a:rPr lang="en-US" sz="1600" dirty="0"/>
              <a:t>C in a distance of 17</a:t>
            </a:r>
          </a:p>
          <a:p>
            <a:pPr marL="45720" indent="0">
              <a:buNone/>
            </a:pPr>
            <a:r>
              <a:rPr lang="en-US" sz="1800" dirty="0"/>
              <a:t>Let’s update our distances to B and C in our table.</a:t>
            </a:r>
          </a:p>
          <a:p>
            <a:pPr marL="45720" indent="0">
              <a:buNone/>
            </a:pPr>
            <a:r>
              <a:rPr lang="en-US" sz="1800" dirty="0"/>
              <a:t>Out of the vertices we can reach, expand to the vertex with shortest distance. </a:t>
            </a:r>
            <a:r>
              <a:rPr lang="en-US" sz="1800" b="1" dirty="0"/>
              <a:t>B</a:t>
            </a:r>
          </a:p>
        </p:txBody>
      </p:sp>
    </p:spTree>
    <p:extLst>
      <p:ext uri="{BB962C8B-B14F-4D97-AF65-F5344CB8AC3E}">
        <p14:creationId xmlns:p14="http://schemas.microsoft.com/office/powerpoint/2010/main" val="15874715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Now for (COC, CULC)…</a:t>
            </a:r>
          </a:p>
          <a:p>
            <a:pPr marL="45720" indent="0">
              <a:buNone/>
            </a:pPr>
            <a:r>
              <a:rPr lang="en-US" dirty="0"/>
              <a:t>Find(COC) = COC</a:t>
            </a:r>
            <a:br>
              <a:rPr lang="en-US" dirty="0"/>
            </a:br>
            <a:r>
              <a:rPr lang="en-US" dirty="0"/>
              <a:t>Find(CULC) = COC</a:t>
            </a:r>
          </a:p>
          <a:p>
            <a:pPr marL="45720" indent="0">
              <a:buNone/>
            </a:pPr>
            <a:r>
              <a:rPr lang="en-US" dirty="0"/>
              <a:t>Since the roots are the same (COC), we ignore this edge.</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6997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We ignore (SC , CULC) as well.</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584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When we check (SC, TT)</a:t>
            </a:r>
          </a:p>
          <a:p>
            <a:pPr marL="45720" indent="0">
              <a:buNone/>
            </a:pPr>
            <a:r>
              <a:rPr lang="en-US" dirty="0"/>
              <a:t>Find(SC) = COC</a:t>
            </a:r>
          </a:p>
          <a:p>
            <a:pPr marL="45720" indent="0">
              <a:buNone/>
            </a:pPr>
            <a:endParaRPr lang="en-US" dirty="0"/>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stCxn id="109" idx="0"/>
            <a:endCxn id="106" idx="4"/>
          </p:cNvCxnSpPr>
          <p:nvPr/>
        </p:nvCxnSpPr>
        <p:spPr>
          <a:xfrm rot="16200000" flipV="1">
            <a:off x="10555517" y="3727384"/>
            <a:ext cx="177998" cy="25479"/>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477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When we check (SC, TT)</a:t>
            </a:r>
          </a:p>
          <a:p>
            <a:pPr marL="45720" indent="0">
              <a:buNone/>
            </a:pPr>
            <a:r>
              <a:rPr lang="en-US" dirty="0"/>
              <a:t>Find(SC) = COC</a:t>
            </a:r>
            <a:br>
              <a:rPr lang="en-US" dirty="0"/>
            </a:br>
            <a:r>
              <a:rPr lang="en-US" dirty="0"/>
              <a:t>Find(TT) = COC</a:t>
            </a:r>
          </a:p>
          <a:p>
            <a:pPr marL="45720" indent="0">
              <a:buNone/>
            </a:pPr>
            <a:r>
              <a:rPr lang="en-US" dirty="0"/>
              <a:t>    TT’s parent will now be COC.  This is due to </a:t>
            </a:r>
            <a:r>
              <a:rPr lang="en-US" b="1" dirty="0"/>
              <a:t>Path Compression.</a:t>
            </a:r>
          </a:p>
          <a:p>
            <a:pPr marL="45720" indent="0">
              <a:buNone/>
            </a:pPr>
            <a:endParaRPr lang="en-US" dirty="0"/>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255568" y="298368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308205" y="3829123"/>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0823788" y="346280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902754" y="4273892"/>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9774101" y="2945969"/>
            <a:ext cx="1044065" cy="722244"/>
          </a:xfrm>
          <a:prstGeom prst="curvedConnector3">
            <a:avLst>
              <a:gd name="adj1" fmla="val 16315"/>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184083" y="2535987"/>
            <a:ext cx="198623" cy="696765"/>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232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399347"/>
          </a:xfrm>
        </p:spPr>
        <p:txBody>
          <a:bodyPr>
            <a:normAutofit/>
          </a:bodyPr>
          <a:lstStyle/>
          <a:p>
            <a:pPr marL="45720" indent="0">
              <a:buNone/>
            </a:pPr>
            <a:r>
              <a:rPr lang="en-US" dirty="0"/>
              <a:t>When we check (SC, TT)</a:t>
            </a:r>
          </a:p>
          <a:p>
            <a:pPr marL="45720" indent="0">
              <a:buNone/>
            </a:pPr>
            <a:r>
              <a:rPr lang="en-US" dirty="0"/>
              <a:t>Find(SC) = COC</a:t>
            </a:r>
            <a:br>
              <a:rPr lang="en-US" dirty="0"/>
            </a:br>
            <a:r>
              <a:rPr lang="en-US" dirty="0"/>
              <a:t>Find(TT) = COC</a:t>
            </a:r>
          </a:p>
          <a:p>
            <a:pPr marL="45720" indent="0">
              <a:buNone/>
            </a:pPr>
            <a:r>
              <a:rPr lang="en-US" dirty="0"/>
              <a:t>    TT’s parent will now be COC.  This is due to </a:t>
            </a:r>
            <a:r>
              <a:rPr lang="en-US" b="1" dirty="0"/>
              <a:t>Path Compression.</a:t>
            </a:r>
          </a:p>
          <a:p>
            <a:pPr marL="45720" indent="0">
              <a:buNone/>
            </a:pPr>
            <a:endParaRPr lang="en-US" dirty="0"/>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633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DB3FFF4-EB6E-4D74-993F-0420650F95DF}"/>
              </a:ext>
            </a:extLst>
          </p:cNvPr>
          <p:cNvSpPr/>
          <p:nvPr/>
        </p:nvSpPr>
        <p:spPr>
          <a:xfrm>
            <a:off x="1125099" y="1591408"/>
            <a:ext cx="3042455" cy="3341077"/>
          </a:xfrm>
          <a:custGeom>
            <a:avLst/>
            <a:gdLst>
              <a:gd name="connsiteX0" fmla="*/ 650947 w 3042455"/>
              <a:gd name="connsiteY0" fmla="*/ 131884 h 3341077"/>
              <a:gd name="connsiteX1" fmla="*/ 642155 w 3042455"/>
              <a:gd name="connsiteY1" fmla="*/ 193430 h 3341077"/>
              <a:gd name="connsiteX2" fmla="*/ 624570 w 3042455"/>
              <a:gd name="connsiteY2" fmla="*/ 219807 h 3341077"/>
              <a:gd name="connsiteX3" fmla="*/ 571816 w 3042455"/>
              <a:gd name="connsiteY3" fmla="*/ 290146 h 3341077"/>
              <a:gd name="connsiteX4" fmla="*/ 545439 w 3042455"/>
              <a:gd name="connsiteY4" fmla="*/ 360484 h 3341077"/>
              <a:gd name="connsiteX5" fmla="*/ 492686 w 3042455"/>
              <a:gd name="connsiteY5" fmla="*/ 430823 h 3341077"/>
              <a:gd name="connsiteX6" fmla="*/ 457516 w 3042455"/>
              <a:gd name="connsiteY6" fmla="*/ 483577 h 3341077"/>
              <a:gd name="connsiteX7" fmla="*/ 431139 w 3042455"/>
              <a:gd name="connsiteY7" fmla="*/ 518746 h 3341077"/>
              <a:gd name="connsiteX8" fmla="*/ 413555 w 3042455"/>
              <a:gd name="connsiteY8" fmla="*/ 553915 h 3341077"/>
              <a:gd name="connsiteX9" fmla="*/ 387178 w 3042455"/>
              <a:gd name="connsiteY9" fmla="*/ 571500 h 3341077"/>
              <a:gd name="connsiteX10" fmla="*/ 369593 w 3042455"/>
              <a:gd name="connsiteY10" fmla="*/ 615461 h 3341077"/>
              <a:gd name="connsiteX11" fmla="*/ 325632 w 3042455"/>
              <a:gd name="connsiteY11" fmla="*/ 677007 h 3341077"/>
              <a:gd name="connsiteX12" fmla="*/ 316839 w 3042455"/>
              <a:gd name="connsiteY12" fmla="*/ 703384 h 3341077"/>
              <a:gd name="connsiteX13" fmla="*/ 299255 w 3042455"/>
              <a:gd name="connsiteY13" fmla="*/ 729761 h 3341077"/>
              <a:gd name="connsiteX14" fmla="*/ 281670 w 3042455"/>
              <a:gd name="connsiteY14" fmla="*/ 782515 h 3341077"/>
              <a:gd name="connsiteX15" fmla="*/ 255293 w 3042455"/>
              <a:gd name="connsiteY15" fmla="*/ 817684 h 3341077"/>
              <a:gd name="connsiteX16" fmla="*/ 246501 w 3042455"/>
              <a:gd name="connsiteY16" fmla="*/ 861646 h 3341077"/>
              <a:gd name="connsiteX17" fmla="*/ 211332 w 3042455"/>
              <a:gd name="connsiteY17" fmla="*/ 940777 h 3341077"/>
              <a:gd name="connsiteX18" fmla="*/ 202539 w 3042455"/>
              <a:gd name="connsiteY18" fmla="*/ 984738 h 3341077"/>
              <a:gd name="connsiteX19" fmla="*/ 193747 w 3042455"/>
              <a:gd name="connsiteY19" fmla="*/ 1037492 h 3341077"/>
              <a:gd name="connsiteX20" fmla="*/ 176163 w 3042455"/>
              <a:gd name="connsiteY20" fmla="*/ 1090246 h 3341077"/>
              <a:gd name="connsiteX21" fmla="*/ 167370 w 3042455"/>
              <a:gd name="connsiteY21" fmla="*/ 1134207 h 3341077"/>
              <a:gd name="connsiteX22" fmla="*/ 158578 w 3042455"/>
              <a:gd name="connsiteY22" fmla="*/ 1195754 h 3341077"/>
              <a:gd name="connsiteX23" fmla="*/ 149786 w 3042455"/>
              <a:gd name="connsiteY23" fmla="*/ 1222130 h 3341077"/>
              <a:gd name="connsiteX24" fmla="*/ 140993 w 3042455"/>
              <a:gd name="connsiteY24" fmla="*/ 1266092 h 3341077"/>
              <a:gd name="connsiteX25" fmla="*/ 123409 w 3042455"/>
              <a:gd name="connsiteY25" fmla="*/ 1336430 h 3341077"/>
              <a:gd name="connsiteX26" fmla="*/ 114616 w 3042455"/>
              <a:gd name="connsiteY26" fmla="*/ 1397977 h 3341077"/>
              <a:gd name="connsiteX27" fmla="*/ 105824 w 3042455"/>
              <a:gd name="connsiteY27" fmla="*/ 1468315 h 3341077"/>
              <a:gd name="connsiteX28" fmla="*/ 97032 w 3042455"/>
              <a:gd name="connsiteY28" fmla="*/ 1521069 h 3341077"/>
              <a:gd name="connsiteX29" fmla="*/ 79447 w 3042455"/>
              <a:gd name="connsiteY29" fmla="*/ 1547446 h 3341077"/>
              <a:gd name="connsiteX30" fmla="*/ 44278 w 3042455"/>
              <a:gd name="connsiteY30" fmla="*/ 1608992 h 3341077"/>
              <a:gd name="connsiteX31" fmla="*/ 26693 w 3042455"/>
              <a:gd name="connsiteY31" fmla="*/ 1661746 h 3341077"/>
              <a:gd name="connsiteX32" fmla="*/ 17901 w 3042455"/>
              <a:gd name="connsiteY32" fmla="*/ 1714500 h 3341077"/>
              <a:gd name="connsiteX33" fmla="*/ 9109 w 3042455"/>
              <a:gd name="connsiteY33" fmla="*/ 1740877 h 3341077"/>
              <a:gd name="connsiteX34" fmla="*/ 316 w 3042455"/>
              <a:gd name="connsiteY34" fmla="*/ 1811215 h 3341077"/>
              <a:gd name="connsiteX35" fmla="*/ 26693 w 3042455"/>
              <a:gd name="connsiteY35" fmla="*/ 2039815 h 3341077"/>
              <a:gd name="connsiteX36" fmla="*/ 53070 w 3042455"/>
              <a:gd name="connsiteY36" fmla="*/ 2074984 h 3341077"/>
              <a:gd name="connsiteX37" fmla="*/ 97032 w 3042455"/>
              <a:gd name="connsiteY37" fmla="*/ 2136530 h 3341077"/>
              <a:gd name="connsiteX38" fmla="*/ 105824 w 3042455"/>
              <a:gd name="connsiteY38" fmla="*/ 2162907 h 3341077"/>
              <a:gd name="connsiteX39" fmla="*/ 123409 w 3042455"/>
              <a:gd name="connsiteY39" fmla="*/ 2189284 h 3341077"/>
              <a:gd name="connsiteX40" fmla="*/ 176163 w 3042455"/>
              <a:gd name="connsiteY40" fmla="*/ 2242038 h 3341077"/>
              <a:gd name="connsiteX41" fmla="*/ 228916 w 3042455"/>
              <a:gd name="connsiteY41" fmla="*/ 2286000 h 3341077"/>
              <a:gd name="connsiteX42" fmla="*/ 299255 w 3042455"/>
              <a:gd name="connsiteY42" fmla="*/ 2373923 h 3341077"/>
              <a:gd name="connsiteX43" fmla="*/ 325632 w 3042455"/>
              <a:gd name="connsiteY43" fmla="*/ 2391507 h 3341077"/>
              <a:gd name="connsiteX44" fmla="*/ 378386 w 3042455"/>
              <a:gd name="connsiteY44" fmla="*/ 2400300 h 3341077"/>
              <a:gd name="connsiteX45" fmla="*/ 422347 w 3042455"/>
              <a:gd name="connsiteY45" fmla="*/ 2409092 h 3341077"/>
              <a:gd name="connsiteX46" fmla="*/ 457516 w 3042455"/>
              <a:gd name="connsiteY46" fmla="*/ 2417884 h 3341077"/>
              <a:gd name="connsiteX47" fmla="*/ 650947 w 3042455"/>
              <a:gd name="connsiteY47" fmla="*/ 2435469 h 3341077"/>
              <a:gd name="connsiteX48" fmla="*/ 738870 w 3042455"/>
              <a:gd name="connsiteY48" fmla="*/ 2426677 h 3341077"/>
              <a:gd name="connsiteX49" fmla="*/ 747663 w 3042455"/>
              <a:gd name="connsiteY49" fmla="*/ 2365130 h 3341077"/>
              <a:gd name="connsiteX50" fmla="*/ 756455 w 3042455"/>
              <a:gd name="connsiteY50" fmla="*/ 2338754 h 3341077"/>
              <a:gd name="connsiteX51" fmla="*/ 774039 w 3042455"/>
              <a:gd name="connsiteY51" fmla="*/ 2242038 h 3341077"/>
              <a:gd name="connsiteX52" fmla="*/ 782832 w 3042455"/>
              <a:gd name="connsiteY52" fmla="*/ 2198077 h 3341077"/>
              <a:gd name="connsiteX53" fmla="*/ 791624 w 3042455"/>
              <a:gd name="connsiteY53" fmla="*/ 2022230 h 3341077"/>
              <a:gd name="connsiteX54" fmla="*/ 800416 w 3042455"/>
              <a:gd name="connsiteY54" fmla="*/ 1978269 h 3341077"/>
              <a:gd name="connsiteX55" fmla="*/ 809209 w 3042455"/>
              <a:gd name="connsiteY55" fmla="*/ 1925515 h 3341077"/>
              <a:gd name="connsiteX56" fmla="*/ 818001 w 3042455"/>
              <a:gd name="connsiteY56" fmla="*/ 1899138 h 3341077"/>
              <a:gd name="connsiteX57" fmla="*/ 835586 w 3042455"/>
              <a:gd name="connsiteY57" fmla="*/ 1802423 h 3341077"/>
              <a:gd name="connsiteX58" fmla="*/ 844378 w 3042455"/>
              <a:gd name="connsiteY58" fmla="*/ 1776046 h 3341077"/>
              <a:gd name="connsiteX59" fmla="*/ 861963 w 3042455"/>
              <a:gd name="connsiteY59" fmla="*/ 1749669 h 3341077"/>
              <a:gd name="connsiteX60" fmla="*/ 879547 w 3042455"/>
              <a:gd name="connsiteY60" fmla="*/ 1679330 h 3341077"/>
              <a:gd name="connsiteX61" fmla="*/ 914716 w 3042455"/>
              <a:gd name="connsiteY61" fmla="*/ 1600200 h 3341077"/>
              <a:gd name="connsiteX62" fmla="*/ 923509 w 3042455"/>
              <a:gd name="connsiteY62" fmla="*/ 1573823 h 3341077"/>
              <a:gd name="connsiteX63" fmla="*/ 941093 w 3042455"/>
              <a:gd name="connsiteY63" fmla="*/ 1538654 h 3341077"/>
              <a:gd name="connsiteX64" fmla="*/ 958678 w 3042455"/>
              <a:gd name="connsiteY64" fmla="*/ 1468315 h 3341077"/>
              <a:gd name="connsiteX65" fmla="*/ 993847 w 3042455"/>
              <a:gd name="connsiteY65" fmla="*/ 1424354 h 3341077"/>
              <a:gd name="connsiteX66" fmla="*/ 1037809 w 3042455"/>
              <a:gd name="connsiteY66" fmla="*/ 1345223 h 3341077"/>
              <a:gd name="connsiteX67" fmla="*/ 1046601 w 3042455"/>
              <a:gd name="connsiteY67" fmla="*/ 1318846 h 3341077"/>
              <a:gd name="connsiteX68" fmla="*/ 1055393 w 3042455"/>
              <a:gd name="connsiteY68" fmla="*/ 1283677 h 3341077"/>
              <a:gd name="connsiteX69" fmla="*/ 1081770 w 3042455"/>
              <a:gd name="connsiteY69" fmla="*/ 1257300 h 3341077"/>
              <a:gd name="connsiteX70" fmla="*/ 1099355 w 3042455"/>
              <a:gd name="connsiteY70" fmla="*/ 1222130 h 3341077"/>
              <a:gd name="connsiteX71" fmla="*/ 1143316 w 3042455"/>
              <a:gd name="connsiteY71" fmla="*/ 1134207 h 3341077"/>
              <a:gd name="connsiteX72" fmla="*/ 1143316 w 3042455"/>
              <a:gd name="connsiteY72" fmla="*/ 1134207 h 3341077"/>
              <a:gd name="connsiteX73" fmla="*/ 1152109 w 3042455"/>
              <a:gd name="connsiteY73" fmla="*/ 1107830 h 3341077"/>
              <a:gd name="connsiteX74" fmla="*/ 1160901 w 3042455"/>
              <a:gd name="connsiteY74" fmla="*/ 1072661 h 3341077"/>
              <a:gd name="connsiteX75" fmla="*/ 1178486 w 3042455"/>
              <a:gd name="connsiteY75" fmla="*/ 1046284 h 3341077"/>
              <a:gd name="connsiteX76" fmla="*/ 1196070 w 3042455"/>
              <a:gd name="connsiteY76" fmla="*/ 993530 h 3341077"/>
              <a:gd name="connsiteX77" fmla="*/ 1213655 w 3042455"/>
              <a:gd name="connsiteY77" fmla="*/ 967154 h 3341077"/>
              <a:gd name="connsiteX78" fmla="*/ 1266409 w 3042455"/>
              <a:gd name="connsiteY78" fmla="*/ 923192 h 3341077"/>
              <a:gd name="connsiteX79" fmla="*/ 1292786 w 3042455"/>
              <a:gd name="connsiteY79" fmla="*/ 914400 h 3341077"/>
              <a:gd name="connsiteX80" fmla="*/ 1354332 w 3042455"/>
              <a:gd name="connsiteY80" fmla="*/ 888023 h 3341077"/>
              <a:gd name="connsiteX81" fmla="*/ 1380709 w 3042455"/>
              <a:gd name="connsiteY81" fmla="*/ 870438 h 3341077"/>
              <a:gd name="connsiteX82" fmla="*/ 1530178 w 3042455"/>
              <a:gd name="connsiteY82" fmla="*/ 852854 h 3341077"/>
              <a:gd name="connsiteX83" fmla="*/ 1741193 w 3042455"/>
              <a:gd name="connsiteY83" fmla="*/ 861646 h 3341077"/>
              <a:gd name="connsiteX84" fmla="*/ 1829116 w 3042455"/>
              <a:gd name="connsiteY84" fmla="*/ 879230 h 3341077"/>
              <a:gd name="connsiteX85" fmla="*/ 1846701 w 3042455"/>
              <a:gd name="connsiteY85" fmla="*/ 1072661 h 3341077"/>
              <a:gd name="connsiteX86" fmla="*/ 1811532 w 3042455"/>
              <a:gd name="connsiteY86" fmla="*/ 1160584 h 3341077"/>
              <a:gd name="connsiteX87" fmla="*/ 1793947 w 3042455"/>
              <a:gd name="connsiteY87" fmla="*/ 1213338 h 3341077"/>
              <a:gd name="connsiteX88" fmla="*/ 1776363 w 3042455"/>
              <a:gd name="connsiteY88" fmla="*/ 1257300 h 3341077"/>
              <a:gd name="connsiteX89" fmla="*/ 1749986 w 3042455"/>
              <a:gd name="connsiteY89" fmla="*/ 1318846 h 3341077"/>
              <a:gd name="connsiteX90" fmla="*/ 1732401 w 3042455"/>
              <a:gd name="connsiteY90" fmla="*/ 1389184 h 3341077"/>
              <a:gd name="connsiteX91" fmla="*/ 1714816 w 3042455"/>
              <a:gd name="connsiteY91" fmla="*/ 1441938 h 3341077"/>
              <a:gd name="connsiteX92" fmla="*/ 1706024 w 3042455"/>
              <a:gd name="connsiteY92" fmla="*/ 1485900 h 3341077"/>
              <a:gd name="connsiteX93" fmla="*/ 1697232 w 3042455"/>
              <a:gd name="connsiteY93" fmla="*/ 1512277 h 3341077"/>
              <a:gd name="connsiteX94" fmla="*/ 1688439 w 3042455"/>
              <a:gd name="connsiteY94" fmla="*/ 1547446 h 3341077"/>
              <a:gd name="connsiteX95" fmla="*/ 1670855 w 3042455"/>
              <a:gd name="connsiteY95" fmla="*/ 1758461 h 3341077"/>
              <a:gd name="connsiteX96" fmla="*/ 1679647 w 3042455"/>
              <a:gd name="connsiteY96" fmla="*/ 2303584 h 3341077"/>
              <a:gd name="connsiteX97" fmla="*/ 1706024 w 3042455"/>
              <a:gd name="connsiteY97" fmla="*/ 2505807 h 3341077"/>
              <a:gd name="connsiteX98" fmla="*/ 1732401 w 3042455"/>
              <a:gd name="connsiteY98" fmla="*/ 2611315 h 3341077"/>
              <a:gd name="connsiteX99" fmla="*/ 1776363 w 3042455"/>
              <a:gd name="connsiteY99" fmla="*/ 2690446 h 3341077"/>
              <a:gd name="connsiteX100" fmla="*/ 1802739 w 3042455"/>
              <a:gd name="connsiteY100" fmla="*/ 2743200 h 3341077"/>
              <a:gd name="connsiteX101" fmla="*/ 1829116 w 3042455"/>
              <a:gd name="connsiteY101" fmla="*/ 2778369 h 3341077"/>
              <a:gd name="connsiteX102" fmla="*/ 1873078 w 3042455"/>
              <a:gd name="connsiteY102" fmla="*/ 2857500 h 3341077"/>
              <a:gd name="connsiteX103" fmla="*/ 1969793 w 3042455"/>
              <a:gd name="connsiteY103" fmla="*/ 2971800 h 3341077"/>
              <a:gd name="connsiteX104" fmla="*/ 2004963 w 3042455"/>
              <a:gd name="connsiteY104" fmla="*/ 3024554 h 3341077"/>
              <a:gd name="connsiteX105" fmla="*/ 2084093 w 3042455"/>
              <a:gd name="connsiteY105" fmla="*/ 3103684 h 3341077"/>
              <a:gd name="connsiteX106" fmla="*/ 2154432 w 3042455"/>
              <a:gd name="connsiteY106" fmla="*/ 3165230 h 3341077"/>
              <a:gd name="connsiteX107" fmla="*/ 2259939 w 3042455"/>
              <a:gd name="connsiteY107" fmla="*/ 3217984 h 3341077"/>
              <a:gd name="connsiteX108" fmla="*/ 2312693 w 3042455"/>
              <a:gd name="connsiteY108" fmla="*/ 3244361 h 3341077"/>
              <a:gd name="connsiteX109" fmla="*/ 2479747 w 3042455"/>
              <a:gd name="connsiteY109" fmla="*/ 3261946 h 3341077"/>
              <a:gd name="connsiteX110" fmla="*/ 2602839 w 3042455"/>
              <a:gd name="connsiteY110" fmla="*/ 3279530 h 3341077"/>
              <a:gd name="connsiteX111" fmla="*/ 2673178 w 3042455"/>
              <a:gd name="connsiteY111" fmla="*/ 3297115 h 3341077"/>
              <a:gd name="connsiteX112" fmla="*/ 2805063 w 3042455"/>
              <a:gd name="connsiteY112" fmla="*/ 3314700 h 3341077"/>
              <a:gd name="connsiteX113" fmla="*/ 2866609 w 3042455"/>
              <a:gd name="connsiteY113" fmla="*/ 3332284 h 3341077"/>
              <a:gd name="connsiteX114" fmla="*/ 2910570 w 3042455"/>
              <a:gd name="connsiteY114" fmla="*/ 3341077 h 3341077"/>
              <a:gd name="connsiteX115" fmla="*/ 2989701 w 3042455"/>
              <a:gd name="connsiteY115" fmla="*/ 3314700 h 3341077"/>
              <a:gd name="connsiteX116" fmla="*/ 2998493 w 3042455"/>
              <a:gd name="connsiteY116" fmla="*/ 3288323 h 3341077"/>
              <a:gd name="connsiteX117" fmla="*/ 3024870 w 3042455"/>
              <a:gd name="connsiteY117" fmla="*/ 3226777 h 3341077"/>
              <a:gd name="connsiteX118" fmla="*/ 3033663 w 3042455"/>
              <a:gd name="connsiteY118" fmla="*/ 3191607 h 3341077"/>
              <a:gd name="connsiteX119" fmla="*/ 3042455 w 3042455"/>
              <a:gd name="connsiteY119" fmla="*/ 3165230 h 3341077"/>
              <a:gd name="connsiteX120" fmla="*/ 3033663 w 3042455"/>
              <a:gd name="connsiteY120" fmla="*/ 2576146 h 3341077"/>
              <a:gd name="connsiteX121" fmla="*/ 3007286 w 3042455"/>
              <a:gd name="connsiteY121" fmla="*/ 2461846 h 3341077"/>
              <a:gd name="connsiteX122" fmla="*/ 2989701 w 3042455"/>
              <a:gd name="connsiteY122" fmla="*/ 2409092 h 3341077"/>
              <a:gd name="connsiteX123" fmla="*/ 2963324 w 3042455"/>
              <a:gd name="connsiteY123" fmla="*/ 2373923 h 3341077"/>
              <a:gd name="connsiteX124" fmla="*/ 2910570 w 3042455"/>
              <a:gd name="connsiteY124" fmla="*/ 2268415 h 3341077"/>
              <a:gd name="connsiteX125" fmla="*/ 2884193 w 3042455"/>
              <a:gd name="connsiteY125" fmla="*/ 2233246 h 3341077"/>
              <a:gd name="connsiteX126" fmla="*/ 2866609 w 3042455"/>
              <a:gd name="connsiteY126" fmla="*/ 2189284 h 3341077"/>
              <a:gd name="connsiteX127" fmla="*/ 2849024 w 3042455"/>
              <a:gd name="connsiteY127" fmla="*/ 2154115 h 3341077"/>
              <a:gd name="connsiteX128" fmla="*/ 2831439 w 3042455"/>
              <a:gd name="connsiteY128" fmla="*/ 2127738 h 3341077"/>
              <a:gd name="connsiteX129" fmla="*/ 2805063 w 3042455"/>
              <a:gd name="connsiteY129" fmla="*/ 2074984 h 3341077"/>
              <a:gd name="connsiteX130" fmla="*/ 2787478 w 3042455"/>
              <a:gd name="connsiteY130" fmla="*/ 2048607 h 3341077"/>
              <a:gd name="connsiteX131" fmla="*/ 2761101 w 3042455"/>
              <a:gd name="connsiteY131" fmla="*/ 2004646 h 3341077"/>
              <a:gd name="connsiteX132" fmla="*/ 2717139 w 3042455"/>
              <a:gd name="connsiteY132" fmla="*/ 1881554 h 3341077"/>
              <a:gd name="connsiteX133" fmla="*/ 2690763 w 3042455"/>
              <a:gd name="connsiteY133" fmla="*/ 1837592 h 3341077"/>
              <a:gd name="connsiteX134" fmla="*/ 2664386 w 3042455"/>
              <a:gd name="connsiteY134" fmla="*/ 1740877 h 3341077"/>
              <a:gd name="connsiteX135" fmla="*/ 2638009 w 3042455"/>
              <a:gd name="connsiteY135" fmla="*/ 1644161 h 3341077"/>
              <a:gd name="connsiteX136" fmla="*/ 2629216 w 3042455"/>
              <a:gd name="connsiteY136" fmla="*/ 1600200 h 3341077"/>
              <a:gd name="connsiteX137" fmla="*/ 2620424 w 3042455"/>
              <a:gd name="connsiteY137" fmla="*/ 369277 h 3341077"/>
              <a:gd name="connsiteX138" fmla="*/ 2602839 w 3042455"/>
              <a:gd name="connsiteY138" fmla="*/ 263769 h 3341077"/>
              <a:gd name="connsiteX139" fmla="*/ 2585255 w 3042455"/>
              <a:gd name="connsiteY139" fmla="*/ 184638 h 3341077"/>
              <a:gd name="connsiteX140" fmla="*/ 2541293 w 3042455"/>
              <a:gd name="connsiteY140" fmla="*/ 131884 h 3341077"/>
              <a:gd name="connsiteX141" fmla="*/ 2514916 w 3042455"/>
              <a:gd name="connsiteY141" fmla="*/ 96715 h 3341077"/>
              <a:gd name="connsiteX142" fmla="*/ 2435786 w 3042455"/>
              <a:gd name="connsiteY142" fmla="*/ 52754 h 3341077"/>
              <a:gd name="connsiteX143" fmla="*/ 2365447 w 3042455"/>
              <a:gd name="connsiteY143" fmla="*/ 17584 h 3341077"/>
              <a:gd name="connsiteX144" fmla="*/ 2180809 w 3042455"/>
              <a:gd name="connsiteY144" fmla="*/ 0 h 3341077"/>
              <a:gd name="connsiteX145" fmla="*/ 1398293 w 3042455"/>
              <a:gd name="connsiteY145" fmla="*/ 8792 h 3341077"/>
              <a:gd name="connsiteX146" fmla="*/ 1301578 w 3042455"/>
              <a:gd name="connsiteY146" fmla="*/ 17584 h 3341077"/>
              <a:gd name="connsiteX147" fmla="*/ 1055393 w 3042455"/>
              <a:gd name="connsiteY147" fmla="*/ 35169 h 3341077"/>
              <a:gd name="connsiteX148" fmla="*/ 985055 w 3042455"/>
              <a:gd name="connsiteY148" fmla="*/ 43961 h 3341077"/>
              <a:gd name="connsiteX149" fmla="*/ 774039 w 3042455"/>
              <a:gd name="connsiteY149" fmla="*/ 61546 h 3341077"/>
              <a:gd name="connsiteX150" fmla="*/ 721286 w 3042455"/>
              <a:gd name="connsiteY150" fmla="*/ 96715 h 3341077"/>
              <a:gd name="connsiteX151" fmla="*/ 694909 w 3042455"/>
              <a:gd name="connsiteY151" fmla="*/ 114300 h 3341077"/>
              <a:gd name="connsiteX152" fmla="*/ 650947 w 3042455"/>
              <a:gd name="connsiteY152" fmla="*/ 131884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042455" h="3341077">
                <a:moveTo>
                  <a:pt x="650947" y="131884"/>
                </a:moveTo>
                <a:cubicBezTo>
                  <a:pt x="642155" y="145072"/>
                  <a:pt x="648110" y="173580"/>
                  <a:pt x="642155" y="193430"/>
                </a:cubicBezTo>
                <a:cubicBezTo>
                  <a:pt x="639119" y="203551"/>
                  <a:pt x="629813" y="210632"/>
                  <a:pt x="624570" y="219807"/>
                </a:cubicBezTo>
                <a:cubicBezTo>
                  <a:pt x="591237" y="278140"/>
                  <a:pt x="626797" y="235167"/>
                  <a:pt x="571816" y="290146"/>
                </a:cubicBezTo>
                <a:cubicBezTo>
                  <a:pt x="565889" y="307926"/>
                  <a:pt x="553088" y="348055"/>
                  <a:pt x="545439" y="360484"/>
                </a:cubicBezTo>
                <a:cubicBezTo>
                  <a:pt x="530079" y="385444"/>
                  <a:pt x="508943" y="406438"/>
                  <a:pt x="492686" y="430823"/>
                </a:cubicBezTo>
                <a:cubicBezTo>
                  <a:pt x="480963" y="448408"/>
                  <a:pt x="470197" y="466670"/>
                  <a:pt x="457516" y="483577"/>
                </a:cubicBezTo>
                <a:cubicBezTo>
                  <a:pt x="448724" y="495300"/>
                  <a:pt x="438905" y="506320"/>
                  <a:pt x="431139" y="518746"/>
                </a:cubicBezTo>
                <a:cubicBezTo>
                  <a:pt x="424193" y="529860"/>
                  <a:pt x="421946" y="543846"/>
                  <a:pt x="413555" y="553915"/>
                </a:cubicBezTo>
                <a:cubicBezTo>
                  <a:pt x="406790" y="562033"/>
                  <a:pt x="395970" y="565638"/>
                  <a:pt x="387178" y="571500"/>
                </a:cubicBezTo>
                <a:cubicBezTo>
                  <a:pt x="381316" y="586154"/>
                  <a:pt x="377258" y="601665"/>
                  <a:pt x="369593" y="615461"/>
                </a:cubicBezTo>
                <a:cubicBezTo>
                  <a:pt x="349669" y="651324"/>
                  <a:pt x="342119" y="644033"/>
                  <a:pt x="325632" y="677007"/>
                </a:cubicBezTo>
                <a:cubicBezTo>
                  <a:pt x="321487" y="685297"/>
                  <a:pt x="320984" y="695094"/>
                  <a:pt x="316839" y="703384"/>
                </a:cubicBezTo>
                <a:cubicBezTo>
                  <a:pt x="312113" y="712835"/>
                  <a:pt x="303547" y="720105"/>
                  <a:pt x="299255" y="729761"/>
                </a:cubicBezTo>
                <a:cubicBezTo>
                  <a:pt x="291727" y="746699"/>
                  <a:pt x="292792" y="767686"/>
                  <a:pt x="281670" y="782515"/>
                </a:cubicBezTo>
                <a:lnTo>
                  <a:pt x="255293" y="817684"/>
                </a:lnTo>
                <a:cubicBezTo>
                  <a:pt x="252362" y="832338"/>
                  <a:pt x="251748" y="847653"/>
                  <a:pt x="246501" y="861646"/>
                </a:cubicBezTo>
                <a:cubicBezTo>
                  <a:pt x="214922" y="945858"/>
                  <a:pt x="238769" y="803603"/>
                  <a:pt x="211332" y="940777"/>
                </a:cubicBezTo>
                <a:cubicBezTo>
                  <a:pt x="208401" y="955431"/>
                  <a:pt x="205212" y="970035"/>
                  <a:pt x="202539" y="984738"/>
                </a:cubicBezTo>
                <a:cubicBezTo>
                  <a:pt x="199350" y="1002278"/>
                  <a:pt x="198071" y="1020197"/>
                  <a:pt x="193747" y="1037492"/>
                </a:cubicBezTo>
                <a:cubicBezTo>
                  <a:pt x="189252" y="1055474"/>
                  <a:pt x="179798" y="1072070"/>
                  <a:pt x="176163" y="1090246"/>
                </a:cubicBezTo>
                <a:cubicBezTo>
                  <a:pt x="173232" y="1104900"/>
                  <a:pt x="169827" y="1119466"/>
                  <a:pt x="167370" y="1134207"/>
                </a:cubicBezTo>
                <a:cubicBezTo>
                  <a:pt x="163963" y="1154649"/>
                  <a:pt x="162642" y="1175432"/>
                  <a:pt x="158578" y="1195754"/>
                </a:cubicBezTo>
                <a:cubicBezTo>
                  <a:pt x="156761" y="1204842"/>
                  <a:pt x="152034" y="1213139"/>
                  <a:pt x="149786" y="1222130"/>
                </a:cubicBezTo>
                <a:cubicBezTo>
                  <a:pt x="146161" y="1236628"/>
                  <a:pt x="144353" y="1251530"/>
                  <a:pt x="140993" y="1266092"/>
                </a:cubicBezTo>
                <a:cubicBezTo>
                  <a:pt x="135559" y="1289641"/>
                  <a:pt x="126827" y="1312505"/>
                  <a:pt x="123409" y="1336430"/>
                </a:cubicBezTo>
                <a:cubicBezTo>
                  <a:pt x="120478" y="1356946"/>
                  <a:pt x="117355" y="1377435"/>
                  <a:pt x="114616" y="1397977"/>
                </a:cubicBezTo>
                <a:cubicBezTo>
                  <a:pt x="111493" y="1421398"/>
                  <a:pt x="109165" y="1444924"/>
                  <a:pt x="105824" y="1468315"/>
                </a:cubicBezTo>
                <a:cubicBezTo>
                  <a:pt x="103303" y="1485963"/>
                  <a:pt x="102669" y="1504157"/>
                  <a:pt x="97032" y="1521069"/>
                </a:cubicBezTo>
                <a:cubicBezTo>
                  <a:pt x="93690" y="1531094"/>
                  <a:pt x="85309" y="1538654"/>
                  <a:pt x="79447" y="1547446"/>
                </a:cubicBezTo>
                <a:cubicBezTo>
                  <a:pt x="52557" y="1628119"/>
                  <a:pt x="97504" y="1502540"/>
                  <a:pt x="44278" y="1608992"/>
                </a:cubicBezTo>
                <a:cubicBezTo>
                  <a:pt x="35988" y="1625571"/>
                  <a:pt x="26693" y="1661746"/>
                  <a:pt x="26693" y="1661746"/>
                </a:cubicBezTo>
                <a:cubicBezTo>
                  <a:pt x="23762" y="1679331"/>
                  <a:pt x="21768" y="1697097"/>
                  <a:pt x="17901" y="1714500"/>
                </a:cubicBezTo>
                <a:cubicBezTo>
                  <a:pt x="15891" y="1723547"/>
                  <a:pt x="10767" y="1731759"/>
                  <a:pt x="9109" y="1740877"/>
                </a:cubicBezTo>
                <a:cubicBezTo>
                  <a:pt x="4882" y="1764124"/>
                  <a:pt x="3247" y="1787769"/>
                  <a:pt x="316" y="1811215"/>
                </a:cubicBezTo>
                <a:cubicBezTo>
                  <a:pt x="4099" y="1890649"/>
                  <a:pt x="-12299" y="1969630"/>
                  <a:pt x="26693" y="2039815"/>
                </a:cubicBezTo>
                <a:cubicBezTo>
                  <a:pt x="33810" y="2052625"/>
                  <a:pt x="44278" y="2063261"/>
                  <a:pt x="53070" y="2074984"/>
                </a:cubicBezTo>
                <a:cubicBezTo>
                  <a:pt x="72938" y="2134584"/>
                  <a:pt x="44877" y="2063512"/>
                  <a:pt x="97032" y="2136530"/>
                </a:cubicBezTo>
                <a:cubicBezTo>
                  <a:pt x="102419" y="2144072"/>
                  <a:pt x="101679" y="2154618"/>
                  <a:pt x="105824" y="2162907"/>
                </a:cubicBezTo>
                <a:cubicBezTo>
                  <a:pt x="110550" y="2172359"/>
                  <a:pt x="117267" y="2180685"/>
                  <a:pt x="123409" y="2189284"/>
                </a:cubicBezTo>
                <a:cubicBezTo>
                  <a:pt x="168013" y="2251729"/>
                  <a:pt x="129022" y="2202753"/>
                  <a:pt x="176163" y="2242038"/>
                </a:cubicBezTo>
                <a:cubicBezTo>
                  <a:pt x="243868" y="2298459"/>
                  <a:pt x="163420" y="2242335"/>
                  <a:pt x="228916" y="2286000"/>
                </a:cubicBezTo>
                <a:cubicBezTo>
                  <a:pt x="249749" y="2317249"/>
                  <a:pt x="270039" y="2349576"/>
                  <a:pt x="299255" y="2373923"/>
                </a:cubicBezTo>
                <a:cubicBezTo>
                  <a:pt x="307373" y="2380688"/>
                  <a:pt x="315607" y="2388165"/>
                  <a:pt x="325632" y="2391507"/>
                </a:cubicBezTo>
                <a:cubicBezTo>
                  <a:pt x="342544" y="2397144"/>
                  <a:pt x="360846" y="2397111"/>
                  <a:pt x="378386" y="2400300"/>
                </a:cubicBezTo>
                <a:cubicBezTo>
                  <a:pt x="393089" y="2402973"/>
                  <a:pt x="407759" y="2405850"/>
                  <a:pt x="422347" y="2409092"/>
                </a:cubicBezTo>
                <a:cubicBezTo>
                  <a:pt x="434143" y="2411713"/>
                  <a:pt x="445573" y="2416047"/>
                  <a:pt x="457516" y="2417884"/>
                </a:cubicBezTo>
                <a:cubicBezTo>
                  <a:pt x="509578" y="2425894"/>
                  <a:pt x="603845" y="2431846"/>
                  <a:pt x="650947" y="2435469"/>
                </a:cubicBezTo>
                <a:cubicBezTo>
                  <a:pt x="680255" y="2432538"/>
                  <a:pt x="715050" y="2444001"/>
                  <a:pt x="738870" y="2426677"/>
                </a:cubicBezTo>
                <a:cubicBezTo>
                  <a:pt x="755630" y="2414488"/>
                  <a:pt x="743599" y="2385452"/>
                  <a:pt x="747663" y="2365130"/>
                </a:cubicBezTo>
                <a:cubicBezTo>
                  <a:pt x="749481" y="2356042"/>
                  <a:pt x="754207" y="2347745"/>
                  <a:pt x="756455" y="2338754"/>
                </a:cubicBezTo>
                <a:cubicBezTo>
                  <a:pt x="763695" y="2309794"/>
                  <a:pt x="768813" y="2270783"/>
                  <a:pt x="774039" y="2242038"/>
                </a:cubicBezTo>
                <a:cubicBezTo>
                  <a:pt x="776712" y="2227335"/>
                  <a:pt x="779901" y="2212731"/>
                  <a:pt x="782832" y="2198077"/>
                </a:cubicBezTo>
                <a:cubicBezTo>
                  <a:pt x="785763" y="2139461"/>
                  <a:pt x="786944" y="2080732"/>
                  <a:pt x="791624" y="2022230"/>
                </a:cubicBezTo>
                <a:cubicBezTo>
                  <a:pt x="792816" y="2007334"/>
                  <a:pt x="797743" y="1992972"/>
                  <a:pt x="800416" y="1978269"/>
                </a:cubicBezTo>
                <a:cubicBezTo>
                  <a:pt x="803605" y="1960729"/>
                  <a:pt x="805342" y="1942918"/>
                  <a:pt x="809209" y="1925515"/>
                </a:cubicBezTo>
                <a:cubicBezTo>
                  <a:pt x="811220" y="1916468"/>
                  <a:pt x="815991" y="1908185"/>
                  <a:pt x="818001" y="1899138"/>
                </a:cubicBezTo>
                <a:cubicBezTo>
                  <a:pt x="833683" y="1828566"/>
                  <a:pt x="819580" y="1866445"/>
                  <a:pt x="835586" y="1802423"/>
                </a:cubicBezTo>
                <a:cubicBezTo>
                  <a:pt x="837834" y="1793432"/>
                  <a:pt x="840233" y="1784335"/>
                  <a:pt x="844378" y="1776046"/>
                </a:cubicBezTo>
                <a:cubicBezTo>
                  <a:pt x="849104" y="1766594"/>
                  <a:pt x="856101" y="1758461"/>
                  <a:pt x="861963" y="1749669"/>
                </a:cubicBezTo>
                <a:cubicBezTo>
                  <a:pt x="867824" y="1726223"/>
                  <a:pt x="868739" y="1700946"/>
                  <a:pt x="879547" y="1679330"/>
                </a:cubicBezTo>
                <a:cubicBezTo>
                  <a:pt x="899531" y="1639362"/>
                  <a:pt x="897874" y="1645111"/>
                  <a:pt x="914716" y="1600200"/>
                </a:cubicBezTo>
                <a:cubicBezTo>
                  <a:pt x="917970" y="1591522"/>
                  <a:pt x="919858" y="1582342"/>
                  <a:pt x="923509" y="1573823"/>
                </a:cubicBezTo>
                <a:cubicBezTo>
                  <a:pt x="928672" y="1561776"/>
                  <a:pt x="936948" y="1551088"/>
                  <a:pt x="941093" y="1538654"/>
                </a:cubicBezTo>
                <a:cubicBezTo>
                  <a:pt x="948736" y="1515726"/>
                  <a:pt x="943580" y="1487187"/>
                  <a:pt x="958678" y="1468315"/>
                </a:cubicBezTo>
                <a:cubicBezTo>
                  <a:pt x="970401" y="1453661"/>
                  <a:pt x="984192" y="1440446"/>
                  <a:pt x="993847" y="1424354"/>
                </a:cubicBezTo>
                <a:cubicBezTo>
                  <a:pt x="1074440" y="1290033"/>
                  <a:pt x="948515" y="1464281"/>
                  <a:pt x="1037809" y="1345223"/>
                </a:cubicBezTo>
                <a:cubicBezTo>
                  <a:pt x="1040740" y="1336431"/>
                  <a:pt x="1044055" y="1327757"/>
                  <a:pt x="1046601" y="1318846"/>
                </a:cubicBezTo>
                <a:cubicBezTo>
                  <a:pt x="1049921" y="1307227"/>
                  <a:pt x="1049398" y="1294169"/>
                  <a:pt x="1055393" y="1283677"/>
                </a:cubicBezTo>
                <a:cubicBezTo>
                  <a:pt x="1061562" y="1272881"/>
                  <a:pt x="1074543" y="1267418"/>
                  <a:pt x="1081770" y="1257300"/>
                </a:cubicBezTo>
                <a:cubicBezTo>
                  <a:pt x="1089388" y="1246634"/>
                  <a:pt x="1093493" y="1233853"/>
                  <a:pt x="1099355" y="1222130"/>
                </a:cubicBezTo>
                <a:cubicBezTo>
                  <a:pt x="1113273" y="1166458"/>
                  <a:pt x="1101444" y="1197015"/>
                  <a:pt x="1143316" y="1134207"/>
                </a:cubicBezTo>
                <a:lnTo>
                  <a:pt x="1143316" y="1134207"/>
                </a:lnTo>
                <a:cubicBezTo>
                  <a:pt x="1146247" y="1125415"/>
                  <a:pt x="1149563" y="1116741"/>
                  <a:pt x="1152109" y="1107830"/>
                </a:cubicBezTo>
                <a:cubicBezTo>
                  <a:pt x="1155429" y="1096211"/>
                  <a:pt x="1156141" y="1083768"/>
                  <a:pt x="1160901" y="1072661"/>
                </a:cubicBezTo>
                <a:cubicBezTo>
                  <a:pt x="1165064" y="1062948"/>
                  <a:pt x="1172624" y="1055076"/>
                  <a:pt x="1178486" y="1046284"/>
                </a:cubicBezTo>
                <a:cubicBezTo>
                  <a:pt x="1184347" y="1028699"/>
                  <a:pt x="1185788" y="1008952"/>
                  <a:pt x="1196070" y="993530"/>
                </a:cubicBezTo>
                <a:cubicBezTo>
                  <a:pt x="1201932" y="984738"/>
                  <a:pt x="1206890" y="975272"/>
                  <a:pt x="1213655" y="967154"/>
                </a:cubicBezTo>
                <a:cubicBezTo>
                  <a:pt x="1227544" y="950487"/>
                  <a:pt x="1246649" y="933072"/>
                  <a:pt x="1266409" y="923192"/>
                </a:cubicBezTo>
                <a:cubicBezTo>
                  <a:pt x="1274698" y="919047"/>
                  <a:pt x="1283994" y="917331"/>
                  <a:pt x="1292786" y="914400"/>
                </a:cubicBezTo>
                <a:cubicBezTo>
                  <a:pt x="1359007" y="870252"/>
                  <a:pt x="1274846" y="922089"/>
                  <a:pt x="1354332" y="888023"/>
                </a:cubicBezTo>
                <a:cubicBezTo>
                  <a:pt x="1364045" y="883860"/>
                  <a:pt x="1370815" y="874148"/>
                  <a:pt x="1380709" y="870438"/>
                </a:cubicBezTo>
                <a:cubicBezTo>
                  <a:pt x="1412135" y="858653"/>
                  <a:pt x="1521106" y="853610"/>
                  <a:pt x="1530178" y="852854"/>
                </a:cubicBezTo>
                <a:cubicBezTo>
                  <a:pt x="1600516" y="855785"/>
                  <a:pt x="1671066" y="855459"/>
                  <a:pt x="1741193" y="861646"/>
                </a:cubicBezTo>
                <a:cubicBezTo>
                  <a:pt x="1770965" y="864273"/>
                  <a:pt x="1829116" y="879230"/>
                  <a:pt x="1829116" y="879230"/>
                </a:cubicBezTo>
                <a:cubicBezTo>
                  <a:pt x="1892515" y="942629"/>
                  <a:pt x="1866942" y="903986"/>
                  <a:pt x="1846701" y="1072661"/>
                </a:cubicBezTo>
                <a:cubicBezTo>
                  <a:pt x="1841703" y="1114314"/>
                  <a:pt x="1825575" y="1125477"/>
                  <a:pt x="1811532" y="1160584"/>
                </a:cubicBezTo>
                <a:cubicBezTo>
                  <a:pt x="1804648" y="1177794"/>
                  <a:pt x="1800831" y="1196128"/>
                  <a:pt x="1793947" y="1213338"/>
                </a:cubicBezTo>
                <a:cubicBezTo>
                  <a:pt x="1788086" y="1227992"/>
                  <a:pt x="1781354" y="1242327"/>
                  <a:pt x="1776363" y="1257300"/>
                </a:cubicBezTo>
                <a:cubicBezTo>
                  <a:pt x="1757439" y="1314073"/>
                  <a:pt x="1780891" y="1272487"/>
                  <a:pt x="1749986" y="1318846"/>
                </a:cubicBezTo>
                <a:cubicBezTo>
                  <a:pt x="1744124" y="1342292"/>
                  <a:pt x="1740044" y="1366257"/>
                  <a:pt x="1732401" y="1389184"/>
                </a:cubicBezTo>
                <a:cubicBezTo>
                  <a:pt x="1726539" y="1406769"/>
                  <a:pt x="1718451" y="1423762"/>
                  <a:pt x="1714816" y="1441938"/>
                </a:cubicBezTo>
                <a:cubicBezTo>
                  <a:pt x="1711885" y="1456592"/>
                  <a:pt x="1709648" y="1471402"/>
                  <a:pt x="1706024" y="1485900"/>
                </a:cubicBezTo>
                <a:cubicBezTo>
                  <a:pt x="1703776" y="1494891"/>
                  <a:pt x="1699778" y="1503366"/>
                  <a:pt x="1697232" y="1512277"/>
                </a:cubicBezTo>
                <a:cubicBezTo>
                  <a:pt x="1693912" y="1523896"/>
                  <a:pt x="1691370" y="1535723"/>
                  <a:pt x="1688439" y="1547446"/>
                </a:cubicBezTo>
                <a:cubicBezTo>
                  <a:pt x="1685739" y="1577150"/>
                  <a:pt x="1670855" y="1735910"/>
                  <a:pt x="1670855" y="1758461"/>
                </a:cubicBezTo>
                <a:cubicBezTo>
                  <a:pt x="1670855" y="1940192"/>
                  <a:pt x="1674803" y="2121917"/>
                  <a:pt x="1679647" y="2303584"/>
                </a:cubicBezTo>
                <a:cubicBezTo>
                  <a:pt x="1683128" y="2434141"/>
                  <a:pt x="1686891" y="2391007"/>
                  <a:pt x="1706024" y="2505807"/>
                </a:cubicBezTo>
                <a:cubicBezTo>
                  <a:pt x="1712900" y="2547067"/>
                  <a:pt x="1714338" y="2572610"/>
                  <a:pt x="1732401" y="2611315"/>
                </a:cubicBezTo>
                <a:cubicBezTo>
                  <a:pt x="1745161" y="2638658"/>
                  <a:pt x="1762163" y="2663822"/>
                  <a:pt x="1776363" y="2690446"/>
                </a:cubicBezTo>
                <a:cubicBezTo>
                  <a:pt x="1785615" y="2707793"/>
                  <a:pt x="1792624" y="2726342"/>
                  <a:pt x="1802739" y="2743200"/>
                </a:cubicBezTo>
                <a:cubicBezTo>
                  <a:pt x="1810278" y="2755766"/>
                  <a:pt x="1821436" y="2765889"/>
                  <a:pt x="1829116" y="2778369"/>
                </a:cubicBezTo>
                <a:cubicBezTo>
                  <a:pt x="1844930" y="2804067"/>
                  <a:pt x="1856340" y="2832394"/>
                  <a:pt x="1873078" y="2857500"/>
                </a:cubicBezTo>
                <a:cubicBezTo>
                  <a:pt x="2001823" y="3050617"/>
                  <a:pt x="1882705" y="2862940"/>
                  <a:pt x="1969793" y="2971800"/>
                </a:cubicBezTo>
                <a:cubicBezTo>
                  <a:pt x="1982995" y="2988303"/>
                  <a:pt x="1991121" y="3008583"/>
                  <a:pt x="2004963" y="3024554"/>
                </a:cubicBezTo>
                <a:cubicBezTo>
                  <a:pt x="2029393" y="3052743"/>
                  <a:pt x="2057716" y="3077307"/>
                  <a:pt x="2084093" y="3103684"/>
                </a:cubicBezTo>
                <a:cubicBezTo>
                  <a:pt x="2106143" y="3125734"/>
                  <a:pt x="2126754" y="3149661"/>
                  <a:pt x="2154432" y="3165230"/>
                </a:cubicBezTo>
                <a:cubicBezTo>
                  <a:pt x="2188703" y="3184507"/>
                  <a:pt x="2224770" y="3200399"/>
                  <a:pt x="2259939" y="3217984"/>
                </a:cubicBezTo>
                <a:cubicBezTo>
                  <a:pt x="2277524" y="3226776"/>
                  <a:pt x="2293113" y="3242581"/>
                  <a:pt x="2312693" y="3244361"/>
                </a:cubicBezTo>
                <a:cubicBezTo>
                  <a:pt x="2397841" y="3252102"/>
                  <a:pt x="2402907" y="3251468"/>
                  <a:pt x="2479747" y="3261946"/>
                </a:cubicBezTo>
                <a:cubicBezTo>
                  <a:pt x="2520814" y="3267546"/>
                  <a:pt x="2562629" y="3269477"/>
                  <a:pt x="2602839" y="3279530"/>
                </a:cubicBezTo>
                <a:cubicBezTo>
                  <a:pt x="2626285" y="3285392"/>
                  <a:pt x="2649367" y="3292974"/>
                  <a:pt x="2673178" y="3297115"/>
                </a:cubicBezTo>
                <a:cubicBezTo>
                  <a:pt x="2716873" y="3304714"/>
                  <a:pt x="2761255" y="3307783"/>
                  <a:pt x="2805063" y="3314700"/>
                </a:cubicBezTo>
                <a:cubicBezTo>
                  <a:pt x="2849695" y="3321747"/>
                  <a:pt x="2828406" y="3322733"/>
                  <a:pt x="2866609" y="3332284"/>
                </a:cubicBezTo>
                <a:cubicBezTo>
                  <a:pt x="2881107" y="3335909"/>
                  <a:pt x="2895916" y="3338146"/>
                  <a:pt x="2910570" y="3341077"/>
                </a:cubicBezTo>
                <a:cubicBezTo>
                  <a:pt x="2936947" y="3332285"/>
                  <a:pt x="2965859" y="3329005"/>
                  <a:pt x="2989701" y="3314700"/>
                </a:cubicBezTo>
                <a:cubicBezTo>
                  <a:pt x="2997648" y="3309932"/>
                  <a:pt x="2995051" y="3296928"/>
                  <a:pt x="2998493" y="3288323"/>
                </a:cubicBezTo>
                <a:cubicBezTo>
                  <a:pt x="3006782" y="3267599"/>
                  <a:pt x="3017242" y="3247753"/>
                  <a:pt x="3024870" y="3226777"/>
                </a:cubicBezTo>
                <a:cubicBezTo>
                  <a:pt x="3029000" y="3215420"/>
                  <a:pt x="3030343" y="3203226"/>
                  <a:pt x="3033663" y="3191607"/>
                </a:cubicBezTo>
                <a:cubicBezTo>
                  <a:pt x="3036209" y="3182696"/>
                  <a:pt x="3039524" y="3174022"/>
                  <a:pt x="3042455" y="3165230"/>
                </a:cubicBezTo>
                <a:cubicBezTo>
                  <a:pt x="3039524" y="2968869"/>
                  <a:pt x="3039041" y="2772456"/>
                  <a:pt x="3033663" y="2576146"/>
                </a:cubicBezTo>
                <a:cubicBezTo>
                  <a:pt x="3032787" y="2544175"/>
                  <a:pt x="3016094" y="2490471"/>
                  <a:pt x="3007286" y="2461846"/>
                </a:cubicBezTo>
                <a:cubicBezTo>
                  <a:pt x="3001835" y="2444130"/>
                  <a:pt x="2997991" y="2425671"/>
                  <a:pt x="2989701" y="2409092"/>
                </a:cubicBezTo>
                <a:cubicBezTo>
                  <a:pt x="2983148" y="2395985"/>
                  <a:pt x="2970508" y="2386695"/>
                  <a:pt x="2963324" y="2373923"/>
                </a:cubicBezTo>
                <a:cubicBezTo>
                  <a:pt x="2944047" y="2339652"/>
                  <a:pt x="2934162" y="2299871"/>
                  <a:pt x="2910570" y="2268415"/>
                </a:cubicBezTo>
                <a:cubicBezTo>
                  <a:pt x="2901778" y="2256692"/>
                  <a:pt x="2891309" y="2246056"/>
                  <a:pt x="2884193" y="2233246"/>
                </a:cubicBezTo>
                <a:cubicBezTo>
                  <a:pt x="2876528" y="2219449"/>
                  <a:pt x="2873019" y="2203706"/>
                  <a:pt x="2866609" y="2189284"/>
                </a:cubicBezTo>
                <a:cubicBezTo>
                  <a:pt x="2861286" y="2177307"/>
                  <a:pt x="2855527" y="2165495"/>
                  <a:pt x="2849024" y="2154115"/>
                </a:cubicBezTo>
                <a:cubicBezTo>
                  <a:pt x="2843781" y="2144940"/>
                  <a:pt x="2836571" y="2136975"/>
                  <a:pt x="2831439" y="2127738"/>
                </a:cubicBezTo>
                <a:cubicBezTo>
                  <a:pt x="2821891" y="2110552"/>
                  <a:pt x="2814611" y="2092170"/>
                  <a:pt x="2805063" y="2074984"/>
                </a:cubicBezTo>
                <a:cubicBezTo>
                  <a:pt x="2799931" y="2065747"/>
                  <a:pt x="2793079" y="2057568"/>
                  <a:pt x="2787478" y="2048607"/>
                </a:cubicBezTo>
                <a:cubicBezTo>
                  <a:pt x="2778421" y="2034116"/>
                  <a:pt x="2769893" y="2019300"/>
                  <a:pt x="2761101" y="2004646"/>
                </a:cubicBezTo>
                <a:cubicBezTo>
                  <a:pt x="2750075" y="1960539"/>
                  <a:pt x="2742636" y="1924051"/>
                  <a:pt x="2717139" y="1881554"/>
                </a:cubicBezTo>
                <a:cubicBezTo>
                  <a:pt x="2708347" y="1866900"/>
                  <a:pt x="2697834" y="1853149"/>
                  <a:pt x="2690763" y="1837592"/>
                </a:cubicBezTo>
                <a:cubicBezTo>
                  <a:pt x="2672860" y="1798204"/>
                  <a:pt x="2673260" y="1780809"/>
                  <a:pt x="2664386" y="1740877"/>
                </a:cubicBezTo>
                <a:cubicBezTo>
                  <a:pt x="2652555" y="1687637"/>
                  <a:pt x="2655140" y="1712685"/>
                  <a:pt x="2638009" y="1644161"/>
                </a:cubicBezTo>
                <a:cubicBezTo>
                  <a:pt x="2634385" y="1629663"/>
                  <a:pt x="2632147" y="1614854"/>
                  <a:pt x="2629216" y="1600200"/>
                </a:cubicBezTo>
                <a:cubicBezTo>
                  <a:pt x="2626285" y="1189892"/>
                  <a:pt x="2625931" y="779558"/>
                  <a:pt x="2620424" y="369277"/>
                </a:cubicBezTo>
                <a:cubicBezTo>
                  <a:pt x="2619600" y="307908"/>
                  <a:pt x="2616885" y="305904"/>
                  <a:pt x="2602839" y="263769"/>
                </a:cubicBezTo>
                <a:cubicBezTo>
                  <a:pt x="2599463" y="243510"/>
                  <a:pt x="2596077" y="206281"/>
                  <a:pt x="2585255" y="184638"/>
                </a:cubicBezTo>
                <a:cubicBezTo>
                  <a:pt x="2569710" y="153548"/>
                  <a:pt x="2564626" y="159106"/>
                  <a:pt x="2541293" y="131884"/>
                </a:cubicBezTo>
                <a:cubicBezTo>
                  <a:pt x="2531756" y="120758"/>
                  <a:pt x="2525944" y="106365"/>
                  <a:pt x="2514916" y="96715"/>
                </a:cubicBezTo>
                <a:cubicBezTo>
                  <a:pt x="2494238" y="78622"/>
                  <a:pt x="2459763" y="66455"/>
                  <a:pt x="2435786" y="52754"/>
                </a:cubicBezTo>
                <a:cubicBezTo>
                  <a:pt x="2399019" y="31744"/>
                  <a:pt x="2415125" y="31132"/>
                  <a:pt x="2365447" y="17584"/>
                </a:cubicBezTo>
                <a:cubicBezTo>
                  <a:pt x="2318757" y="4851"/>
                  <a:pt x="2208085" y="1818"/>
                  <a:pt x="2180809" y="0"/>
                </a:cubicBezTo>
                <a:lnTo>
                  <a:pt x="1398293" y="8792"/>
                </a:lnTo>
                <a:cubicBezTo>
                  <a:pt x="1365928" y="9439"/>
                  <a:pt x="1333861" y="15193"/>
                  <a:pt x="1301578" y="17584"/>
                </a:cubicBezTo>
                <a:cubicBezTo>
                  <a:pt x="1177553" y="26771"/>
                  <a:pt x="1168758" y="23833"/>
                  <a:pt x="1055393" y="35169"/>
                </a:cubicBezTo>
                <a:cubicBezTo>
                  <a:pt x="1031882" y="37520"/>
                  <a:pt x="1008554" y="41487"/>
                  <a:pt x="985055" y="43961"/>
                </a:cubicBezTo>
                <a:cubicBezTo>
                  <a:pt x="918512" y="50966"/>
                  <a:pt x="840076" y="56466"/>
                  <a:pt x="774039" y="61546"/>
                </a:cubicBezTo>
                <a:cubicBezTo>
                  <a:pt x="710103" y="77530"/>
                  <a:pt x="761764" y="56236"/>
                  <a:pt x="721286" y="96715"/>
                </a:cubicBezTo>
                <a:cubicBezTo>
                  <a:pt x="713814" y="104187"/>
                  <a:pt x="703363" y="107960"/>
                  <a:pt x="694909" y="114300"/>
                </a:cubicBezTo>
                <a:cubicBezTo>
                  <a:pt x="691593" y="116787"/>
                  <a:pt x="659739" y="118696"/>
                  <a:pt x="650947" y="131884"/>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When we check (SC, TT)</a:t>
            </a:r>
          </a:p>
          <a:p>
            <a:pPr marL="45720" indent="0">
              <a:buNone/>
            </a:pPr>
            <a:r>
              <a:rPr lang="en-US" dirty="0"/>
              <a:t>Find(SC) = COC</a:t>
            </a:r>
            <a:br>
              <a:rPr lang="en-US" dirty="0"/>
            </a:br>
            <a:r>
              <a:rPr lang="en-US" dirty="0"/>
              <a:t>Find(TT) = COC</a:t>
            </a:r>
          </a:p>
          <a:p>
            <a:pPr marL="45720" indent="0">
              <a:buNone/>
            </a:pPr>
            <a:r>
              <a:rPr lang="en-US" dirty="0"/>
              <a:t>    TT’s parent will now be COC.  This is due to </a:t>
            </a:r>
            <a:r>
              <a:rPr lang="en-US" b="1" dirty="0"/>
              <a:t>Path Compression.</a:t>
            </a:r>
          </a:p>
          <a:p>
            <a:pPr marL="45720" indent="0">
              <a:buNone/>
            </a:pPr>
            <a:r>
              <a:rPr lang="en-US" dirty="0"/>
              <a:t>We ignore (SC, TT).</a:t>
            </a:r>
          </a:p>
          <a:p>
            <a:pPr marL="45720" indent="0">
              <a:buNone/>
            </a:pPr>
            <a:endParaRPr lang="en-US" dirty="0"/>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3" name="Freeform: Shape 82">
            <a:extLst>
              <a:ext uri="{FF2B5EF4-FFF2-40B4-BE49-F238E27FC236}">
                <a16:creationId xmlns:a16="http://schemas.microsoft.com/office/drawing/2014/main" id="{E9A765B5-DFD7-47B0-B0FA-EC3795343552}"/>
              </a:ext>
            </a:extLst>
          </p:cNvPr>
          <p:cNvSpPr/>
          <p:nvPr/>
        </p:nvSpPr>
        <p:spPr>
          <a:xfrm>
            <a:off x="304472" y="1948314"/>
            <a:ext cx="732145" cy="741973"/>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6390607" y="2128265"/>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0" name="Arrow: Curved Down 119">
            <a:extLst>
              <a:ext uri="{FF2B5EF4-FFF2-40B4-BE49-F238E27FC236}">
                <a16:creationId xmlns:a16="http://schemas.microsoft.com/office/drawing/2014/main" id="{76FE520D-54CA-4C6C-B514-94806C1AAE59}"/>
              </a:ext>
            </a:extLst>
          </p:cNvPr>
          <p:cNvSpPr/>
          <p:nvPr/>
        </p:nvSpPr>
        <p:spPr>
          <a:xfrm>
            <a:off x="6567115" y="1829413"/>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6865972" y="265361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6090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1D55C4-4BAF-417D-94D8-9F2D413E945E}"/>
              </a:ext>
            </a:extLst>
          </p:cNvPr>
          <p:cNvSpPr/>
          <p:nvPr/>
        </p:nvSpPr>
        <p:spPr>
          <a:xfrm>
            <a:off x="172937" y="1745082"/>
            <a:ext cx="4005694" cy="3213779"/>
          </a:xfrm>
          <a:custGeom>
            <a:avLst/>
            <a:gdLst>
              <a:gd name="connsiteX0" fmla="*/ 2118946 w 3976407"/>
              <a:gd name="connsiteY0" fmla="*/ 764931 h 3288324"/>
              <a:gd name="connsiteX1" fmla="*/ 2101362 w 3976407"/>
              <a:gd name="connsiteY1" fmla="*/ 870439 h 3288324"/>
              <a:gd name="connsiteX2" fmla="*/ 2057400 w 3976407"/>
              <a:gd name="connsiteY2" fmla="*/ 958362 h 3288324"/>
              <a:gd name="connsiteX3" fmla="*/ 1987062 w 3976407"/>
              <a:gd name="connsiteY3" fmla="*/ 1090247 h 3288324"/>
              <a:gd name="connsiteX4" fmla="*/ 1951892 w 3976407"/>
              <a:gd name="connsiteY4" fmla="*/ 1134208 h 3288324"/>
              <a:gd name="connsiteX5" fmla="*/ 1925515 w 3976407"/>
              <a:gd name="connsiteY5" fmla="*/ 1178170 h 3288324"/>
              <a:gd name="connsiteX6" fmla="*/ 1899139 w 3976407"/>
              <a:gd name="connsiteY6" fmla="*/ 1213339 h 3288324"/>
              <a:gd name="connsiteX7" fmla="*/ 1881554 w 3976407"/>
              <a:gd name="connsiteY7" fmla="*/ 1239716 h 3288324"/>
              <a:gd name="connsiteX8" fmla="*/ 1855177 w 3976407"/>
              <a:gd name="connsiteY8" fmla="*/ 1318847 h 3288324"/>
              <a:gd name="connsiteX9" fmla="*/ 1837592 w 3976407"/>
              <a:gd name="connsiteY9" fmla="*/ 1389185 h 3288324"/>
              <a:gd name="connsiteX10" fmla="*/ 1820008 w 3976407"/>
              <a:gd name="connsiteY10" fmla="*/ 1441939 h 3288324"/>
              <a:gd name="connsiteX11" fmla="*/ 1793631 w 3976407"/>
              <a:gd name="connsiteY11" fmla="*/ 1582616 h 3288324"/>
              <a:gd name="connsiteX12" fmla="*/ 1784839 w 3976407"/>
              <a:gd name="connsiteY12" fmla="*/ 1617785 h 3288324"/>
              <a:gd name="connsiteX13" fmla="*/ 1767254 w 3976407"/>
              <a:gd name="connsiteY13" fmla="*/ 1679331 h 3288324"/>
              <a:gd name="connsiteX14" fmla="*/ 1749669 w 3976407"/>
              <a:gd name="connsiteY14" fmla="*/ 1828800 h 3288324"/>
              <a:gd name="connsiteX15" fmla="*/ 1723292 w 3976407"/>
              <a:gd name="connsiteY15" fmla="*/ 1899139 h 3288324"/>
              <a:gd name="connsiteX16" fmla="*/ 1714500 w 3976407"/>
              <a:gd name="connsiteY16" fmla="*/ 1934308 h 3288324"/>
              <a:gd name="connsiteX17" fmla="*/ 1705708 w 3976407"/>
              <a:gd name="connsiteY17" fmla="*/ 1960685 h 3288324"/>
              <a:gd name="connsiteX18" fmla="*/ 1679331 w 3976407"/>
              <a:gd name="connsiteY18" fmla="*/ 2066193 h 3288324"/>
              <a:gd name="connsiteX19" fmla="*/ 1661746 w 3976407"/>
              <a:gd name="connsiteY19" fmla="*/ 2127739 h 3288324"/>
              <a:gd name="connsiteX20" fmla="*/ 1635369 w 3976407"/>
              <a:gd name="connsiteY20" fmla="*/ 2162908 h 3288324"/>
              <a:gd name="connsiteX21" fmla="*/ 1617785 w 3976407"/>
              <a:gd name="connsiteY21" fmla="*/ 2215662 h 3288324"/>
              <a:gd name="connsiteX22" fmla="*/ 1608992 w 3976407"/>
              <a:gd name="connsiteY22" fmla="*/ 2242039 h 3288324"/>
              <a:gd name="connsiteX23" fmla="*/ 1573823 w 3976407"/>
              <a:gd name="connsiteY23" fmla="*/ 2303585 h 3288324"/>
              <a:gd name="connsiteX24" fmla="*/ 1565031 w 3976407"/>
              <a:gd name="connsiteY24" fmla="*/ 2329962 h 3288324"/>
              <a:gd name="connsiteX25" fmla="*/ 1521069 w 3976407"/>
              <a:gd name="connsiteY25" fmla="*/ 2382716 h 3288324"/>
              <a:gd name="connsiteX26" fmla="*/ 1494692 w 3976407"/>
              <a:gd name="connsiteY26" fmla="*/ 2400300 h 3288324"/>
              <a:gd name="connsiteX27" fmla="*/ 1450731 w 3976407"/>
              <a:gd name="connsiteY27" fmla="*/ 2382716 h 3288324"/>
              <a:gd name="connsiteX28" fmla="*/ 1371600 w 3976407"/>
              <a:gd name="connsiteY28" fmla="*/ 2338754 h 3288324"/>
              <a:gd name="connsiteX29" fmla="*/ 1327639 w 3976407"/>
              <a:gd name="connsiteY29" fmla="*/ 2321170 h 3288324"/>
              <a:gd name="connsiteX30" fmla="*/ 1230923 w 3976407"/>
              <a:gd name="connsiteY30" fmla="*/ 2294793 h 3288324"/>
              <a:gd name="connsiteX31" fmla="*/ 1195754 w 3976407"/>
              <a:gd name="connsiteY31" fmla="*/ 2277208 h 3288324"/>
              <a:gd name="connsiteX32" fmla="*/ 1116623 w 3976407"/>
              <a:gd name="connsiteY32" fmla="*/ 2224454 h 3288324"/>
              <a:gd name="connsiteX33" fmla="*/ 1072662 w 3976407"/>
              <a:gd name="connsiteY33" fmla="*/ 2171700 h 3288324"/>
              <a:gd name="connsiteX34" fmla="*/ 1019908 w 3976407"/>
              <a:gd name="connsiteY34" fmla="*/ 2101362 h 3288324"/>
              <a:gd name="connsiteX35" fmla="*/ 975946 w 3976407"/>
              <a:gd name="connsiteY35" fmla="*/ 2039816 h 3288324"/>
              <a:gd name="connsiteX36" fmla="*/ 958362 w 3976407"/>
              <a:gd name="connsiteY36" fmla="*/ 2004647 h 3288324"/>
              <a:gd name="connsiteX37" fmla="*/ 949569 w 3976407"/>
              <a:gd name="connsiteY37" fmla="*/ 1951893 h 3288324"/>
              <a:gd name="connsiteX38" fmla="*/ 940777 w 3976407"/>
              <a:gd name="connsiteY38" fmla="*/ 1907931 h 3288324"/>
              <a:gd name="connsiteX39" fmla="*/ 967154 w 3976407"/>
              <a:gd name="connsiteY39" fmla="*/ 1705708 h 3288324"/>
              <a:gd name="connsiteX40" fmla="*/ 993531 w 3976407"/>
              <a:gd name="connsiteY40" fmla="*/ 1644162 h 3288324"/>
              <a:gd name="connsiteX41" fmla="*/ 1019908 w 3976407"/>
              <a:gd name="connsiteY41" fmla="*/ 1591408 h 3288324"/>
              <a:gd name="connsiteX42" fmla="*/ 1028700 w 3976407"/>
              <a:gd name="connsiteY42" fmla="*/ 1565031 h 3288324"/>
              <a:gd name="connsiteX43" fmla="*/ 1046285 w 3976407"/>
              <a:gd name="connsiteY43" fmla="*/ 1529862 h 3288324"/>
              <a:gd name="connsiteX44" fmla="*/ 1055077 w 3976407"/>
              <a:gd name="connsiteY44" fmla="*/ 1503485 h 3288324"/>
              <a:gd name="connsiteX45" fmla="*/ 1107831 w 3976407"/>
              <a:gd name="connsiteY45" fmla="*/ 1389185 h 3288324"/>
              <a:gd name="connsiteX46" fmla="*/ 1151792 w 3976407"/>
              <a:gd name="connsiteY46" fmla="*/ 1318847 h 3288324"/>
              <a:gd name="connsiteX47" fmla="*/ 1169377 w 3976407"/>
              <a:gd name="connsiteY47" fmla="*/ 1292470 h 3288324"/>
              <a:gd name="connsiteX48" fmla="*/ 1178169 w 3976407"/>
              <a:gd name="connsiteY48" fmla="*/ 1266093 h 3288324"/>
              <a:gd name="connsiteX49" fmla="*/ 1239715 w 3976407"/>
              <a:gd name="connsiteY49" fmla="*/ 1169377 h 3288324"/>
              <a:gd name="connsiteX50" fmla="*/ 1274885 w 3976407"/>
              <a:gd name="connsiteY50" fmla="*/ 1107831 h 3288324"/>
              <a:gd name="connsiteX51" fmla="*/ 1310054 w 3976407"/>
              <a:gd name="connsiteY51" fmla="*/ 1037493 h 3288324"/>
              <a:gd name="connsiteX52" fmla="*/ 1327639 w 3976407"/>
              <a:gd name="connsiteY52" fmla="*/ 1002324 h 3288324"/>
              <a:gd name="connsiteX53" fmla="*/ 1336431 w 3976407"/>
              <a:gd name="connsiteY53" fmla="*/ 975947 h 3288324"/>
              <a:gd name="connsiteX54" fmla="*/ 1371600 w 3976407"/>
              <a:gd name="connsiteY54" fmla="*/ 923193 h 3288324"/>
              <a:gd name="connsiteX55" fmla="*/ 1389185 w 3976407"/>
              <a:gd name="connsiteY55" fmla="*/ 896816 h 3288324"/>
              <a:gd name="connsiteX56" fmla="*/ 1397977 w 3976407"/>
              <a:gd name="connsiteY56" fmla="*/ 861647 h 3288324"/>
              <a:gd name="connsiteX57" fmla="*/ 1415562 w 3976407"/>
              <a:gd name="connsiteY57" fmla="*/ 835270 h 3288324"/>
              <a:gd name="connsiteX58" fmla="*/ 1380392 w 3976407"/>
              <a:gd name="connsiteY58" fmla="*/ 782516 h 3288324"/>
              <a:gd name="connsiteX59" fmla="*/ 1345223 w 3976407"/>
              <a:gd name="connsiteY59" fmla="*/ 773724 h 3288324"/>
              <a:gd name="connsiteX60" fmla="*/ 1318846 w 3976407"/>
              <a:gd name="connsiteY60" fmla="*/ 764931 h 3288324"/>
              <a:gd name="connsiteX61" fmla="*/ 1186962 w 3976407"/>
              <a:gd name="connsiteY61" fmla="*/ 773724 h 3288324"/>
              <a:gd name="connsiteX62" fmla="*/ 1107831 w 3976407"/>
              <a:gd name="connsiteY62" fmla="*/ 808893 h 3288324"/>
              <a:gd name="connsiteX63" fmla="*/ 1063869 w 3976407"/>
              <a:gd name="connsiteY63" fmla="*/ 826477 h 3288324"/>
              <a:gd name="connsiteX64" fmla="*/ 949569 w 3976407"/>
              <a:gd name="connsiteY64" fmla="*/ 870439 h 3288324"/>
              <a:gd name="connsiteX65" fmla="*/ 923192 w 3976407"/>
              <a:gd name="connsiteY65" fmla="*/ 888024 h 3288324"/>
              <a:gd name="connsiteX66" fmla="*/ 844062 w 3976407"/>
              <a:gd name="connsiteY66" fmla="*/ 931985 h 3288324"/>
              <a:gd name="connsiteX67" fmla="*/ 800100 w 3976407"/>
              <a:gd name="connsiteY67" fmla="*/ 967154 h 3288324"/>
              <a:gd name="connsiteX68" fmla="*/ 773723 w 3976407"/>
              <a:gd name="connsiteY68" fmla="*/ 975947 h 3288324"/>
              <a:gd name="connsiteX69" fmla="*/ 703385 w 3976407"/>
              <a:gd name="connsiteY69" fmla="*/ 1011116 h 3288324"/>
              <a:gd name="connsiteX70" fmla="*/ 668215 w 3976407"/>
              <a:gd name="connsiteY70" fmla="*/ 1028700 h 3288324"/>
              <a:gd name="connsiteX71" fmla="*/ 606669 w 3976407"/>
              <a:gd name="connsiteY71" fmla="*/ 1063870 h 3288324"/>
              <a:gd name="connsiteX72" fmla="*/ 483577 w 3976407"/>
              <a:gd name="connsiteY72" fmla="*/ 1090247 h 3288324"/>
              <a:gd name="connsiteX73" fmla="*/ 202223 w 3976407"/>
              <a:gd name="connsiteY73" fmla="*/ 1081454 h 3288324"/>
              <a:gd name="connsiteX74" fmla="*/ 114300 w 3976407"/>
              <a:gd name="connsiteY74" fmla="*/ 1063870 h 3288324"/>
              <a:gd name="connsiteX75" fmla="*/ 8792 w 3976407"/>
              <a:gd name="connsiteY75" fmla="*/ 1046285 h 3288324"/>
              <a:gd name="connsiteX76" fmla="*/ 0 w 3976407"/>
              <a:gd name="connsiteY76" fmla="*/ 940777 h 3288324"/>
              <a:gd name="connsiteX77" fmla="*/ 8792 w 3976407"/>
              <a:gd name="connsiteY77" fmla="*/ 659424 h 3288324"/>
              <a:gd name="connsiteX78" fmla="*/ 26377 w 3976407"/>
              <a:gd name="connsiteY78" fmla="*/ 545124 h 3288324"/>
              <a:gd name="connsiteX79" fmla="*/ 35169 w 3976407"/>
              <a:gd name="connsiteY79" fmla="*/ 483577 h 3288324"/>
              <a:gd name="connsiteX80" fmla="*/ 43962 w 3976407"/>
              <a:gd name="connsiteY80" fmla="*/ 439616 h 3288324"/>
              <a:gd name="connsiteX81" fmla="*/ 52754 w 3976407"/>
              <a:gd name="connsiteY81" fmla="*/ 404447 h 3288324"/>
              <a:gd name="connsiteX82" fmla="*/ 70339 w 3976407"/>
              <a:gd name="connsiteY82" fmla="*/ 316524 h 3288324"/>
              <a:gd name="connsiteX83" fmla="*/ 79131 w 3976407"/>
              <a:gd name="connsiteY83" fmla="*/ 281354 h 3288324"/>
              <a:gd name="connsiteX84" fmla="*/ 96715 w 3976407"/>
              <a:gd name="connsiteY84" fmla="*/ 254977 h 3288324"/>
              <a:gd name="connsiteX85" fmla="*/ 123092 w 3976407"/>
              <a:gd name="connsiteY85" fmla="*/ 202224 h 3288324"/>
              <a:gd name="connsiteX86" fmla="*/ 158262 w 3976407"/>
              <a:gd name="connsiteY86" fmla="*/ 184639 h 3288324"/>
              <a:gd name="connsiteX87" fmla="*/ 272562 w 3976407"/>
              <a:gd name="connsiteY87" fmla="*/ 123093 h 3288324"/>
              <a:gd name="connsiteX88" fmla="*/ 342900 w 3976407"/>
              <a:gd name="connsiteY88" fmla="*/ 79131 h 3288324"/>
              <a:gd name="connsiteX89" fmla="*/ 386862 w 3976407"/>
              <a:gd name="connsiteY89" fmla="*/ 70339 h 3288324"/>
              <a:gd name="connsiteX90" fmla="*/ 518746 w 3976407"/>
              <a:gd name="connsiteY90" fmla="*/ 43962 h 3288324"/>
              <a:gd name="connsiteX91" fmla="*/ 580292 w 3976407"/>
              <a:gd name="connsiteY91" fmla="*/ 35170 h 3288324"/>
              <a:gd name="connsiteX92" fmla="*/ 694592 w 3976407"/>
              <a:gd name="connsiteY92" fmla="*/ 26377 h 3288324"/>
              <a:gd name="connsiteX93" fmla="*/ 914400 w 3976407"/>
              <a:gd name="connsiteY93" fmla="*/ 8793 h 3288324"/>
              <a:gd name="connsiteX94" fmla="*/ 1582615 w 3976407"/>
              <a:gd name="connsiteY94" fmla="*/ 0 h 3288324"/>
              <a:gd name="connsiteX95" fmla="*/ 3130062 w 3976407"/>
              <a:gd name="connsiteY95" fmla="*/ 8793 h 3288324"/>
              <a:gd name="connsiteX96" fmla="*/ 3261946 w 3976407"/>
              <a:gd name="connsiteY96" fmla="*/ 17585 h 3288324"/>
              <a:gd name="connsiteX97" fmla="*/ 3411415 w 3976407"/>
              <a:gd name="connsiteY97" fmla="*/ 26377 h 3288324"/>
              <a:gd name="connsiteX98" fmla="*/ 3508131 w 3976407"/>
              <a:gd name="connsiteY98" fmla="*/ 52754 h 3288324"/>
              <a:gd name="connsiteX99" fmla="*/ 3516923 w 3976407"/>
              <a:gd name="connsiteY99" fmla="*/ 79131 h 3288324"/>
              <a:gd name="connsiteX100" fmla="*/ 3534508 w 3976407"/>
              <a:gd name="connsiteY100" fmla="*/ 263770 h 3288324"/>
              <a:gd name="connsiteX101" fmla="*/ 3543300 w 3976407"/>
              <a:gd name="connsiteY101" fmla="*/ 457200 h 3288324"/>
              <a:gd name="connsiteX102" fmla="*/ 3534508 w 3976407"/>
              <a:gd name="connsiteY102" fmla="*/ 817685 h 3288324"/>
              <a:gd name="connsiteX103" fmla="*/ 3525715 w 3976407"/>
              <a:gd name="connsiteY103" fmla="*/ 861647 h 3288324"/>
              <a:gd name="connsiteX104" fmla="*/ 3516923 w 3976407"/>
              <a:gd name="connsiteY104" fmla="*/ 931985 h 3288324"/>
              <a:gd name="connsiteX105" fmla="*/ 3499339 w 3976407"/>
              <a:gd name="connsiteY105" fmla="*/ 993531 h 3288324"/>
              <a:gd name="connsiteX106" fmla="*/ 3481754 w 3976407"/>
              <a:gd name="connsiteY106" fmla="*/ 1072662 h 3288324"/>
              <a:gd name="connsiteX107" fmla="*/ 3464169 w 3976407"/>
              <a:gd name="connsiteY107" fmla="*/ 1143000 h 3288324"/>
              <a:gd name="connsiteX108" fmla="*/ 3446585 w 3976407"/>
              <a:gd name="connsiteY108" fmla="*/ 1230924 h 3288324"/>
              <a:gd name="connsiteX109" fmla="*/ 3420208 w 3976407"/>
              <a:gd name="connsiteY109" fmla="*/ 1389185 h 3288324"/>
              <a:gd name="connsiteX110" fmla="*/ 3393831 w 3976407"/>
              <a:gd name="connsiteY110" fmla="*/ 1529862 h 3288324"/>
              <a:gd name="connsiteX111" fmla="*/ 3402623 w 3976407"/>
              <a:gd name="connsiteY111" fmla="*/ 1802424 h 3288324"/>
              <a:gd name="connsiteX112" fmla="*/ 3429000 w 3976407"/>
              <a:gd name="connsiteY112" fmla="*/ 1855177 h 3288324"/>
              <a:gd name="connsiteX113" fmla="*/ 3437792 w 3976407"/>
              <a:gd name="connsiteY113" fmla="*/ 1899139 h 3288324"/>
              <a:gd name="connsiteX114" fmla="*/ 3481754 w 3976407"/>
              <a:gd name="connsiteY114" fmla="*/ 1951893 h 3288324"/>
              <a:gd name="connsiteX115" fmla="*/ 3552092 w 3976407"/>
              <a:gd name="connsiteY115" fmla="*/ 2057400 h 3288324"/>
              <a:gd name="connsiteX116" fmla="*/ 3710354 w 3976407"/>
              <a:gd name="connsiteY116" fmla="*/ 2312377 h 3288324"/>
              <a:gd name="connsiteX117" fmla="*/ 3745523 w 3976407"/>
              <a:gd name="connsiteY117" fmla="*/ 2347547 h 3288324"/>
              <a:gd name="connsiteX118" fmla="*/ 3833446 w 3976407"/>
              <a:gd name="connsiteY118" fmla="*/ 2470639 h 3288324"/>
              <a:gd name="connsiteX119" fmla="*/ 3851031 w 3976407"/>
              <a:gd name="connsiteY119" fmla="*/ 2523393 h 3288324"/>
              <a:gd name="connsiteX120" fmla="*/ 3912577 w 3976407"/>
              <a:gd name="connsiteY120" fmla="*/ 2602524 h 3288324"/>
              <a:gd name="connsiteX121" fmla="*/ 3938954 w 3976407"/>
              <a:gd name="connsiteY121" fmla="*/ 2664070 h 3288324"/>
              <a:gd name="connsiteX122" fmla="*/ 3947746 w 3976407"/>
              <a:gd name="connsiteY122" fmla="*/ 2690447 h 3288324"/>
              <a:gd name="connsiteX123" fmla="*/ 3965331 w 3976407"/>
              <a:gd name="connsiteY123" fmla="*/ 2734408 h 3288324"/>
              <a:gd name="connsiteX124" fmla="*/ 3965331 w 3976407"/>
              <a:gd name="connsiteY124" fmla="*/ 3094893 h 3288324"/>
              <a:gd name="connsiteX125" fmla="*/ 3930162 w 3976407"/>
              <a:gd name="connsiteY125" fmla="*/ 3147647 h 3288324"/>
              <a:gd name="connsiteX126" fmla="*/ 3912577 w 3976407"/>
              <a:gd name="connsiteY126" fmla="*/ 3174024 h 3288324"/>
              <a:gd name="connsiteX127" fmla="*/ 3877408 w 3976407"/>
              <a:gd name="connsiteY127" fmla="*/ 3200400 h 3288324"/>
              <a:gd name="connsiteX128" fmla="*/ 3675185 w 3976407"/>
              <a:gd name="connsiteY128" fmla="*/ 3270739 h 3288324"/>
              <a:gd name="connsiteX129" fmla="*/ 3499339 w 3976407"/>
              <a:gd name="connsiteY129" fmla="*/ 3288324 h 3288324"/>
              <a:gd name="connsiteX130" fmla="*/ 3156439 w 3976407"/>
              <a:gd name="connsiteY130" fmla="*/ 3270739 h 3288324"/>
              <a:gd name="connsiteX131" fmla="*/ 3112477 w 3976407"/>
              <a:gd name="connsiteY131" fmla="*/ 3253154 h 3288324"/>
              <a:gd name="connsiteX132" fmla="*/ 3050931 w 3976407"/>
              <a:gd name="connsiteY132" fmla="*/ 3217985 h 3288324"/>
              <a:gd name="connsiteX133" fmla="*/ 3033346 w 3976407"/>
              <a:gd name="connsiteY133" fmla="*/ 3182816 h 3288324"/>
              <a:gd name="connsiteX134" fmla="*/ 2998177 w 3976407"/>
              <a:gd name="connsiteY134" fmla="*/ 3086100 h 3288324"/>
              <a:gd name="connsiteX135" fmla="*/ 2963008 w 3976407"/>
              <a:gd name="connsiteY135" fmla="*/ 3024554 h 3288324"/>
              <a:gd name="connsiteX136" fmla="*/ 2936631 w 3976407"/>
              <a:gd name="connsiteY136" fmla="*/ 2954216 h 3288324"/>
              <a:gd name="connsiteX137" fmla="*/ 2910254 w 3976407"/>
              <a:gd name="connsiteY137" fmla="*/ 2910254 h 3288324"/>
              <a:gd name="connsiteX138" fmla="*/ 2848708 w 3976407"/>
              <a:gd name="connsiteY138" fmla="*/ 2778370 h 3288324"/>
              <a:gd name="connsiteX139" fmla="*/ 2839915 w 3976407"/>
              <a:gd name="connsiteY139" fmla="*/ 2725616 h 3288324"/>
              <a:gd name="connsiteX140" fmla="*/ 2813539 w 3976407"/>
              <a:gd name="connsiteY140" fmla="*/ 2672862 h 3288324"/>
              <a:gd name="connsiteX141" fmla="*/ 2787162 w 3976407"/>
              <a:gd name="connsiteY141" fmla="*/ 2602524 h 3288324"/>
              <a:gd name="connsiteX142" fmla="*/ 2760785 w 3976407"/>
              <a:gd name="connsiteY142" fmla="*/ 2514600 h 3288324"/>
              <a:gd name="connsiteX143" fmla="*/ 2734408 w 3976407"/>
              <a:gd name="connsiteY143" fmla="*/ 2426677 h 3288324"/>
              <a:gd name="connsiteX144" fmla="*/ 2716823 w 3976407"/>
              <a:gd name="connsiteY144" fmla="*/ 2286000 h 3288324"/>
              <a:gd name="connsiteX145" fmla="*/ 2708031 w 3976407"/>
              <a:gd name="connsiteY145" fmla="*/ 2233247 h 3288324"/>
              <a:gd name="connsiteX146" fmla="*/ 2690446 w 3976407"/>
              <a:gd name="connsiteY146" fmla="*/ 2162908 h 3288324"/>
              <a:gd name="connsiteX147" fmla="*/ 2681654 w 3976407"/>
              <a:gd name="connsiteY147" fmla="*/ 2127739 h 3288324"/>
              <a:gd name="connsiteX148" fmla="*/ 2672862 w 3976407"/>
              <a:gd name="connsiteY148" fmla="*/ 2092570 h 3288324"/>
              <a:gd name="connsiteX149" fmla="*/ 2664069 w 3976407"/>
              <a:gd name="connsiteY149" fmla="*/ 2048608 h 3288324"/>
              <a:gd name="connsiteX150" fmla="*/ 2672862 w 3976407"/>
              <a:gd name="connsiteY150" fmla="*/ 1547447 h 3288324"/>
              <a:gd name="connsiteX151" fmla="*/ 2690446 w 3976407"/>
              <a:gd name="connsiteY151" fmla="*/ 1485900 h 3288324"/>
              <a:gd name="connsiteX152" fmla="*/ 2708031 w 3976407"/>
              <a:gd name="connsiteY152" fmla="*/ 1415562 h 3288324"/>
              <a:gd name="connsiteX153" fmla="*/ 2725615 w 3976407"/>
              <a:gd name="connsiteY153" fmla="*/ 1362808 h 3288324"/>
              <a:gd name="connsiteX154" fmla="*/ 2734408 w 3976407"/>
              <a:gd name="connsiteY154" fmla="*/ 1327639 h 3288324"/>
              <a:gd name="connsiteX155" fmla="*/ 2751992 w 3976407"/>
              <a:gd name="connsiteY155" fmla="*/ 1204547 h 3288324"/>
              <a:gd name="connsiteX156" fmla="*/ 2743200 w 3976407"/>
              <a:gd name="connsiteY156" fmla="*/ 1046285 h 3288324"/>
              <a:gd name="connsiteX157" fmla="*/ 2708031 w 3976407"/>
              <a:gd name="connsiteY157" fmla="*/ 958362 h 3288324"/>
              <a:gd name="connsiteX158" fmla="*/ 2699239 w 3976407"/>
              <a:gd name="connsiteY158" fmla="*/ 931985 h 3288324"/>
              <a:gd name="connsiteX159" fmla="*/ 2655277 w 3976407"/>
              <a:gd name="connsiteY159" fmla="*/ 870439 h 3288324"/>
              <a:gd name="connsiteX160" fmla="*/ 2593731 w 3976407"/>
              <a:gd name="connsiteY160" fmla="*/ 773724 h 3288324"/>
              <a:gd name="connsiteX161" fmla="*/ 2558562 w 3976407"/>
              <a:gd name="connsiteY161" fmla="*/ 738554 h 3288324"/>
              <a:gd name="connsiteX162" fmla="*/ 2532185 w 3976407"/>
              <a:gd name="connsiteY162" fmla="*/ 720970 h 3288324"/>
              <a:gd name="connsiteX163" fmla="*/ 2435469 w 3976407"/>
              <a:gd name="connsiteY163" fmla="*/ 703385 h 3288324"/>
              <a:gd name="connsiteX164" fmla="*/ 2409092 w 3976407"/>
              <a:gd name="connsiteY164" fmla="*/ 694593 h 3288324"/>
              <a:gd name="connsiteX165" fmla="*/ 2338754 w 3976407"/>
              <a:gd name="connsiteY165" fmla="*/ 677008 h 3288324"/>
              <a:gd name="connsiteX166" fmla="*/ 2250831 w 3976407"/>
              <a:gd name="connsiteY166" fmla="*/ 712177 h 3288324"/>
              <a:gd name="connsiteX167" fmla="*/ 2198077 w 3976407"/>
              <a:gd name="connsiteY167" fmla="*/ 738554 h 3288324"/>
              <a:gd name="connsiteX168" fmla="*/ 2118946 w 3976407"/>
              <a:gd name="connsiteY168" fmla="*/ 764931 h 328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976407" h="3288324">
                <a:moveTo>
                  <a:pt x="2118946" y="764931"/>
                </a:moveTo>
                <a:cubicBezTo>
                  <a:pt x="2113085" y="800100"/>
                  <a:pt x="2109528" y="835732"/>
                  <a:pt x="2101362" y="870439"/>
                </a:cubicBezTo>
                <a:cubicBezTo>
                  <a:pt x="2092270" y="909078"/>
                  <a:pt x="2075828" y="923809"/>
                  <a:pt x="2057400" y="958362"/>
                </a:cubicBezTo>
                <a:cubicBezTo>
                  <a:pt x="2035563" y="999306"/>
                  <a:pt x="2014773" y="1050661"/>
                  <a:pt x="1987062" y="1090247"/>
                </a:cubicBezTo>
                <a:cubicBezTo>
                  <a:pt x="1976300" y="1105621"/>
                  <a:pt x="1962654" y="1118834"/>
                  <a:pt x="1951892" y="1134208"/>
                </a:cubicBezTo>
                <a:cubicBezTo>
                  <a:pt x="1942092" y="1148208"/>
                  <a:pt x="1934994" y="1163951"/>
                  <a:pt x="1925515" y="1178170"/>
                </a:cubicBezTo>
                <a:cubicBezTo>
                  <a:pt x="1917387" y="1190363"/>
                  <a:pt x="1907656" y="1201415"/>
                  <a:pt x="1899139" y="1213339"/>
                </a:cubicBezTo>
                <a:cubicBezTo>
                  <a:pt x="1892997" y="1221938"/>
                  <a:pt x="1887416" y="1230924"/>
                  <a:pt x="1881554" y="1239716"/>
                </a:cubicBezTo>
                <a:cubicBezTo>
                  <a:pt x="1852040" y="1357776"/>
                  <a:pt x="1899316" y="1175398"/>
                  <a:pt x="1855177" y="1318847"/>
                </a:cubicBezTo>
                <a:cubicBezTo>
                  <a:pt x="1848070" y="1341946"/>
                  <a:pt x="1845234" y="1366257"/>
                  <a:pt x="1837592" y="1389185"/>
                </a:cubicBezTo>
                <a:cubicBezTo>
                  <a:pt x="1831731" y="1406770"/>
                  <a:pt x="1823055" y="1423655"/>
                  <a:pt x="1820008" y="1441939"/>
                </a:cubicBezTo>
                <a:cubicBezTo>
                  <a:pt x="1812590" y="1486443"/>
                  <a:pt x="1804167" y="1540469"/>
                  <a:pt x="1793631" y="1582616"/>
                </a:cubicBezTo>
                <a:cubicBezTo>
                  <a:pt x="1790700" y="1594339"/>
                  <a:pt x="1788159" y="1606166"/>
                  <a:pt x="1784839" y="1617785"/>
                </a:cubicBezTo>
                <a:cubicBezTo>
                  <a:pt x="1759611" y="1706079"/>
                  <a:pt x="1794739" y="1569388"/>
                  <a:pt x="1767254" y="1679331"/>
                </a:cubicBezTo>
                <a:cubicBezTo>
                  <a:pt x="1762761" y="1728757"/>
                  <a:pt x="1760528" y="1779935"/>
                  <a:pt x="1749669" y="1828800"/>
                </a:cubicBezTo>
                <a:cubicBezTo>
                  <a:pt x="1745552" y="1847328"/>
                  <a:pt x="1727859" y="1885437"/>
                  <a:pt x="1723292" y="1899139"/>
                </a:cubicBezTo>
                <a:cubicBezTo>
                  <a:pt x="1719471" y="1910603"/>
                  <a:pt x="1717820" y="1922689"/>
                  <a:pt x="1714500" y="1934308"/>
                </a:cubicBezTo>
                <a:cubicBezTo>
                  <a:pt x="1711954" y="1943219"/>
                  <a:pt x="1708147" y="1951744"/>
                  <a:pt x="1705708" y="1960685"/>
                </a:cubicBezTo>
                <a:cubicBezTo>
                  <a:pt x="1705698" y="1960723"/>
                  <a:pt x="1683732" y="2048589"/>
                  <a:pt x="1679331" y="2066193"/>
                </a:cubicBezTo>
                <a:cubicBezTo>
                  <a:pt x="1677426" y="2073811"/>
                  <a:pt x="1667354" y="2117925"/>
                  <a:pt x="1661746" y="2127739"/>
                </a:cubicBezTo>
                <a:cubicBezTo>
                  <a:pt x="1654476" y="2140462"/>
                  <a:pt x="1644161" y="2151185"/>
                  <a:pt x="1635369" y="2162908"/>
                </a:cubicBezTo>
                <a:lnTo>
                  <a:pt x="1617785" y="2215662"/>
                </a:lnTo>
                <a:cubicBezTo>
                  <a:pt x="1614854" y="2224454"/>
                  <a:pt x="1613137" y="2233749"/>
                  <a:pt x="1608992" y="2242039"/>
                </a:cubicBezTo>
                <a:cubicBezTo>
                  <a:pt x="1586682" y="2286660"/>
                  <a:pt x="1598678" y="2266303"/>
                  <a:pt x="1573823" y="2303585"/>
                </a:cubicBezTo>
                <a:cubicBezTo>
                  <a:pt x="1570892" y="2312377"/>
                  <a:pt x="1569176" y="2321673"/>
                  <a:pt x="1565031" y="2329962"/>
                </a:cubicBezTo>
                <a:cubicBezTo>
                  <a:pt x="1555151" y="2349721"/>
                  <a:pt x="1537735" y="2368828"/>
                  <a:pt x="1521069" y="2382716"/>
                </a:cubicBezTo>
                <a:cubicBezTo>
                  <a:pt x="1512951" y="2389481"/>
                  <a:pt x="1503484" y="2394439"/>
                  <a:pt x="1494692" y="2400300"/>
                </a:cubicBezTo>
                <a:cubicBezTo>
                  <a:pt x="1480038" y="2394439"/>
                  <a:pt x="1464847" y="2389774"/>
                  <a:pt x="1450731" y="2382716"/>
                </a:cubicBezTo>
                <a:cubicBezTo>
                  <a:pt x="1361963" y="2338332"/>
                  <a:pt x="1447799" y="2372620"/>
                  <a:pt x="1371600" y="2338754"/>
                </a:cubicBezTo>
                <a:cubicBezTo>
                  <a:pt x="1357178" y="2332344"/>
                  <a:pt x="1342612" y="2326161"/>
                  <a:pt x="1327639" y="2321170"/>
                </a:cubicBezTo>
                <a:cubicBezTo>
                  <a:pt x="1224722" y="2286864"/>
                  <a:pt x="1387157" y="2351605"/>
                  <a:pt x="1230923" y="2294793"/>
                </a:cubicBezTo>
                <a:cubicBezTo>
                  <a:pt x="1218605" y="2290314"/>
                  <a:pt x="1206916" y="2284077"/>
                  <a:pt x="1195754" y="2277208"/>
                </a:cubicBezTo>
                <a:cubicBezTo>
                  <a:pt x="1168755" y="2260593"/>
                  <a:pt x="1116623" y="2224454"/>
                  <a:pt x="1116623" y="2224454"/>
                </a:cubicBezTo>
                <a:cubicBezTo>
                  <a:pt x="1069136" y="2153220"/>
                  <a:pt x="1133583" y="2246158"/>
                  <a:pt x="1072662" y="2171700"/>
                </a:cubicBezTo>
                <a:cubicBezTo>
                  <a:pt x="1054103" y="2149017"/>
                  <a:pt x="1019908" y="2101362"/>
                  <a:pt x="1019908" y="2101362"/>
                </a:cubicBezTo>
                <a:cubicBezTo>
                  <a:pt x="1001206" y="2045261"/>
                  <a:pt x="1026014" y="2106575"/>
                  <a:pt x="975946" y="2039816"/>
                </a:cubicBezTo>
                <a:cubicBezTo>
                  <a:pt x="968082" y="2029331"/>
                  <a:pt x="964223" y="2016370"/>
                  <a:pt x="958362" y="2004647"/>
                </a:cubicBezTo>
                <a:cubicBezTo>
                  <a:pt x="955431" y="1987062"/>
                  <a:pt x="952758" y="1969433"/>
                  <a:pt x="949569" y="1951893"/>
                </a:cubicBezTo>
                <a:cubicBezTo>
                  <a:pt x="946896" y="1937190"/>
                  <a:pt x="940777" y="1922875"/>
                  <a:pt x="940777" y="1907931"/>
                </a:cubicBezTo>
                <a:cubicBezTo>
                  <a:pt x="940777" y="1689620"/>
                  <a:pt x="937456" y="1824505"/>
                  <a:pt x="967154" y="1705708"/>
                </a:cubicBezTo>
                <a:cubicBezTo>
                  <a:pt x="978509" y="1660287"/>
                  <a:pt x="969243" y="1680593"/>
                  <a:pt x="993531" y="1644162"/>
                </a:cubicBezTo>
                <a:cubicBezTo>
                  <a:pt x="1015630" y="1577863"/>
                  <a:pt x="985820" y="1659585"/>
                  <a:pt x="1019908" y="1591408"/>
                </a:cubicBezTo>
                <a:cubicBezTo>
                  <a:pt x="1024053" y="1583119"/>
                  <a:pt x="1025049" y="1573550"/>
                  <a:pt x="1028700" y="1565031"/>
                </a:cubicBezTo>
                <a:cubicBezTo>
                  <a:pt x="1033863" y="1552984"/>
                  <a:pt x="1041122" y="1541909"/>
                  <a:pt x="1046285" y="1529862"/>
                </a:cubicBezTo>
                <a:cubicBezTo>
                  <a:pt x="1049936" y="1521343"/>
                  <a:pt x="1051823" y="1512163"/>
                  <a:pt x="1055077" y="1503485"/>
                </a:cubicBezTo>
                <a:cubicBezTo>
                  <a:pt x="1068593" y="1467444"/>
                  <a:pt x="1088533" y="1420061"/>
                  <a:pt x="1107831" y="1389185"/>
                </a:cubicBezTo>
                <a:cubicBezTo>
                  <a:pt x="1122485" y="1365739"/>
                  <a:pt x="1136948" y="1342173"/>
                  <a:pt x="1151792" y="1318847"/>
                </a:cubicBezTo>
                <a:cubicBezTo>
                  <a:pt x="1157465" y="1309932"/>
                  <a:pt x="1169377" y="1292470"/>
                  <a:pt x="1169377" y="1292470"/>
                </a:cubicBezTo>
                <a:cubicBezTo>
                  <a:pt x="1172308" y="1283678"/>
                  <a:pt x="1174024" y="1274382"/>
                  <a:pt x="1178169" y="1266093"/>
                </a:cubicBezTo>
                <a:cubicBezTo>
                  <a:pt x="1201037" y="1220357"/>
                  <a:pt x="1216460" y="1239137"/>
                  <a:pt x="1239715" y="1169377"/>
                </a:cubicBezTo>
                <a:cubicBezTo>
                  <a:pt x="1259128" y="1111141"/>
                  <a:pt x="1233482" y="1178807"/>
                  <a:pt x="1274885" y="1107831"/>
                </a:cubicBezTo>
                <a:cubicBezTo>
                  <a:pt x="1288093" y="1085188"/>
                  <a:pt x="1298331" y="1060939"/>
                  <a:pt x="1310054" y="1037493"/>
                </a:cubicBezTo>
                <a:cubicBezTo>
                  <a:pt x="1315916" y="1025770"/>
                  <a:pt x="1323494" y="1014758"/>
                  <a:pt x="1327639" y="1002324"/>
                </a:cubicBezTo>
                <a:cubicBezTo>
                  <a:pt x="1330570" y="993532"/>
                  <a:pt x="1331930" y="984049"/>
                  <a:pt x="1336431" y="975947"/>
                </a:cubicBezTo>
                <a:cubicBezTo>
                  <a:pt x="1346694" y="957472"/>
                  <a:pt x="1359877" y="940778"/>
                  <a:pt x="1371600" y="923193"/>
                </a:cubicBezTo>
                <a:lnTo>
                  <a:pt x="1389185" y="896816"/>
                </a:lnTo>
                <a:cubicBezTo>
                  <a:pt x="1392116" y="885093"/>
                  <a:pt x="1393217" y="872754"/>
                  <a:pt x="1397977" y="861647"/>
                </a:cubicBezTo>
                <a:cubicBezTo>
                  <a:pt x="1402140" y="851934"/>
                  <a:pt x="1414068" y="845731"/>
                  <a:pt x="1415562" y="835270"/>
                </a:cubicBezTo>
                <a:cubicBezTo>
                  <a:pt x="1419686" y="806402"/>
                  <a:pt x="1403288" y="792328"/>
                  <a:pt x="1380392" y="782516"/>
                </a:cubicBezTo>
                <a:cubicBezTo>
                  <a:pt x="1369285" y="777756"/>
                  <a:pt x="1356842" y="777044"/>
                  <a:pt x="1345223" y="773724"/>
                </a:cubicBezTo>
                <a:cubicBezTo>
                  <a:pt x="1336312" y="771178"/>
                  <a:pt x="1327638" y="767862"/>
                  <a:pt x="1318846" y="764931"/>
                </a:cubicBezTo>
                <a:cubicBezTo>
                  <a:pt x="1274885" y="767862"/>
                  <a:pt x="1230533" y="767188"/>
                  <a:pt x="1186962" y="773724"/>
                </a:cubicBezTo>
                <a:cubicBezTo>
                  <a:pt x="1167285" y="776676"/>
                  <a:pt x="1126843" y="800443"/>
                  <a:pt x="1107831" y="808893"/>
                </a:cubicBezTo>
                <a:cubicBezTo>
                  <a:pt x="1093409" y="815303"/>
                  <a:pt x="1078732" y="821169"/>
                  <a:pt x="1063869" y="826477"/>
                </a:cubicBezTo>
                <a:cubicBezTo>
                  <a:pt x="1004588" y="847649"/>
                  <a:pt x="994388" y="844828"/>
                  <a:pt x="949569" y="870439"/>
                </a:cubicBezTo>
                <a:cubicBezTo>
                  <a:pt x="940394" y="875682"/>
                  <a:pt x="932367" y="882781"/>
                  <a:pt x="923192" y="888024"/>
                </a:cubicBezTo>
                <a:cubicBezTo>
                  <a:pt x="877628" y="914060"/>
                  <a:pt x="892886" y="897808"/>
                  <a:pt x="844062" y="931985"/>
                </a:cubicBezTo>
                <a:cubicBezTo>
                  <a:pt x="828688" y="942747"/>
                  <a:pt x="816014" y="957208"/>
                  <a:pt x="800100" y="967154"/>
                </a:cubicBezTo>
                <a:cubicBezTo>
                  <a:pt x="792241" y="972066"/>
                  <a:pt x="782160" y="972112"/>
                  <a:pt x="773723" y="975947"/>
                </a:cubicBezTo>
                <a:cubicBezTo>
                  <a:pt x="749859" y="986794"/>
                  <a:pt x="726831" y="999393"/>
                  <a:pt x="703385" y="1011116"/>
                </a:cubicBezTo>
                <a:cubicBezTo>
                  <a:pt x="691662" y="1016978"/>
                  <a:pt x="679120" y="1021429"/>
                  <a:pt x="668215" y="1028700"/>
                </a:cubicBezTo>
                <a:cubicBezTo>
                  <a:pt x="648918" y="1041565"/>
                  <a:pt x="628982" y="1056432"/>
                  <a:pt x="606669" y="1063870"/>
                </a:cubicBezTo>
                <a:cubicBezTo>
                  <a:pt x="562859" y="1078473"/>
                  <a:pt x="527844" y="1082869"/>
                  <a:pt x="483577" y="1090247"/>
                </a:cubicBezTo>
                <a:cubicBezTo>
                  <a:pt x="389792" y="1087316"/>
                  <a:pt x="295924" y="1086386"/>
                  <a:pt x="202223" y="1081454"/>
                </a:cubicBezTo>
                <a:cubicBezTo>
                  <a:pt x="145665" y="1078477"/>
                  <a:pt x="161263" y="1071697"/>
                  <a:pt x="114300" y="1063870"/>
                </a:cubicBezTo>
                <a:cubicBezTo>
                  <a:pt x="-9197" y="1043287"/>
                  <a:pt x="87939" y="1066071"/>
                  <a:pt x="8792" y="1046285"/>
                </a:cubicBezTo>
                <a:cubicBezTo>
                  <a:pt x="5861" y="1011116"/>
                  <a:pt x="0" y="976068"/>
                  <a:pt x="0" y="940777"/>
                </a:cubicBezTo>
                <a:cubicBezTo>
                  <a:pt x="0" y="846947"/>
                  <a:pt x="4106" y="753137"/>
                  <a:pt x="8792" y="659424"/>
                </a:cubicBezTo>
                <a:cubicBezTo>
                  <a:pt x="11829" y="598685"/>
                  <a:pt x="17764" y="596805"/>
                  <a:pt x="26377" y="545124"/>
                </a:cubicBezTo>
                <a:cubicBezTo>
                  <a:pt x="29784" y="524682"/>
                  <a:pt x="31762" y="504019"/>
                  <a:pt x="35169" y="483577"/>
                </a:cubicBezTo>
                <a:cubicBezTo>
                  <a:pt x="37626" y="468836"/>
                  <a:pt x="40720" y="454204"/>
                  <a:pt x="43962" y="439616"/>
                </a:cubicBezTo>
                <a:cubicBezTo>
                  <a:pt x="46583" y="427820"/>
                  <a:pt x="50592" y="416336"/>
                  <a:pt x="52754" y="404447"/>
                </a:cubicBezTo>
                <a:cubicBezTo>
                  <a:pt x="79016" y="260002"/>
                  <a:pt x="47766" y="395529"/>
                  <a:pt x="70339" y="316524"/>
                </a:cubicBezTo>
                <a:cubicBezTo>
                  <a:pt x="73659" y="304905"/>
                  <a:pt x="74371" y="292461"/>
                  <a:pt x="79131" y="281354"/>
                </a:cubicBezTo>
                <a:cubicBezTo>
                  <a:pt x="83293" y="271641"/>
                  <a:pt x="91989" y="264428"/>
                  <a:pt x="96715" y="254977"/>
                </a:cubicBezTo>
                <a:cubicBezTo>
                  <a:pt x="107859" y="232690"/>
                  <a:pt x="101497" y="220220"/>
                  <a:pt x="123092" y="202224"/>
                </a:cubicBezTo>
                <a:cubicBezTo>
                  <a:pt x="133161" y="193833"/>
                  <a:pt x="146882" y="191142"/>
                  <a:pt x="158262" y="184639"/>
                </a:cubicBezTo>
                <a:cubicBezTo>
                  <a:pt x="265636" y="123282"/>
                  <a:pt x="210641" y="143733"/>
                  <a:pt x="272562" y="123093"/>
                </a:cubicBezTo>
                <a:cubicBezTo>
                  <a:pt x="296625" y="105045"/>
                  <a:pt x="313936" y="88786"/>
                  <a:pt x="342900" y="79131"/>
                </a:cubicBezTo>
                <a:cubicBezTo>
                  <a:pt x="357077" y="74405"/>
                  <a:pt x="372208" y="73270"/>
                  <a:pt x="386862" y="70339"/>
                </a:cubicBezTo>
                <a:cubicBezTo>
                  <a:pt x="443960" y="32273"/>
                  <a:pt x="398176" y="56653"/>
                  <a:pt x="518746" y="43962"/>
                </a:cubicBezTo>
                <a:cubicBezTo>
                  <a:pt x="539356" y="41793"/>
                  <a:pt x="559671" y="37232"/>
                  <a:pt x="580292" y="35170"/>
                </a:cubicBezTo>
                <a:cubicBezTo>
                  <a:pt x="618315" y="31368"/>
                  <a:pt x="656536" y="29837"/>
                  <a:pt x="694592" y="26377"/>
                </a:cubicBezTo>
                <a:cubicBezTo>
                  <a:pt x="801519" y="16656"/>
                  <a:pt x="780696" y="11700"/>
                  <a:pt x="914400" y="8793"/>
                </a:cubicBezTo>
                <a:lnTo>
                  <a:pt x="1582615" y="0"/>
                </a:lnTo>
                <a:lnTo>
                  <a:pt x="3130062" y="8793"/>
                </a:lnTo>
                <a:cubicBezTo>
                  <a:pt x="3174118" y="9254"/>
                  <a:pt x="3217973" y="14837"/>
                  <a:pt x="3261946" y="17585"/>
                </a:cubicBezTo>
                <a:lnTo>
                  <a:pt x="3411415" y="26377"/>
                </a:lnTo>
                <a:cubicBezTo>
                  <a:pt x="3490745" y="46210"/>
                  <a:pt x="3458826" y="36320"/>
                  <a:pt x="3508131" y="52754"/>
                </a:cubicBezTo>
                <a:cubicBezTo>
                  <a:pt x="3511062" y="61546"/>
                  <a:pt x="3514675" y="70140"/>
                  <a:pt x="3516923" y="79131"/>
                </a:cubicBezTo>
                <a:cubicBezTo>
                  <a:pt x="3533110" y="143880"/>
                  <a:pt x="3530503" y="187672"/>
                  <a:pt x="3534508" y="263770"/>
                </a:cubicBezTo>
                <a:cubicBezTo>
                  <a:pt x="3537900" y="328224"/>
                  <a:pt x="3540369" y="392723"/>
                  <a:pt x="3543300" y="457200"/>
                </a:cubicBezTo>
                <a:cubicBezTo>
                  <a:pt x="3540369" y="577362"/>
                  <a:pt x="3539729" y="697601"/>
                  <a:pt x="3534508" y="817685"/>
                </a:cubicBezTo>
                <a:cubicBezTo>
                  <a:pt x="3533859" y="832615"/>
                  <a:pt x="3527987" y="846877"/>
                  <a:pt x="3525715" y="861647"/>
                </a:cubicBezTo>
                <a:cubicBezTo>
                  <a:pt x="3522122" y="885001"/>
                  <a:pt x="3520807" y="908678"/>
                  <a:pt x="3516923" y="931985"/>
                </a:cubicBezTo>
                <a:cubicBezTo>
                  <a:pt x="3511427" y="964962"/>
                  <a:pt x="3507700" y="964267"/>
                  <a:pt x="3499339" y="993531"/>
                </a:cubicBezTo>
                <a:cubicBezTo>
                  <a:pt x="3487145" y="1036208"/>
                  <a:pt x="3492639" y="1025495"/>
                  <a:pt x="3481754" y="1072662"/>
                </a:cubicBezTo>
                <a:cubicBezTo>
                  <a:pt x="3476320" y="1096211"/>
                  <a:pt x="3467587" y="1119075"/>
                  <a:pt x="3464169" y="1143000"/>
                </a:cubicBezTo>
                <a:cubicBezTo>
                  <a:pt x="3454066" y="1213722"/>
                  <a:pt x="3461930" y="1184886"/>
                  <a:pt x="3446585" y="1230924"/>
                </a:cubicBezTo>
                <a:cubicBezTo>
                  <a:pt x="3437648" y="1293476"/>
                  <a:pt x="3434399" y="1321778"/>
                  <a:pt x="3420208" y="1389185"/>
                </a:cubicBezTo>
                <a:cubicBezTo>
                  <a:pt x="3391511" y="1525496"/>
                  <a:pt x="3410881" y="1393455"/>
                  <a:pt x="3393831" y="1529862"/>
                </a:cubicBezTo>
                <a:cubicBezTo>
                  <a:pt x="3396762" y="1620716"/>
                  <a:pt x="3392853" y="1712049"/>
                  <a:pt x="3402623" y="1802424"/>
                </a:cubicBezTo>
                <a:cubicBezTo>
                  <a:pt x="3404736" y="1821970"/>
                  <a:pt x="3422281" y="1836701"/>
                  <a:pt x="3429000" y="1855177"/>
                </a:cubicBezTo>
                <a:cubicBezTo>
                  <a:pt x="3434107" y="1869221"/>
                  <a:pt x="3430636" y="1886020"/>
                  <a:pt x="3437792" y="1899139"/>
                </a:cubicBezTo>
                <a:cubicBezTo>
                  <a:pt x="3448753" y="1919234"/>
                  <a:pt x="3468352" y="1933336"/>
                  <a:pt x="3481754" y="1951893"/>
                </a:cubicBezTo>
                <a:cubicBezTo>
                  <a:pt x="3506501" y="1986159"/>
                  <a:pt x="3531370" y="2020560"/>
                  <a:pt x="3552092" y="2057400"/>
                </a:cubicBezTo>
                <a:cubicBezTo>
                  <a:pt x="3581127" y="2109017"/>
                  <a:pt x="3663314" y="2265336"/>
                  <a:pt x="3710354" y="2312377"/>
                </a:cubicBezTo>
                <a:cubicBezTo>
                  <a:pt x="3722077" y="2324100"/>
                  <a:pt x="3736016" y="2333965"/>
                  <a:pt x="3745523" y="2347547"/>
                </a:cubicBezTo>
                <a:cubicBezTo>
                  <a:pt x="3866450" y="2520300"/>
                  <a:pt x="3631202" y="2239501"/>
                  <a:pt x="3833446" y="2470639"/>
                </a:cubicBezTo>
                <a:cubicBezTo>
                  <a:pt x="3839308" y="2488224"/>
                  <a:pt x="3841494" y="2507499"/>
                  <a:pt x="3851031" y="2523393"/>
                </a:cubicBezTo>
                <a:cubicBezTo>
                  <a:pt x="3868223" y="2552047"/>
                  <a:pt x="3912577" y="2602524"/>
                  <a:pt x="3912577" y="2602524"/>
                </a:cubicBezTo>
                <a:cubicBezTo>
                  <a:pt x="3933197" y="2664383"/>
                  <a:pt x="3906358" y="2588013"/>
                  <a:pt x="3938954" y="2664070"/>
                </a:cubicBezTo>
                <a:cubicBezTo>
                  <a:pt x="3942605" y="2672589"/>
                  <a:pt x="3944492" y="2681769"/>
                  <a:pt x="3947746" y="2690447"/>
                </a:cubicBezTo>
                <a:cubicBezTo>
                  <a:pt x="3953288" y="2705225"/>
                  <a:pt x="3959469" y="2719754"/>
                  <a:pt x="3965331" y="2734408"/>
                </a:cubicBezTo>
                <a:cubicBezTo>
                  <a:pt x="3973647" y="2859147"/>
                  <a:pt x="3985420" y="2966324"/>
                  <a:pt x="3965331" y="3094893"/>
                </a:cubicBezTo>
                <a:cubicBezTo>
                  <a:pt x="3962068" y="3115774"/>
                  <a:pt x="3941885" y="3130062"/>
                  <a:pt x="3930162" y="3147647"/>
                </a:cubicBezTo>
                <a:cubicBezTo>
                  <a:pt x="3924300" y="3156439"/>
                  <a:pt x="3921031" y="3167684"/>
                  <a:pt x="3912577" y="3174024"/>
                </a:cubicBezTo>
                <a:cubicBezTo>
                  <a:pt x="3900854" y="3182816"/>
                  <a:pt x="3890651" y="3194127"/>
                  <a:pt x="3877408" y="3200400"/>
                </a:cubicBezTo>
                <a:cubicBezTo>
                  <a:pt x="3831234" y="3222272"/>
                  <a:pt x="3736255" y="3262014"/>
                  <a:pt x="3675185" y="3270739"/>
                </a:cubicBezTo>
                <a:cubicBezTo>
                  <a:pt x="3616869" y="3279070"/>
                  <a:pt x="3499339" y="3288324"/>
                  <a:pt x="3499339" y="3288324"/>
                </a:cubicBezTo>
                <a:cubicBezTo>
                  <a:pt x="3385039" y="3282462"/>
                  <a:pt x="3270419" y="3281101"/>
                  <a:pt x="3156439" y="3270739"/>
                </a:cubicBezTo>
                <a:cubicBezTo>
                  <a:pt x="3140721" y="3269310"/>
                  <a:pt x="3126900" y="3259564"/>
                  <a:pt x="3112477" y="3253154"/>
                </a:cubicBezTo>
                <a:cubicBezTo>
                  <a:pt x="3079009" y="3238279"/>
                  <a:pt x="3079222" y="3236846"/>
                  <a:pt x="3050931" y="3217985"/>
                </a:cubicBezTo>
                <a:cubicBezTo>
                  <a:pt x="3045069" y="3206262"/>
                  <a:pt x="3038214" y="3194985"/>
                  <a:pt x="3033346" y="3182816"/>
                </a:cubicBezTo>
                <a:cubicBezTo>
                  <a:pt x="3016927" y="3141769"/>
                  <a:pt x="3017404" y="3124555"/>
                  <a:pt x="2998177" y="3086100"/>
                </a:cubicBezTo>
                <a:cubicBezTo>
                  <a:pt x="2987610" y="3064966"/>
                  <a:pt x="2973000" y="3045966"/>
                  <a:pt x="2963008" y="3024554"/>
                </a:cubicBezTo>
                <a:cubicBezTo>
                  <a:pt x="2952419" y="3001863"/>
                  <a:pt x="2947124" y="2976952"/>
                  <a:pt x="2936631" y="2954216"/>
                </a:cubicBezTo>
                <a:cubicBezTo>
                  <a:pt x="2929470" y="2938700"/>
                  <a:pt x="2918296" y="2925333"/>
                  <a:pt x="2910254" y="2910254"/>
                </a:cubicBezTo>
                <a:cubicBezTo>
                  <a:pt x="2869436" y="2833720"/>
                  <a:pt x="2873547" y="2840470"/>
                  <a:pt x="2848708" y="2778370"/>
                </a:cubicBezTo>
                <a:cubicBezTo>
                  <a:pt x="2845777" y="2760785"/>
                  <a:pt x="2845552" y="2742528"/>
                  <a:pt x="2839915" y="2725616"/>
                </a:cubicBezTo>
                <a:cubicBezTo>
                  <a:pt x="2833698" y="2706965"/>
                  <a:pt x="2821283" y="2690933"/>
                  <a:pt x="2813539" y="2672862"/>
                </a:cubicBezTo>
                <a:cubicBezTo>
                  <a:pt x="2803675" y="2649846"/>
                  <a:pt x="2795080" y="2626279"/>
                  <a:pt x="2787162" y="2602524"/>
                </a:cubicBezTo>
                <a:cubicBezTo>
                  <a:pt x="2777486" y="2573496"/>
                  <a:pt x="2769784" y="2543845"/>
                  <a:pt x="2760785" y="2514600"/>
                </a:cubicBezTo>
                <a:cubicBezTo>
                  <a:pt x="2748378" y="2474278"/>
                  <a:pt x="2747323" y="2482641"/>
                  <a:pt x="2734408" y="2426677"/>
                </a:cubicBezTo>
                <a:cubicBezTo>
                  <a:pt x="2723480" y="2379321"/>
                  <a:pt x="2722916" y="2334743"/>
                  <a:pt x="2716823" y="2286000"/>
                </a:cubicBezTo>
                <a:cubicBezTo>
                  <a:pt x="2714612" y="2268311"/>
                  <a:pt x="2711766" y="2250678"/>
                  <a:pt x="2708031" y="2233247"/>
                </a:cubicBezTo>
                <a:cubicBezTo>
                  <a:pt x="2702967" y="2209616"/>
                  <a:pt x="2696308" y="2186354"/>
                  <a:pt x="2690446" y="2162908"/>
                </a:cubicBezTo>
                <a:lnTo>
                  <a:pt x="2681654" y="2127739"/>
                </a:lnTo>
                <a:cubicBezTo>
                  <a:pt x="2678723" y="2116016"/>
                  <a:pt x="2675232" y="2104419"/>
                  <a:pt x="2672862" y="2092570"/>
                </a:cubicBezTo>
                <a:lnTo>
                  <a:pt x="2664069" y="2048608"/>
                </a:lnTo>
                <a:cubicBezTo>
                  <a:pt x="2647431" y="1832308"/>
                  <a:pt x="2646602" y="1882262"/>
                  <a:pt x="2672862" y="1547447"/>
                </a:cubicBezTo>
                <a:cubicBezTo>
                  <a:pt x="2674530" y="1526176"/>
                  <a:pt x="2684948" y="1506516"/>
                  <a:pt x="2690446" y="1485900"/>
                </a:cubicBezTo>
                <a:cubicBezTo>
                  <a:pt x="2696673" y="1462548"/>
                  <a:pt x="2701392" y="1438800"/>
                  <a:pt x="2708031" y="1415562"/>
                </a:cubicBezTo>
                <a:cubicBezTo>
                  <a:pt x="2713123" y="1397739"/>
                  <a:pt x="2721119" y="1380790"/>
                  <a:pt x="2725615" y="1362808"/>
                </a:cubicBezTo>
                <a:cubicBezTo>
                  <a:pt x="2728546" y="1351085"/>
                  <a:pt x="2732038" y="1339488"/>
                  <a:pt x="2734408" y="1327639"/>
                </a:cubicBezTo>
                <a:cubicBezTo>
                  <a:pt x="2742858" y="1285390"/>
                  <a:pt x="2746591" y="1247759"/>
                  <a:pt x="2751992" y="1204547"/>
                </a:cubicBezTo>
                <a:cubicBezTo>
                  <a:pt x="2749061" y="1151793"/>
                  <a:pt x="2749753" y="1098712"/>
                  <a:pt x="2743200" y="1046285"/>
                </a:cubicBezTo>
                <a:cubicBezTo>
                  <a:pt x="2738491" y="1008617"/>
                  <a:pt x="2721869" y="990651"/>
                  <a:pt x="2708031" y="958362"/>
                </a:cubicBezTo>
                <a:cubicBezTo>
                  <a:pt x="2704380" y="949843"/>
                  <a:pt x="2703384" y="940274"/>
                  <a:pt x="2699239" y="931985"/>
                </a:cubicBezTo>
                <a:cubicBezTo>
                  <a:pt x="2691376" y="916258"/>
                  <a:pt x="2663241" y="882385"/>
                  <a:pt x="2655277" y="870439"/>
                </a:cubicBezTo>
                <a:cubicBezTo>
                  <a:pt x="2641711" y="850090"/>
                  <a:pt x="2609090" y="789083"/>
                  <a:pt x="2593731" y="773724"/>
                </a:cubicBezTo>
                <a:cubicBezTo>
                  <a:pt x="2582008" y="762001"/>
                  <a:pt x="2571150" y="749344"/>
                  <a:pt x="2558562" y="738554"/>
                </a:cubicBezTo>
                <a:cubicBezTo>
                  <a:pt x="2550539" y="731677"/>
                  <a:pt x="2541636" y="725696"/>
                  <a:pt x="2532185" y="720970"/>
                </a:cubicBezTo>
                <a:cubicBezTo>
                  <a:pt x="2505074" y="707415"/>
                  <a:pt x="2459726" y="706417"/>
                  <a:pt x="2435469" y="703385"/>
                </a:cubicBezTo>
                <a:cubicBezTo>
                  <a:pt x="2426677" y="700454"/>
                  <a:pt x="2418033" y="697032"/>
                  <a:pt x="2409092" y="694593"/>
                </a:cubicBezTo>
                <a:cubicBezTo>
                  <a:pt x="2385776" y="688234"/>
                  <a:pt x="2338754" y="677008"/>
                  <a:pt x="2338754" y="677008"/>
                </a:cubicBezTo>
                <a:cubicBezTo>
                  <a:pt x="2197752" y="717295"/>
                  <a:pt x="2329280" y="672952"/>
                  <a:pt x="2250831" y="712177"/>
                </a:cubicBezTo>
                <a:cubicBezTo>
                  <a:pt x="2211181" y="732002"/>
                  <a:pt x="2235869" y="707061"/>
                  <a:pt x="2198077" y="738554"/>
                </a:cubicBezTo>
                <a:lnTo>
                  <a:pt x="2118946" y="764931"/>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(CRC, COC) will be added to our spanning tree.</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7382961" y="2982511"/>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7878322" y="3496540"/>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29E0008-F1C0-4A55-88BF-426388B7CCB5}"/>
              </a:ext>
            </a:extLst>
          </p:cNvPr>
          <p:cNvCxnSpPr>
            <a:stCxn id="73" idx="0"/>
            <a:endCxn id="112" idx="4"/>
          </p:cNvCxnSpPr>
          <p:nvPr/>
        </p:nvCxnSpPr>
        <p:spPr>
          <a:xfrm rot="5400000" flipH="1" flipV="1">
            <a:off x="8733082" y="1780582"/>
            <a:ext cx="197453" cy="2206406"/>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0020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1D55C4-4BAF-417D-94D8-9F2D413E945E}"/>
              </a:ext>
            </a:extLst>
          </p:cNvPr>
          <p:cNvSpPr/>
          <p:nvPr/>
        </p:nvSpPr>
        <p:spPr>
          <a:xfrm>
            <a:off x="172937" y="1745082"/>
            <a:ext cx="4005694" cy="3213779"/>
          </a:xfrm>
          <a:custGeom>
            <a:avLst/>
            <a:gdLst>
              <a:gd name="connsiteX0" fmla="*/ 2118946 w 3976407"/>
              <a:gd name="connsiteY0" fmla="*/ 764931 h 3288324"/>
              <a:gd name="connsiteX1" fmla="*/ 2101362 w 3976407"/>
              <a:gd name="connsiteY1" fmla="*/ 870439 h 3288324"/>
              <a:gd name="connsiteX2" fmla="*/ 2057400 w 3976407"/>
              <a:gd name="connsiteY2" fmla="*/ 958362 h 3288324"/>
              <a:gd name="connsiteX3" fmla="*/ 1987062 w 3976407"/>
              <a:gd name="connsiteY3" fmla="*/ 1090247 h 3288324"/>
              <a:gd name="connsiteX4" fmla="*/ 1951892 w 3976407"/>
              <a:gd name="connsiteY4" fmla="*/ 1134208 h 3288324"/>
              <a:gd name="connsiteX5" fmla="*/ 1925515 w 3976407"/>
              <a:gd name="connsiteY5" fmla="*/ 1178170 h 3288324"/>
              <a:gd name="connsiteX6" fmla="*/ 1899139 w 3976407"/>
              <a:gd name="connsiteY6" fmla="*/ 1213339 h 3288324"/>
              <a:gd name="connsiteX7" fmla="*/ 1881554 w 3976407"/>
              <a:gd name="connsiteY7" fmla="*/ 1239716 h 3288324"/>
              <a:gd name="connsiteX8" fmla="*/ 1855177 w 3976407"/>
              <a:gd name="connsiteY8" fmla="*/ 1318847 h 3288324"/>
              <a:gd name="connsiteX9" fmla="*/ 1837592 w 3976407"/>
              <a:gd name="connsiteY9" fmla="*/ 1389185 h 3288324"/>
              <a:gd name="connsiteX10" fmla="*/ 1820008 w 3976407"/>
              <a:gd name="connsiteY10" fmla="*/ 1441939 h 3288324"/>
              <a:gd name="connsiteX11" fmla="*/ 1793631 w 3976407"/>
              <a:gd name="connsiteY11" fmla="*/ 1582616 h 3288324"/>
              <a:gd name="connsiteX12" fmla="*/ 1784839 w 3976407"/>
              <a:gd name="connsiteY12" fmla="*/ 1617785 h 3288324"/>
              <a:gd name="connsiteX13" fmla="*/ 1767254 w 3976407"/>
              <a:gd name="connsiteY13" fmla="*/ 1679331 h 3288324"/>
              <a:gd name="connsiteX14" fmla="*/ 1749669 w 3976407"/>
              <a:gd name="connsiteY14" fmla="*/ 1828800 h 3288324"/>
              <a:gd name="connsiteX15" fmla="*/ 1723292 w 3976407"/>
              <a:gd name="connsiteY15" fmla="*/ 1899139 h 3288324"/>
              <a:gd name="connsiteX16" fmla="*/ 1714500 w 3976407"/>
              <a:gd name="connsiteY16" fmla="*/ 1934308 h 3288324"/>
              <a:gd name="connsiteX17" fmla="*/ 1705708 w 3976407"/>
              <a:gd name="connsiteY17" fmla="*/ 1960685 h 3288324"/>
              <a:gd name="connsiteX18" fmla="*/ 1679331 w 3976407"/>
              <a:gd name="connsiteY18" fmla="*/ 2066193 h 3288324"/>
              <a:gd name="connsiteX19" fmla="*/ 1661746 w 3976407"/>
              <a:gd name="connsiteY19" fmla="*/ 2127739 h 3288324"/>
              <a:gd name="connsiteX20" fmla="*/ 1635369 w 3976407"/>
              <a:gd name="connsiteY20" fmla="*/ 2162908 h 3288324"/>
              <a:gd name="connsiteX21" fmla="*/ 1617785 w 3976407"/>
              <a:gd name="connsiteY21" fmla="*/ 2215662 h 3288324"/>
              <a:gd name="connsiteX22" fmla="*/ 1608992 w 3976407"/>
              <a:gd name="connsiteY22" fmla="*/ 2242039 h 3288324"/>
              <a:gd name="connsiteX23" fmla="*/ 1573823 w 3976407"/>
              <a:gd name="connsiteY23" fmla="*/ 2303585 h 3288324"/>
              <a:gd name="connsiteX24" fmla="*/ 1565031 w 3976407"/>
              <a:gd name="connsiteY24" fmla="*/ 2329962 h 3288324"/>
              <a:gd name="connsiteX25" fmla="*/ 1521069 w 3976407"/>
              <a:gd name="connsiteY25" fmla="*/ 2382716 h 3288324"/>
              <a:gd name="connsiteX26" fmla="*/ 1494692 w 3976407"/>
              <a:gd name="connsiteY26" fmla="*/ 2400300 h 3288324"/>
              <a:gd name="connsiteX27" fmla="*/ 1450731 w 3976407"/>
              <a:gd name="connsiteY27" fmla="*/ 2382716 h 3288324"/>
              <a:gd name="connsiteX28" fmla="*/ 1371600 w 3976407"/>
              <a:gd name="connsiteY28" fmla="*/ 2338754 h 3288324"/>
              <a:gd name="connsiteX29" fmla="*/ 1327639 w 3976407"/>
              <a:gd name="connsiteY29" fmla="*/ 2321170 h 3288324"/>
              <a:gd name="connsiteX30" fmla="*/ 1230923 w 3976407"/>
              <a:gd name="connsiteY30" fmla="*/ 2294793 h 3288324"/>
              <a:gd name="connsiteX31" fmla="*/ 1195754 w 3976407"/>
              <a:gd name="connsiteY31" fmla="*/ 2277208 h 3288324"/>
              <a:gd name="connsiteX32" fmla="*/ 1116623 w 3976407"/>
              <a:gd name="connsiteY32" fmla="*/ 2224454 h 3288324"/>
              <a:gd name="connsiteX33" fmla="*/ 1072662 w 3976407"/>
              <a:gd name="connsiteY33" fmla="*/ 2171700 h 3288324"/>
              <a:gd name="connsiteX34" fmla="*/ 1019908 w 3976407"/>
              <a:gd name="connsiteY34" fmla="*/ 2101362 h 3288324"/>
              <a:gd name="connsiteX35" fmla="*/ 975946 w 3976407"/>
              <a:gd name="connsiteY35" fmla="*/ 2039816 h 3288324"/>
              <a:gd name="connsiteX36" fmla="*/ 958362 w 3976407"/>
              <a:gd name="connsiteY36" fmla="*/ 2004647 h 3288324"/>
              <a:gd name="connsiteX37" fmla="*/ 949569 w 3976407"/>
              <a:gd name="connsiteY37" fmla="*/ 1951893 h 3288324"/>
              <a:gd name="connsiteX38" fmla="*/ 940777 w 3976407"/>
              <a:gd name="connsiteY38" fmla="*/ 1907931 h 3288324"/>
              <a:gd name="connsiteX39" fmla="*/ 967154 w 3976407"/>
              <a:gd name="connsiteY39" fmla="*/ 1705708 h 3288324"/>
              <a:gd name="connsiteX40" fmla="*/ 993531 w 3976407"/>
              <a:gd name="connsiteY40" fmla="*/ 1644162 h 3288324"/>
              <a:gd name="connsiteX41" fmla="*/ 1019908 w 3976407"/>
              <a:gd name="connsiteY41" fmla="*/ 1591408 h 3288324"/>
              <a:gd name="connsiteX42" fmla="*/ 1028700 w 3976407"/>
              <a:gd name="connsiteY42" fmla="*/ 1565031 h 3288324"/>
              <a:gd name="connsiteX43" fmla="*/ 1046285 w 3976407"/>
              <a:gd name="connsiteY43" fmla="*/ 1529862 h 3288324"/>
              <a:gd name="connsiteX44" fmla="*/ 1055077 w 3976407"/>
              <a:gd name="connsiteY44" fmla="*/ 1503485 h 3288324"/>
              <a:gd name="connsiteX45" fmla="*/ 1107831 w 3976407"/>
              <a:gd name="connsiteY45" fmla="*/ 1389185 h 3288324"/>
              <a:gd name="connsiteX46" fmla="*/ 1151792 w 3976407"/>
              <a:gd name="connsiteY46" fmla="*/ 1318847 h 3288324"/>
              <a:gd name="connsiteX47" fmla="*/ 1169377 w 3976407"/>
              <a:gd name="connsiteY47" fmla="*/ 1292470 h 3288324"/>
              <a:gd name="connsiteX48" fmla="*/ 1178169 w 3976407"/>
              <a:gd name="connsiteY48" fmla="*/ 1266093 h 3288324"/>
              <a:gd name="connsiteX49" fmla="*/ 1239715 w 3976407"/>
              <a:gd name="connsiteY49" fmla="*/ 1169377 h 3288324"/>
              <a:gd name="connsiteX50" fmla="*/ 1274885 w 3976407"/>
              <a:gd name="connsiteY50" fmla="*/ 1107831 h 3288324"/>
              <a:gd name="connsiteX51" fmla="*/ 1310054 w 3976407"/>
              <a:gd name="connsiteY51" fmla="*/ 1037493 h 3288324"/>
              <a:gd name="connsiteX52" fmla="*/ 1327639 w 3976407"/>
              <a:gd name="connsiteY52" fmla="*/ 1002324 h 3288324"/>
              <a:gd name="connsiteX53" fmla="*/ 1336431 w 3976407"/>
              <a:gd name="connsiteY53" fmla="*/ 975947 h 3288324"/>
              <a:gd name="connsiteX54" fmla="*/ 1371600 w 3976407"/>
              <a:gd name="connsiteY54" fmla="*/ 923193 h 3288324"/>
              <a:gd name="connsiteX55" fmla="*/ 1389185 w 3976407"/>
              <a:gd name="connsiteY55" fmla="*/ 896816 h 3288324"/>
              <a:gd name="connsiteX56" fmla="*/ 1397977 w 3976407"/>
              <a:gd name="connsiteY56" fmla="*/ 861647 h 3288324"/>
              <a:gd name="connsiteX57" fmla="*/ 1415562 w 3976407"/>
              <a:gd name="connsiteY57" fmla="*/ 835270 h 3288324"/>
              <a:gd name="connsiteX58" fmla="*/ 1380392 w 3976407"/>
              <a:gd name="connsiteY58" fmla="*/ 782516 h 3288324"/>
              <a:gd name="connsiteX59" fmla="*/ 1345223 w 3976407"/>
              <a:gd name="connsiteY59" fmla="*/ 773724 h 3288324"/>
              <a:gd name="connsiteX60" fmla="*/ 1318846 w 3976407"/>
              <a:gd name="connsiteY60" fmla="*/ 764931 h 3288324"/>
              <a:gd name="connsiteX61" fmla="*/ 1186962 w 3976407"/>
              <a:gd name="connsiteY61" fmla="*/ 773724 h 3288324"/>
              <a:gd name="connsiteX62" fmla="*/ 1107831 w 3976407"/>
              <a:gd name="connsiteY62" fmla="*/ 808893 h 3288324"/>
              <a:gd name="connsiteX63" fmla="*/ 1063869 w 3976407"/>
              <a:gd name="connsiteY63" fmla="*/ 826477 h 3288324"/>
              <a:gd name="connsiteX64" fmla="*/ 949569 w 3976407"/>
              <a:gd name="connsiteY64" fmla="*/ 870439 h 3288324"/>
              <a:gd name="connsiteX65" fmla="*/ 923192 w 3976407"/>
              <a:gd name="connsiteY65" fmla="*/ 888024 h 3288324"/>
              <a:gd name="connsiteX66" fmla="*/ 844062 w 3976407"/>
              <a:gd name="connsiteY66" fmla="*/ 931985 h 3288324"/>
              <a:gd name="connsiteX67" fmla="*/ 800100 w 3976407"/>
              <a:gd name="connsiteY67" fmla="*/ 967154 h 3288324"/>
              <a:gd name="connsiteX68" fmla="*/ 773723 w 3976407"/>
              <a:gd name="connsiteY68" fmla="*/ 975947 h 3288324"/>
              <a:gd name="connsiteX69" fmla="*/ 703385 w 3976407"/>
              <a:gd name="connsiteY69" fmla="*/ 1011116 h 3288324"/>
              <a:gd name="connsiteX70" fmla="*/ 668215 w 3976407"/>
              <a:gd name="connsiteY70" fmla="*/ 1028700 h 3288324"/>
              <a:gd name="connsiteX71" fmla="*/ 606669 w 3976407"/>
              <a:gd name="connsiteY71" fmla="*/ 1063870 h 3288324"/>
              <a:gd name="connsiteX72" fmla="*/ 483577 w 3976407"/>
              <a:gd name="connsiteY72" fmla="*/ 1090247 h 3288324"/>
              <a:gd name="connsiteX73" fmla="*/ 202223 w 3976407"/>
              <a:gd name="connsiteY73" fmla="*/ 1081454 h 3288324"/>
              <a:gd name="connsiteX74" fmla="*/ 114300 w 3976407"/>
              <a:gd name="connsiteY74" fmla="*/ 1063870 h 3288324"/>
              <a:gd name="connsiteX75" fmla="*/ 8792 w 3976407"/>
              <a:gd name="connsiteY75" fmla="*/ 1046285 h 3288324"/>
              <a:gd name="connsiteX76" fmla="*/ 0 w 3976407"/>
              <a:gd name="connsiteY76" fmla="*/ 940777 h 3288324"/>
              <a:gd name="connsiteX77" fmla="*/ 8792 w 3976407"/>
              <a:gd name="connsiteY77" fmla="*/ 659424 h 3288324"/>
              <a:gd name="connsiteX78" fmla="*/ 26377 w 3976407"/>
              <a:gd name="connsiteY78" fmla="*/ 545124 h 3288324"/>
              <a:gd name="connsiteX79" fmla="*/ 35169 w 3976407"/>
              <a:gd name="connsiteY79" fmla="*/ 483577 h 3288324"/>
              <a:gd name="connsiteX80" fmla="*/ 43962 w 3976407"/>
              <a:gd name="connsiteY80" fmla="*/ 439616 h 3288324"/>
              <a:gd name="connsiteX81" fmla="*/ 52754 w 3976407"/>
              <a:gd name="connsiteY81" fmla="*/ 404447 h 3288324"/>
              <a:gd name="connsiteX82" fmla="*/ 70339 w 3976407"/>
              <a:gd name="connsiteY82" fmla="*/ 316524 h 3288324"/>
              <a:gd name="connsiteX83" fmla="*/ 79131 w 3976407"/>
              <a:gd name="connsiteY83" fmla="*/ 281354 h 3288324"/>
              <a:gd name="connsiteX84" fmla="*/ 96715 w 3976407"/>
              <a:gd name="connsiteY84" fmla="*/ 254977 h 3288324"/>
              <a:gd name="connsiteX85" fmla="*/ 123092 w 3976407"/>
              <a:gd name="connsiteY85" fmla="*/ 202224 h 3288324"/>
              <a:gd name="connsiteX86" fmla="*/ 158262 w 3976407"/>
              <a:gd name="connsiteY86" fmla="*/ 184639 h 3288324"/>
              <a:gd name="connsiteX87" fmla="*/ 272562 w 3976407"/>
              <a:gd name="connsiteY87" fmla="*/ 123093 h 3288324"/>
              <a:gd name="connsiteX88" fmla="*/ 342900 w 3976407"/>
              <a:gd name="connsiteY88" fmla="*/ 79131 h 3288324"/>
              <a:gd name="connsiteX89" fmla="*/ 386862 w 3976407"/>
              <a:gd name="connsiteY89" fmla="*/ 70339 h 3288324"/>
              <a:gd name="connsiteX90" fmla="*/ 518746 w 3976407"/>
              <a:gd name="connsiteY90" fmla="*/ 43962 h 3288324"/>
              <a:gd name="connsiteX91" fmla="*/ 580292 w 3976407"/>
              <a:gd name="connsiteY91" fmla="*/ 35170 h 3288324"/>
              <a:gd name="connsiteX92" fmla="*/ 694592 w 3976407"/>
              <a:gd name="connsiteY92" fmla="*/ 26377 h 3288324"/>
              <a:gd name="connsiteX93" fmla="*/ 914400 w 3976407"/>
              <a:gd name="connsiteY93" fmla="*/ 8793 h 3288324"/>
              <a:gd name="connsiteX94" fmla="*/ 1582615 w 3976407"/>
              <a:gd name="connsiteY94" fmla="*/ 0 h 3288324"/>
              <a:gd name="connsiteX95" fmla="*/ 3130062 w 3976407"/>
              <a:gd name="connsiteY95" fmla="*/ 8793 h 3288324"/>
              <a:gd name="connsiteX96" fmla="*/ 3261946 w 3976407"/>
              <a:gd name="connsiteY96" fmla="*/ 17585 h 3288324"/>
              <a:gd name="connsiteX97" fmla="*/ 3411415 w 3976407"/>
              <a:gd name="connsiteY97" fmla="*/ 26377 h 3288324"/>
              <a:gd name="connsiteX98" fmla="*/ 3508131 w 3976407"/>
              <a:gd name="connsiteY98" fmla="*/ 52754 h 3288324"/>
              <a:gd name="connsiteX99" fmla="*/ 3516923 w 3976407"/>
              <a:gd name="connsiteY99" fmla="*/ 79131 h 3288324"/>
              <a:gd name="connsiteX100" fmla="*/ 3534508 w 3976407"/>
              <a:gd name="connsiteY100" fmla="*/ 263770 h 3288324"/>
              <a:gd name="connsiteX101" fmla="*/ 3543300 w 3976407"/>
              <a:gd name="connsiteY101" fmla="*/ 457200 h 3288324"/>
              <a:gd name="connsiteX102" fmla="*/ 3534508 w 3976407"/>
              <a:gd name="connsiteY102" fmla="*/ 817685 h 3288324"/>
              <a:gd name="connsiteX103" fmla="*/ 3525715 w 3976407"/>
              <a:gd name="connsiteY103" fmla="*/ 861647 h 3288324"/>
              <a:gd name="connsiteX104" fmla="*/ 3516923 w 3976407"/>
              <a:gd name="connsiteY104" fmla="*/ 931985 h 3288324"/>
              <a:gd name="connsiteX105" fmla="*/ 3499339 w 3976407"/>
              <a:gd name="connsiteY105" fmla="*/ 993531 h 3288324"/>
              <a:gd name="connsiteX106" fmla="*/ 3481754 w 3976407"/>
              <a:gd name="connsiteY106" fmla="*/ 1072662 h 3288324"/>
              <a:gd name="connsiteX107" fmla="*/ 3464169 w 3976407"/>
              <a:gd name="connsiteY107" fmla="*/ 1143000 h 3288324"/>
              <a:gd name="connsiteX108" fmla="*/ 3446585 w 3976407"/>
              <a:gd name="connsiteY108" fmla="*/ 1230924 h 3288324"/>
              <a:gd name="connsiteX109" fmla="*/ 3420208 w 3976407"/>
              <a:gd name="connsiteY109" fmla="*/ 1389185 h 3288324"/>
              <a:gd name="connsiteX110" fmla="*/ 3393831 w 3976407"/>
              <a:gd name="connsiteY110" fmla="*/ 1529862 h 3288324"/>
              <a:gd name="connsiteX111" fmla="*/ 3402623 w 3976407"/>
              <a:gd name="connsiteY111" fmla="*/ 1802424 h 3288324"/>
              <a:gd name="connsiteX112" fmla="*/ 3429000 w 3976407"/>
              <a:gd name="connsiteY112" fmla="*/ 1855177 h 3288324"/>
              <a:gd name="connsiteX113" fmla="*/ 3437792 w 3976407"/>
              <a:gd name="connsiteY113" fmla="*/ 1899139 h 3288324"/>
              <a:gd name="connsiteX114" fmla="*/ 3481754 w 3976407"/>
              <a:gd name="connsiteY114" fmla="*/ 1951893 h 3288324"/>
              <a:gd name="connsiteX115" fmla="*/ 3552092 w 3976407"/>
              <a:gd name="connsiteY115" fmla="*/ 2057400 h 3288324"/>
              <a:gd name="connsiteX116" fmla="*/ 3710354 w 3976407"/>
              <a:gd name="connsiteY116" fmla="*/ 2312377 h 3288324"/>
              <a:gd name="connsiteX117" fmla="*/ 3745523 w 3976407"/>
              <a:gd name="connsiteY117" fmla="*/ 2347547 h 3288324"/>
              <a:gd name="connsiteX118" fmla="*/ 3833446 w 3976407"/>
              <a:gd name="connsiteY118" fmla="*/ 2470639 h 3288324"/>
              <a:gd name="connsiteX119" fmla="*/ 3851031 w 3976407"/>
              <a:gd name="connsiteY119" fmla="*/ 2523393 h 3288324"/>
              <a:gd name="connsiteX120" fmla="*/ 3912577 w 3976407"/>
              <a:gd name="connsiteY120" fmla="*/ 2602524 h 3288324"/>
              <a:gd name="connsiteX121" fmla="*/ 3938954 w 3976407"/>
              <a:gd name="connsiteY121" fmla="*/ 2664070 h 3288324"/>
              <a:gd name="connsiteX122" fmla="*/ 3947746 w 3976407"/>
              <a:gd name="connsiteY122" fmla="*/ 2690447 h 3288324"/>
              <a:gd name="connsiteX123" fmla="*/ 3965331 w 3976407"/>
              <a:gd name="connsiteY123" fmla="*/ 2734408 h 3288324"/>
              <a:gd name="connsiteX124" fmla="*/ 3965331 w 3976407"/>
              <a:gd name="connsiteY124" fmla="*/ 3094893 h 3288324"/>
              <a:gd name="connsiteX125" fmla="*/ 3930162 w 3976407"/>
              <a:gd name="connsiteY125" fmla="*/ 3147647 h 3288324"/>
              <a:gd name="connsiteX126" fmla="*/ 3912577 w 3976407"/>
              <a:gd name="connsiteY126" fmla="*/ 3174024 h 3288324"/>
              <a:gd name="connsiteX127" fmla="*/ 3877408 w 3976407"/>
              <a:gd name="connsiteY127" fmla="*/ 3200400 h 3288324"/>
              <a:gd name="connsiteX128" fmla="*/ 3675185 w 3976407"/>
              <a:gd name="connsiteY128" fmla="*/ 3270739 h 3288324"/>
              <a:gd name="connsiteX129" fmla="*/ 3499339 w 3976407"/>
              <a:gd name="connsiteY129" fmla="*/ 3288324 h 3288324"/>
              <a:gd name="connsiteX130" fmla="*/ 3156439 w 3976407"/>
              <a:gd name="connsiteY130" fmla="*/ 3270739 h 3288324"/>
              <a:gd name="connsiteX131" fmla="*/ 3112477 w 3976407"/>
              <a:gd name="connsiteY131" fmla="*/ 3253154 h 3288324"/>
              <a:gd name="connsiteX132" fmla="*/ 3050931 w 3976407"/>
              <a:gd name="connsiteY132" fmla="*/ 3217985 h 3288324"/>
              <a:gd name="connsiteX133" fmla="*/ 3033346 w 3976407"/>
              <a:gd name="connsiteY133" fmla="*/ 3182816 h 3288324"/>
              <a:gd name="connsiteX134" fmla="*/ 2998177 w 3976407"/>
              <a:gd name="connsiteY134" fmla="*/ 3086100 h 3288324"/>
              <a:gd name="connsiteX135" fmla="*/ 2963008 w 3976407"/>
              <a:gd name="connsiteY135" fmla="*/ 3024554 h 3288324"/>
              <a:gd name="connsiteX136" fmla="*/ 2936631 w 3976407"/>
              <a:gd name="connsiteY136" fmla="*/ 2954216 h 3288324"/>
              <a:gd name="connsiteX137" fmla="*/ 2910254 w 3976407"/>
              <a:gd name="connsiteY137" fmla="*/ 2910254 h 3288324"/>
              <a:gd name="connsiteX138" fmla="*/ 2848708 w 3976407"/>
              <a:gd name="connsiteY138" fmla="*/ 2778370 h 3288324"/>
              <a:gd name="connsiteX139" fmla="*/ 2839915 w 3976407"/>
              <a:gd name="connsiteY139" fmla="*/ 2725616 h 3288324"/>
              <a:gd name="connsiteX140" fmla="*/ 2813539 w 3976407"/>
              <a:gd name="connsiteY140" fmla="*/ 2672862 h 3288324"/>
              <a:gd name="connsiteX141" fmla="*/ 2787162 w 3976407"/>
              <a:gd name="connsiteY141" fmla="*/ 2602524 h 3288324"/>
              <a:gd name="connsiteX142" fmla="*/ 2760785 w 3976407"/>
              <a:gd name="connsiteY142" fmla="*/ 2514600 h 3288324"/>
              <a:gd name="connsiteX143" fmla="*/ 2734408 w 3976407"/>
              <a:gd name="connsiteY143" fmla="*/ 2426677 h 3288324"/>
              <a:gd name="connsiteX144" fmla="*/ 2716823 w 3976407"/>
              <a:gd name="connsiteY144" fmla="*/ 2286000 h 3288324"/>
              <a:gd name="connsiteX145" fmla="*/ 2708031 w 3976407"/>
              <a:gd name="connsiteY145" fmla="*/ 2233247 h 3288324"/>
              <a:gd name="connsiteX146" fmla="*/ 2690446 w 3976407"/>
              <a:gd name="connsiteY146" fmla="*/ 2162908 h 3288324"/>
              <a:gd name="connsiteX147" fmla="*/ 2681654 w 3976407"/>
              <a:gd name="connsiteY147" fmla="*/ 2127739 h 3288324"/>
              <a:gd name="connsiteX148" fmla="*/ 2672862 w 3976407"/>
              <a:gd name="connsiteY148" fmla="*/ 2092570 h 3288324"/>
              <a:gd name="connsiteX149" fmla="*/ 2664069 w 3976407"/>
              <a:gd name="connsiteY149" fmla="*/ 2048608 h 3288324"/>
              <a:gd name="connsiteX150" fmla="*/ 2672862 w 3976407"/>
              <a:gd name="connsiteY150" fmla="*/ 1547447 h 3288324"/>
              <a:gd name="connsiteX151" fmla="*/ 2690446 w 3976407"/>
              <a:gd name="connsiteY151" fmla="*/ 1485900 h 3288324"/>
              <a:gd name="connsiteX152" fmla="*/ 2708031 w 3976407"/>
              <a:gd name="connsiteY152" fmla="*/ 1415562 h 3288324"/>
              <a:gd name="connsiteX153" fmla="*/ 2725615 w 3976407"/>
              <a:gd name="connsiteY153" fmla="*/ 1362808 h 3288324"/>
              <a:gd name="connsiteX154" fmla="*/ 2734408 w 3976407"/>
              <a:gd name="connsiteY154" fmla="*/ 1327639 h 3288324"/>
              <a:gd name="connsiteX155" fmla="*/ 2751992 w 3976407"/>
              <a:gd name="connsiteY155" fmla="*/ 1204547 h 3288324"/>
              <a:gd name="connsiteX156" fmla="*/ 2743200 w 3976407"/>
              <a:gd name="connsiteY156" fmla="*/ 1046285 h 3288324"/>
              <a:gd name="connsiteX157" fmla="*/ 2708031 w 3976407"/>
              <a:gd name="connsiteY157" fmla="*/ 958362 h 3288324"/>
              <a:gd name="connsiteX158" fmla="*/ 2699239 w 3976407"/>
              <a:gd name="connsiteY158" fmla="*/ 931985 h 3288324"/>
              <a:gd name="connsiteX159" fmla="*/ 2655277 w 3976407"/>
              <a:gd name="connsiteY159" fmla="*/ 870439 h 3288324"/>
              <a:gd name="connsiteX160" fmla="*/ 2593731 w 3976407"/>
              <a:gd name="connsiteY160" fmla="*/ 773724 h 3288324"/>
              <a:gd name="connsiteX161" fmla="*/ 2558562 w 3976407"/>
              <a:gd name="connsiteY161" fmla="*/ 738554 h 3288324"/>
              <a:gd name="connsiteX162" fmla="*/ 2532185 w 3976407"/>
              <a:gd name="connsiteY162" fmla="*/ 720970 h 3288324"/>
              <a:gd name="connsiteX163" fmla="*/ 2435469 w 3976407"/>
              <a:gd name="connsiteY163" fmla="*/ 703385 h 3288324"/>
              <a:gd name="connsiteX164" fmla="*/ 2409092 w 3976407"/>
              <a:gd name="connsiteY164" fmla="*/ 694593 h 3288324"/>
              <a:gd name="connsiteX165" fmla="*/ 2338754 w 3976407"/>
              <a:gd name="connsiteY165" fmla="*/ 677008 h 3288324"/>
              <a:gd name="connsiteX166" fmla="*/ 2250831 w 3976407"/>
              <a:gd name="connsiteY166" fmla="*/ 712177 h 3288324"/>
              <a:gd name="connsiteX167" fmla="*/ 2198077 w 3976407"/>
              <a:gd name="connsiteY167" fmla="*/ 738554 h 3288324"/>
              <a:gd name="connsiteX168" fmla="*/ 2118946 w 3976407"/>
              <a:gd name="connsiteY168" fmla="*/ 764931 h 328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976407" h="3288324">
                <a:moveTo>
                  <a:pt x="2118946" y="764931"/>
                </a:moveTo>
                <a:cubicBezTo>
                  <a:pt x="2113085" y="800100"/>
                  <a:pt x="2109528" y="835732"/>
                  <a:pt x="2101362" y="870439"/>
                </a:cubicBezTo>
                <a:cubicBezTo>
                  <a:pt x="2092270" y="909078"/>
                  <a:pt x="2075828" y="923809"/>
                  <a:pt x="2057400" y="958362"/>
                </a:cubicBezTo>
                <a:cubicBezTo>
                  <a:pt x="2035563" y="999306"/>
                  <a:pt x="2014773" y="1050661"/>
                  <a:pt x="1987062" y="1090247"/>
                </a:cubicBezTo>
                <a:cubicBezTo>
                  <a:pt x="1976300" y="1105621"/>
                  <a:pt x="1962654" y="1118834"/>
                  <a:pt x="1951892" y="1134208"/>
                </a:cubicBezTo>
                <a:cubicBezTo>
                  <a:pt x="1942092" y="1148208"/>
                  <a:pt x="1934994" y="1163951"/>
                  <a:pt x="1925515" y="1178170"/>
                </a:cubicBezTo>
                <a:cubicBezTo>
                  <a:pt x="1917387" y="1190363"/>
                  <a:pt x="1907656" y="1201415"/>
                  <a:pt x="1899139" y="1213339"/>
                </a:cubicBezTo>
                <a:cubicBezTo>
                  <a:pt x="1892997" y="1221938"/>
                  <a:pt x="1887416" y="1230924"/>
                  <a:pt x="1881554" y="1239716"/>
                </a:cubicBezTo>
                <a:cubicBezTo>
                  <a:pt x="1852040" y="1357776"/>
                  <a:pt x="1899316" y="1175398"/>
                  <a:pt x="1855177" y="1318847"/>
                </a:cubicBezTo>
                <a:cubicBezTo>
                  <a:pt x="1848070" y="1341946"/>
                  <a:pt x="1845234" y="1366257"/>
                  <a:pt x="1837592" y="1389185"/>
                </a:cubicBezTo>
                <a:cubicBezTo>
                  <a:pt x="1831731" y="1406770"/>
                  <a:pt x="1823055" y="1423655"/>
                  <a:pt x="1820008" y="1441939"/>
                </a:cubicBezTo>
                <a:cubicBezTo>
                  <a:pt x="1812590" y="1486443"/>
                  <a:pt x="1804167" y="1540469"/>
                  <a:pt x="1793631" y="1582616"/>
                </a:cubicBezTo>
                <a:cubicBezTo>
                  <a:pt x="1790700" y="1594339"/>
                  <a:pt x="1788159" y="1606166"/>
                  <a:pt x="1784839" y="1617785"/>
                </a:cubicBezTo>
                <a:cubicBezTo>
                  <a:pt x="1759611" y="1706079"/>
                  <a:pt x="1794739" y="1569388"/>
                  <a:pt x="1767254" y="1679331"/>
                </a:cubicBezTo>
                <a:cubicBezTo>
                  <a:pt x="1762761" y="1728757"/>
                  <a:pt x="1760528" y="1779935"/>
                  <a:pt x="1749669" y="1828800"/>
                </a:cubicBezTo>
                <a:cubicBezTo>
                  <a:pt x="1745552" y="1847328"/>
                  <a:pt x="1727859" y="1885437"/>
                  <a:pt x="1723292" y="1899139"/>
                </a:cubicBezTo>
                <a:cubicBezTo>
                  <a:pt x="1719471" y="1910603"/>
                  <a:pt x="1717820" y="1922689"/>
                  <a:pt x="1714500" y="1934308"/>
                </a:cubicBezTo>
                <a:cubicBezTo>
                  <a:pt x="1711954" y="1943219"/>
                  <a:pt x="1708147" y="1951744"/>
                  <a:pt x="1705708" y="1960685"/>
                </a:cubicBezTo>
                <a:cubicBezTo>
                  <a:pt x="1705698" y="1960723"/>
                  <a:pt x="1683732" y="2048589"/>
                  <a:pt x="1679331" y="2066193"/>
                </a:cubicBezTo>
                <a:cubicBezTo>
                  <a:pt x="1677426" y="2073811"/>
                  <a:pt x="1667354" y="2117925"/>
                  <a:pt x="1661746" y="2127739"/>
                </a:cubicBezTo>
                <a:cubicBezTo>
                  <a:pt x="1654476" y="2140462"/>
                  <a:pt x="1644161" y="2151185"/>
                  <a:pt x="1635369" y="2162908"/>
                </a:cubicBezTo>
                <a:lnTo>
                  <a:pt x="1617785" y="2215662"/>
                </a:lnTo>
                <a:cubicBezTo>
                  <a:pt x="1614854" y="2224454"/>
                  <a:pt x="1613137" y="2233749"/>
                  <a:pt x="1608992" y="2242039"/>
                </a:cubicBezTo>
                <a:cubicBezTo>
                  <a:pt x="1586682" y="2286660"/>
                  <a:pt x="1598678" y="2266303"/>
                  <a:pt x="1573823" y="2303585"/>
                </a:cubicBezTo>
                <a:cubicBezTo>
                  <a:pt x="1570892" y="2312377"/>
                  <a:pt x="1569176" y="2321673"/>
                  <a:pt x="1565031" y="2329962"/>
                </a:cubicBezTo>
                <a:cubicBezTo>
                  <a:pt x="1555151" y="2349721"/>
                  <a:pt x="1537735" y="2368828"/>
                  <a:pt x="1521069" y="2382716"/>
                </a:cubicBezTo>
                <a:cubicBezTo>
                  <a:pt x="1512951" y="2389481"/>
                  <a:pt x="1503484" y="2394439"/>
                  <a:pt x="1494692" y="2400300"/>
                </a:cubicBezTo>
                <a:cubicBezTo>
                  <a:pt x="1480038" y="2394439"/>
                  <a:pt x="1464847" y="2389774"/>
                  <a:pt x="1450731" y="2382716"/>
                </a:cubicBezTo>
                <a:cubicBezTo>
                  <a:pt x="1361963" y="2338332"/>
                  <a:pt x="1447799" y="2372620"/>
                  <a:pt x="1371600" y="2338754"/>
                </a:cubicBezTo>
                <a:cubicBezTo>
                  <a:pt x="1357178" y="2332344"/>
                  <a:pt x="1342612" y="2326161"/>
                  <a:pt x="1327639" y="2321170"/>
                </a:cubicBezTo>
                <a:cubicBezTo>
                  <a:pt x="1224722" y="2286864"/>
                  <a:pt x="1387157" y="2351605"/>
                  <a:pt x="1230923" y="2294793"/>
                </a:cubicBezTo>
                <a:cubicBezTo>
                  <a:pt x="1218605" y="2290314"/>
                  <a:pt x="1206916" y="2284077"/>
                  <a:pt x="1195754" y="2277208"/>
                </a:cubicBezTo>
                <a:cubicBezTo>
                  <a:pt x="1168755" y="2260593"/>
                  <a:pt x="1116623" y="2224454"/>
                  <a:pt x="1116623" y="2224454"/>
                </a:cubicBezTo>
                <a:cubicBezTo>
                  <a:pt x="1069136" y="2153220"/>
                  <a:pt x="1133583" y="2246158"/>
                  <a:pt x="1072662" y="2171700"/>
                </a:cubicBezTo>
                <a:cubicBezTo>
                  <a:pt x="1054103" y="2149017"/>
                  <a:pt x="1019908" y="2101362"/>
                  <a:pt x="1019908" y="2101362"/>
                </a:cubicBezTo>
                <a:cubicBezTo>
                  <a:pt x="1001206" y="2045261"/>
                  <a:pt x="1026014" y="2106575"/>
                  <a:pt x="975946" y="2039816"/>
                </a:cubicBezTo>
                <a:cubicBezTo>
                  <a:pt x="968082" y="2029331"/>
                  <a:pt x="964223" y="2016370"/>
                  <a:pt x="958362" y="2004647"/>
                </a:cubicBezTo>
                <a:cubicBezTo>
                  <a:pt x="955431" y="1987062"/>
                  <a:pt x="952758" y="1969433"/>
                  <a:pt x="949569" y="1951893"/>
                </a:cubicBezTo>
                <a:cubicBezTo>
                  <a:pt x="946896" y="1937190"/>
                  <a:pt x="940777" y="1922875"/>
                  <a:pt x="940777" y="1907931"/>
                </a:cubicBezTo>
                <a:cubicBezTo>
                  <a:pt x="940777" y="1689620"/>
                  <a:pt x="937456" y="1824505"/>
                  <a:pt x="967154" y="1705708"/>
                </a:cubicBezTo>
                <a:cubicBezTo>
                  <a:pt x="978509" y="1660287"/>
                  <a:pt x="969243" y="1680593"/>
                  <a:pt x="993531" y="1644162"/>
                </a:cubicBezTo>
                <a:cubicBezTo>
                  <a:pt x="1015630" y="1577863"/>
                  <a:pt x="985820" y="1659585"/>
                  <a:pt x="1019908" y="1591408"/>
                </a:cubicBezTo>
                <a:cubicBezTo>
                  <a:pt x="1024053" y="1583119"/>
                  <a:pt x="1025049" y="1573550"/>
                  <a:pt x="1028700" y="1565031"/>
                </a:cubicBezTo>
                <a:cubicBezTo>
                  <a:pt x="1033863" y="1552984"/>
                  <a:pt x="1041122" y="1541909"/>
                  <a:pt x="1046285" y="1529862"/>
                </a:cubicBezTo>
                <a:cubicBezTo>
                  <a:pt x="1049936" y="1521343"/>
                  <a:pt x="1051823" y="1512163"/>
                  <a:pt x="1055077" y="1503485"/>
                </a:cubicBezTo>
                <a:cubicBezTo>
                  <a:pt x="1068593" y="1467444"/>
                  <a:pt x="1088533" y="1420061"/>
                  <a:pt x="1107831" y="1389185"/>
                </a:cubicBezTo>
                <a:cubicBezTo>
                  <a:pt x="1122485" y="1365739"/>
                  <a:pt x="1136948" y="1342173"/>
                  <a:pt x="1151792" y="1318847"/>
                </a:cubicBezTo>
                <a:cubicBezTo>
                  <a:pt x="1157465" y="1309932"/>
                  <a:pt x="1169377" y="1292470"/>
                  <a:pt x="1169377" y="1292470"/>
                </a:cubicBezTo>
                <a:cubicBezTo>
                  <a:pt x="1172308" y="1283678"/>
                  <a:pt x="1174024" y="1274382"/>
                  <a:pt x="1178169" y="1266093"/>
                </a:cubicBezTo>
                <a:cubicBezTo>
                  <a:pt x="1201037" y="1220357"/>
                  <a:pt x="1216460" y="1239137"/>
                  <a:pt x="1239715" y="1169377"/>
                </a:cubicBezTo>
                <a:cubicBezTo>
                  <a:pt x="1259128" y="1111141"/>
                  <a:pt x="1233482" y="1178807"/>
                  <a:pt x="1274885" y="1107831"/>
                </a:cubicBezTo>
                <a:cubicBezTo>
                  <a:pt x="1288093" y="1085188"/>
                  <a:pt x="1298331" y="1060939"/>
                  <a:pt x="1310054" y="1037493"/>
                </a:cubicBezTo>
                <a:cubicBezTo>
                  <a:pt x="1315916" y="1025770"/>
                  <a:pt x="1323494" y="1014758"/>
                  <a:pt x="1327639" y="1002324"/>
                </a:cubicBezTo>
                <a:cubicBezTo>
                  <a:pt x="1330570" y="993532"/>
                  <a:pt x="1331930" y="984049"/>
                  <a:pt x="1336431" y="975947"/>
                </a:cubicBezTo>
                <a:cubicBezTo>
                  <a:pt x="1346694" y="957472"/>
                  <a:pt x="1359877" y="940778"/>
                  <a:pt x="1371600" y="923193"/>
                </a:cubicBezTo>
                <a:lnTo>
                  <a:pt x="1389185" y="896816"/>
                </a:lnTo>
                <a:cubicBezTo>
                  <a:pt x="1392116" y="885093"/>
                  <a:pt x="1393217" y="872754"/>
                  <a:pt x="1397977" y="861647"/>
                </a:cubicBezTo>
                <a:cubicBezTo>
                  <a:pt x="1402140" y="851934"/>
                  <a:pt x="1414068" y="845731"/>
                  <a:pt x="1415562" y="835270"/>
                </a:cubicBezTo>
                <a:cubicBezTo>
                  <a:pt x="1419686" y="806402"/>
                  <a:pt x="1403288" y="792328"/>
                  <a:pt x="1380392" y="782516"/>
                </a:cubicBezTo>
                <a:cubicBezTo>
                  <a:pt x="1369285" y="777756"/>
                  <a:pt x="1356842" y="777044"/>
                  <a:pt x="1345223" y="773724"/>
                </a:cubicBezTo>
                <a:cubicBezTo>
                  <a:pt x="1336312" y="771178"/>
                  <a:pt x="1327638" y="767862"/>
                  <a:pt x="1318846" y="764931"/>
                </a:cubicBezTo>
                <a:cubicBezTo>
                  <a:pt x="1274885" y="767862"/>
                  <a:pt x="1230533" y="767188"/>
                  <a:pt x="1186962" y="773724"/>
                </a:cubicBezTo>
                <a:cubicBezTo>
                  <a:pt x="1167285" y="776676"/>
                  <a:pt x="1126843" y="800443"/>
                  <a:pt x="1107831" y="808893"/>
                </a:cubicBezTo>
                <a:cubicBezTo>
                  <a:pt x="1093409" y="815303"/>
                  <a:pt x="1078732" y="821169"/>
                  <a:pt x="1063869" y="826477"/>
                </a:cubicBezTo>
                <a:cubicBezTo>
                  <a:pt x="1004588" y="847649"/>
                  <a:pt x="994388" y="844828"/>
                  <a:pt x="949569" y="870439"/>
                </a:cubicBezTo>
                <a:cubicBezTo>
                  <a:pt x="940394" y="875682"/>
                  <a:pt x="932367" y="882781"/>
                  <a:pt x="923192" y="888024"/>
                </a:cubicBezTo>
                <a:cubicBezTo>
                  <a:pt x="877628" y="914060"/>
                  <a:pt x="892886" y="897808"/>
                  <a:pt x="844062" y="931985"/>
                </a:cubicBezTo>
                <a:cubicBezTo>
                  <a:pt x="828688" y="942747"/>
                  <a:pt x="816014" y="957208"/>
                  <a:pt x="800100" y="967154"/>
                </a:cubicBezTo>
                <a:cubicBezTo>
                  <a:pt x="792241" y="972066"/>
                  <a:pt x="782160" y="972112"/>
                  <a:pt x="773723" y="975947"/>
                </a:cubicBezTo>
                <a:cubicBezTo>
                  <a:pt x="749859" y="986794"/>
                  <a:pt x="726831" y="999393"/>
                  <a:pt x="703385" y="1011116"/>
                </a:cubicBezTo>
                <a:cubicBezTo>
                  <a:pt x="691662" y="1016978"/>
                  <a:pt x="679120" y="1021429"/>
                  <a:pt x="668215" y="1028700"/>
                </a:cubicBezTo>
                <a:cubicBezTo>
                  <a:pt x="648918" y="1041565"/>
                  <a:pt x="628982" y="1056432"/>
                  <a:pt x="606669" y="1063870"/>
                </a:cubicBezTo>
                <a:cubicBezTo>
                  <a:pt x="562859" y="1078473"/>
                  <a:pt x="527844" y="1082869"/>
                  <a:pt x="483577" y="1090247"/>
                </a:cubicBezTo>
                <a:cubicBezTo>
                  <a:pt x="389792" y="1087316"/>
                  <a:pt x="295924" y="1086386"/>
                  <a:pt x="202223" y="1081454"/>
                </a:cubicBezTo>
                <a:cubicBezTo>
                  <a:pt x="145665" y="1078477"/>
                  <a:pt x="161263" y="1071697"/>
                  <a:pt x="114300" y="1063870"/>
                </a:cubicBezTo>
                <a:cubicBezTo>
                  <a:pt x="-9197" y="1043287"/>
                  <a:pt x="87939" y="1066071"/>
                  <a:pt x="8792" y="1046285"/>
                </a:cubicBezTo>
                <a:cubicBezTo>
                  <a:pt x="5861" y="1011116"/>
                  <a:pt x="0" y="976068"/>
                  <a:pt x="0" y="940777"/>
                </a:cubicBezTo>
                <a:cubicBezTo>
                  <a:pt x="0" y="846947"/>
                  <a:pt x="4106" y="753137"/>
                  <a:pt x="8792" y="659424"/>
                </a:cubicBezTo>
                <a:cubicBezTo>
                  <a:pt x="11829" y="598685"/>
                  <a:pt x="17764" y="596805"/>
                  <a:pt x="26377" y="545124"/>
                </a:cubicBezTo>
                <a:cubicBezTo>
                  <a:pt x="29784" y="524682"/>
                  <a:pt x="31762" y="504019"/>
                  <a:pt x="35169" y="483577"/>
                </a:cubicBezTo>
                <a:cubicBezTo>
                  <a:pt x="37626" y="468836"/>
                  <a:pt x="40720" y="454204"/>
                  <a:pt x="43962" y="439616"/>
                </a:cubicBezTo>
                <a:cubicBezTo>
                  <a:pt x="46583" y="427820"/>
                  <a:pt x="50592" y="416336"/>
                  <a:pt x="52754" y="404447"/>
                </a:cubicBezTo>
                <a:cubicBezTo>
                  <a:pt x="79016" y="260002"/>
                  <a:pt x="47766" y="395529"/>
                  <a:pt x="70339" y="316524"/>
                </a:cubicBezTo>
                <a:cubicBezTo>
                  <a:pt x="73659" y="304905"/>
                  <a:pt x="74371" y="292461"/>
                  <a:pt x="79131" y="281354"/>
                </a:cubicBezTo>
                <a:cubicBezTo>
                  <a:pt x="83293" y="271641"/>
                  <a:pt x="91989" y="264428"/>
                  <a:pt x="96715" y="254977"/>
                </a:cubicBezTo>
                <a:cubicBezTo>
                  <a:pt x="107859" y="232690"/>
                  <a:pt x="101497" y="220220"/>
                  <a:pt x="123092" y="202224"/>
                </a:cubicBezTo>
                <a:cubicBezTo>
                  <a:pt x="133161" y="193833"/>
                  <a:pt x="146882" y="191142"/>
                  <a:pt x="158262" y="184639"/>
                </a:cubicBezTo>
                <a:cubicBezTo>
                  <a:pt x="265636" y="123282"/>
                  <a:pt x="210641" y="143733"/>
                  <a:pt x="272562" y="123093"/>
                </a:cubicBezTo>
                <a:cubicBezTo>
                  <a:pt x="296625" y="105045"/>
                  <a:pt x="313936" y="88786"/>
                  <a:pt x="342900" y="79131"/>
                </a:cubicBezTo>
                <a:cubicBezTo>
                  <a:pt x="357077" y="74405"/>
                  <a:pt x="372208" y="73270"/>
                  <a:pt x="386862" y="70339"/>
                </a:cubicBezTo>
                <a:cubicBezTo>
                  <a:pt x="443960" y="32273"/>
                  <a:pt x="398176" y="56653"/>
                  <a:pt x="518746" y="43962"/>
                </a:cubicBezTo>
                <a:cubicBezTo>
                  <a:pt x="539356" y="41793"/>
                  <a:pt x="559671" y="37232"/>
                  <a:pt x="580292" y="35170"/>
                </a:cubicBezTo>
                <a:cubicBezTo>
                  <a:pt x="618315" y="31368"/>
                  <a:pt x="656536" y="29837"/>
                  <a:pt x="694592" y="26377"/>
                </a:cubicBezTo>
                <a:cubicBezTo>
                  <a:pt x="801519" y="16656"/>
                  <a:pt x="780696" y="11700"/>
                  <a:pt x="914400" y="8793"/>
                </a:cubicBezTo>
                <a:lnTo>
                  <a:pt x="1582615" y="0"/>
                </a:lnTo>
                <a:lnTo>
                  <a:pt x="3130062" y="8793"/>
                </a:lnTo>
                <a:cubicBezTo>
                  <a:pt x="3174118" y="9254"/>
                  <a:pt x="3217973" y="14837"/>
                  <a:pt x="3261946" y="17585"/>
                </a:cubicBezTo>
                <a:lnTo>
                  <a:pt x="3411415" y="26377"/>
                </a:lnTo>
                <a:cubicBezTo>
                  <a:pt x="3490745" y="46210"/>
                  <a:pt x="3458826" y="36320"/>
                  <a:pt x="3508131" y="52754"/>
                </a:cubicBezTo>
                <a:cubicBezTo>
                  <a:pt x="3511062" y="61546"/>
                  <a:pt x="3514675" y="70140"/>
                  <a:pt x="3516923" y="79131"/>
                </a:cubicBezTo>
                <a:cubicBezTo>
                  <a:pt x="3533110" y="143880"/>
                  <a:pt x="3530503" y="187672"/>
                  <a:pt x="3534508" y="263770"/>
                </a:cubicBezTo>
                <a:cubicBezTo>
                  <a:pt x="3537900" y="328224"/>
                  <a:pt x="3540369" y="392723"/>
                  <a:pt x="3543300" y="457200"/>
                </a:cubicBezTo>
                <a:cubicBezTo>
                  <a:pt x="3540369" y="577362"/>
                  <a:pt x="3539729" y="697601"/>
                  <a:pt x="3534508" y="817685"/>
                </a:cubicBezTo>
                <a:cubicBezTo>
                  <a:pt x="3533859" y="832615"/>
                  <a:pt x="3527987" y="846877"/>
                  <a:pt x="3525715" y="861647"/>
                </a:cubicBezTo>
                <a:cubicBezTo>
                  <a:pt x="3522122" y="885001"/>
                  <a:pt x="3520807" y="908678"/>
                  <a:pt x="3516923" y="931985"/>
                </a:cubicBezTo>
                <a:cubicBezTo>
                  <a:pt x="3511427" y="964962"/>
                  <a:pt x="3507700" y="964267"/>
                  <a:pt x="3499339" y="993531"/>
                </a:cubicBezTo>
                <a:cubicBezTo>
                  <a:pt x="3487145" y="1036208"/>
                  <a:pt x="3492639" y="1025495"/>
                  <a:pt x="3481754" y="1072662"/>
                </a:cubicBezTo>
                <a:cubicBezTo>
                  <a:pt x="3476320" y="1096211"/>
                  <a:pt x="3467587" y="1119075"/>
                  <a:pt x="3464169" y="1143000"/>
                </a:cubicBezTo>
                <a:cubicBezTo>
                  <a:pt x="3454066" y="1213722"/>
                  <a:pt x="3461930" y="1184886"/>
                  <a:pt x="3446585" y="1230924"/>
                </a:cubicBezTo>
                <a:cubicBezTo>
                  <a:pt x="3437648" y="1293476"/>
                  <a:pt x="3434399" y="1321778"/>
                  <a:pt x="3420208" y="1389185"/>
                </a:cubicBezTo>
                <a:cubicBezTo>
                  <a:pt x="3391511" y="1525496"/>
                  <a:pt x="3410881" y="1393455"/>
                  <a:pt x="3393831" y="1529862"/>
                </a:cubicBezTo>
                <a:cubicBezTo>
                  <a:pt x="3396762" y="1620716"/>
                  <a:pt x="3392853" y="1712049"/>
                  <a:pt x="3402623" y="1802424"/>
                </a:cubicBezTo>
                <a:cubicBezTo>
                  <a:pt x="3404736" y="1821970"/>
                  <a:pt x="3422281" y="1836701"/>
                  <a:pt x="3429000" y="1855177"/>
                </a:cubicBezTo>
                <a:cubicBezTo>
                  <a:pt x="3434107" y="1869221"/>
                  <a:pt x="3430636" y="1886020"/>
                  <a:pt x="3437792" y="1899139"/>
                </a:cubicBezTo>
                <a:cubicBezTo>
                  <a:pt x="3448753" y="1919234"/>
                  <a:pt x="3468352" y="1933336"/>
                  <a:pt x="3481754" y="1951893"/>
                </a:cubicBezTo>
                <a:cubicBezTo>
                  <a:pt x="3506501" y="1986159"/>
                  <a:pt x="3531370" y="2020560"/>
                  <a:pt x="3552092" y="2057400"/>
                </a:cubicBezTo>
                <a:cubicBezTo>
                  <a:pt x="3581127" y="2109017"/>
                  <a:pt x="3663314" y="2265336"/>
                  <a:pt x="3710354" y="2312377"/>
                </a:cubicBezTo>
                <a:cubicBezTo>
                  <a:pt x="3722077" y="2324100"/>
                  <a:pt x="3736016" y="2333965"/>
                  <a:pt x="3745523" y="2347547"/>
                </a:cubicBezTo>
                <a:cubicBezTo>
                  <a:pt x="3866450" y="2520300"/>
                  <a:pt x="3631202" y="2239501"/>
                  <a:pt x="3833446" y="2470639"/>
                </a:cubicBezTo>
                <a:cubicBezTo>
                  <a:pt x="3839308" y="2488224"/>
                  <a:pt x="3841494" y="2507499"/>
                  <a:pt x="3851031" y="2523393"/>
                </a:cubicBezTo>
                <a:cubicBezTo>
                  <a:pt x="3868223" y="2552047"/>
                  <a:pt x="3912577" y="2602524"/>
                  <a:pt x="3912577" y="2602524"/>
                </a:cubicBezTo>
                <a:cubicBezTo>
                  <a:pt x="3933197" y="2664383"/>
                  <a:pt x="3906358" y="2588013"/>
                  <a:pt x="3938954" y="2664070"/>
                </a:cubicBezTo>
                <a:cubicBezTo>
                  <a:pt x="3942605" y="2672589"/>
                  <a:pt x="3944492" y="2681769"/>
                  <a:pt x="3947746" y="2690447"/>
                </a:cubicBezTo>
                <a:cubicBezTo>
                  <a:pt x="3953288" y="2705225"/>
                  <a:pt x="3959469" y="2719754"/>
                  <a:pt x="3965331" y="2734408"/>
                </a:cubicBezTo>
                <a:cubicBezTo>
                  <a:pt x="3973647" y="2859147"/>
                  <a:pt x="3985420" y="2966324"/>
                  <a:pt x="3965331" y="3094893"/>
                </a:cubicBezTo>
                <a:cubicBezTo>
                  <a:pt x="3962068" y="3115774"/>
                  <a:pt x="3941885" y="3130062"/>
                  <a:pt x="3930162" y="3147647"/>
                </a:cubicBezTo>
                <a:cubicBezTo>
                  <a:pt x="3924300" y="3156439"/>
                  <a:pt x="3921031" y="3167684"/>
                  <a:pt x="3912577" y="3174024"/>
                </a:cubicBezTo>
                <a:cubicBezTo>
                  <a:pt x="3900854" y="3182816"/>
                  <a:pt x="3890651" y="3194127"/>
                  <a:pt x="3877408" y="3200400"/>
                </a:cubicBezTo>
                <a:cubicBezTo>
                  <a:pt x="3831234" y="3222272"/>
                  <a:pt x="3736255" y="3262014"/>
                  <a:pt x="3675185" y="3270739"/>
                </a:cubicBezTo>
                <a:cubicBezTo>
                  <a:pt x="3616869" y="3279070"/>
                  <a:pt x="3499339" y="3288324"/>
                  <a:pt x="3499339" y="3288324"/>
                </a:cubicBezTo>
                <a:cubicBezTo>
                  <a:pt x="3385039" y="3282462"/>
                  <a:pt x="3270419" y="3281101"/>
                  <a:pt x="3156439" y="3270739"/>
                </a:cubicBezTo>
                <a:cubicBezTo>
                  <a:pt x="3140721" y="3269310"/>
                  <a:pt x="3126900" y="3259564"/>
                  <a:pt x="3112477" y="3253154"/>
                </a:cubicBezTo>
                <a:cubicBezTo>
                  <a:pt x="3079009" y="3238279"/>
                  <a:pt x="3079222" y="3236846"/>
                  <a:pt x="3050931" y="3217985"/>
                </a:cubicBezTo>
                <a:cubicBezTo>
                  <a:pt x="3045069" y="3206262"/>
                  <a:pt x="3038214" y="3194985"/>
                  <a:pt x="3033346" y="3182816"/>
                </a:cubicBezTo>
                <a:cubicBezTo>
                  <a:pt x="3016927" y="3141769"/>
                  <a:pt x="3017404" y="3124555"/>
                  <a:pt x="2998177" y="3086100"/>
                </a:cubicBezTo>
                <a:cubicBezTo>
                  <a:pt x="2987610" y="3064966"/>
                  <a:pt x="2973000" y="3045966"/>
                  <a:pt x="2963008" y="3024554"/>
                </a:cubicBezTo>
                <a:cubicBezTo>
                  <a:pt x="2952419" y="3001863"/>
                  <a:pt x="2947124" y="2976952"/>
                  <a:pt x="2936631" y="2954216"/>
                </a:cubicBezTo>
                <a:cubicBezTo>
                  <a:pt x="2929470" y="2938700"/>
                  <a:pt x="2918296" y="2925333"/>
                  <a:pt x="2910254" y="2910254"/>
                </a:cubicBezTo>
                <a:cubicBezTo>
                  <a:pt x="2869436" y="2833720"/>
                  <a:pt x="2873547" y="2840470"/>
                  <a:pt x="2848708" y="2778370"/>
                </a:cubicBezTo>
                <a:cubicBezTo>
                  <a:pt x="2845777" y="2760785"/>
                  <a:pt x="2845552" y="2742528"/>
                  <a:pt x="2839915" y="2725616"/>
                </a:cubicBezTo>
                <a:cubicBezTo>
                  <a:pt x="2833698" y="2706965"/>
                  <a:pt x="2821283" y="2690933"/>
                  <a:pt x="2813539" y="2672862"/>
                </a:cubicBezTo>
                <a:cubicBezTo>
                  <a:pt x="2803675" y="2649846"/>
                  <a:pt x="2795080" y="2626279"/>
                  <a:pt x="2787162" y="2602524"/>
                </a:cubicBezTo>
                <a:cubicBezTo>
                  <a:pt x="2777486" y="2573496"/>
                  <a:pt x="2769784" y="2543845"/>
                  <a:pt x="2760785" y="2514600"/>
                </a:cubicBezTo>
                <a:cubicBezTo>
                  <a:pt x="2748378" y="2474278"/>
                  <a:pt x="2747323" y="2482641"/>
                  <a:pt x="2734408" y="2426677"/>
                </a:cubicBezTo>
                <a:cubicBezTo>
                  <a:pt x="2723480" y="2379321"/>
                  <a:pt x="2722916" y="2334743"/>
                  <a:pt x="2716823" y="2286000"/>
                </a:cubicBezTo>
                <a:cubicBezTo>
                  <a:pt x="2714612" y="2268311"/>
                  <a:pt x="2711766" y="2250678"/>
                  <a:pt x="2708031" y="2233247"/>
                </a:cubicBezTo>
                <a:cubicBezTo>
                  <a:pt x="2702967" y="2209616"/>
                  <a:pt x="2696308" y="2186354"/>
                  <a:pt x="2690446" y="2162908"/>
                </a:cubicBezTo>
                <a:lnTo>
                  <a:pt x="2681654" y="2127739"/>
                </a:lnTo>
                <a:cubicBezTo>
                  <a:pt x="2678723" y="2116016"/>
                  <a:pt x="2675232" y="2104419"/>
                  <a:pt x="2672862" y="2092570"/>
                </a:cubicBezTo>
                <a:lnTo>
                  <a:pt x="2664069" y="2048608"/>
                </a:lnTo>
                <a:cubicBezTo>
                  <a:pt x="2647431" y="1832308"/>
                  <a:pt x="2646602" y="1882262"/>
                  <a:pt x="2672862" y="1547447"/>
                </a:cubicBezTo>
                <a:cubicBezTo>
                  <a:pt x="2674530" y="1526176"/>
                  <a:pt x="2684948" y="1506516"/>
                  <a:pt x="2690446" y="1485900"/>
                </a:cubicBezTo>
                <a:cubicBezTo>
                  <a:pt x="2696673" y="1462548"/>
                  <a:pt x="2701392" y="1438800"/>
                  <a:pt x="2708031" y="1415562"/>
                </a:cubicBezTo>
                <a:cubicBezTo>
                  <a:pt x="2713123" y="1397739"/>
                  <a:pt x="2721119" y="1380790"/>
                  <a:pt x="2725615" y="1362808"/>
                </a:cubicBezTo>
                <a:cubicBezTo>
                  <a:pt x="2728546" y="1351085"/>
                  <a:pt x="2732038" y="1339488"/>
                  <a:pt x="2734408" y="1327639"/>
                </a:cubicBezTo>
                <a:cubicBezTo>
                  <a:pt x="2742858" y="1285390"/>
                  <a:pt x="2746591" y="1247759"/>
                  <a:pt x="2751992" y="1204547"/>
                </a:cubicBezTo>
                <a:cubicBezTo>
                  <a:pt x="2749061" y="1151793"/>
                  <a:pt x="2749753" y="1098712"/>
                  <a:pt x="2743200" y="1046285"/>
                </a:cubicBezTo>
                <a:cubicBezTo>
                  <a:pt x="2738491" y="1008617"/>
                  <a:pt x="2721869" y="990651"/>
                  <a:pt x="2708031" y="958362"/>
                </a:cubicBezTo>
                <a:cubicBezTo>
                  <a:pt x="2704380" y="949843"/>
                  <a:pt x="2703384" y="940274"/>
                  <a:pt x="2699239" y="931985"/>
                </a:cubicBezTo>
                <a:cubicBezTo>
                  <a:pt x="2691376" y="916258"/>
                  <a:pt x="2663241" y="882385"/>
                  <a:pt x="2655277" y="870439"/>
                </a:cubicBezTo>
                <a:cubicBezTo>
                  <a:pt x="2641711" y="850090"/>
                  <a:pt x="2609090" y="789083"/>
                  <a:pt x="2593731" y="773724"/>
                </a:cubicBezTo>
                <a:cubicBezTo>
                  <a:pt x="2582008" y="762001"/>
                  <a:pt x="2571150" y="749344"/>
                  <a:pt x="2558562" y="738554"/>
                </a:cubicBezTo>
                <a:cubicBezTo>
                  <a:pt x="2550539" y="731677"/>
                  <a:pt x="2541636" y="725696"/>
                  <a:pt x="2532185" y="720970"/>
                </a:cubicBezTo>
                <a:cubicBezTo>
                  <a:pt x="2505074" y="707415"/>
                  <a:pt x="2459726" y="706417"/>
                  <a:pt x="2435469" y="703385"/>
                </a:cubicBezTo>
                <a:cubicBezTo>
                  <a:pt x="2426677" y="700454"/>
                  <a:pt x="2418033" y="697032"/>
                  <a:pt x="2409092" y="694593"/>
                </a:cubicBezTo>
                <a:cubicBezTo>
                  <a:pt x="2385776" y="688234"/>
                  <a:pt x="2338754" y="677008"/>
                  <a:pt x="2338754" y="677008"/>
                </a:cubicBezTo>
                <a:cubicBezTo>
                  <a:pt x="2197752" y="717295"/>
                  <a:pt x="2329280" y="672952"/>
                  <a:pt x="2250831" y="712177"/>
                </a:cubicBezTo>
                <a:cubicBezTo>
                  <a:pt x="2211181" y="732002"/>
                  <a:pt x="2235869" y="707061"/>
                  <a:pt x="2198077" y="738554"/>
                </a:cubicBezTo>
                <a:lnTo>
                  <a:pt x="2118946" y="764931"/>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(CRC, SC) is ignored.</a:t>
            </a:r>
          </a:p>
        </p:txBody>
      </p:sp>
      <p:sp>
        <p:nvSpPr>
          <p:cNvPr id="81" name="Freeform: Shape 80">
            <a:extLst>
              <a:ext uri="{FF2B5EF4-FFF2-40B4-BE49-F238E27FC236}">
                <a16:creationId xmlns:a16="http://schemas.microsoft.com/office/drawing/2014/main" id="{2F44C4AF-7A78-4CBE-A17A-DD61F2DD8115}"/>
              </a:ext>
            </a:extLst>
          </p:cNvPr>
          <p:cNvSpPr/>
          <p:nvPr/>
        </p:nvSpPr>
        <p:spPr>
          <a:xfrm>
            <a:off x="4144369" y="1640970"/>
            <a:ext cx="958813" cy="741375"/>
          </a:xfrm>
          <a:custGeom>
            <a:avLst/>
            <a:gdLst>
              <a:gd name="connsiteX0" fmla="*/ 67112 w 838899"/>
              <a:gd name="connsiteY0" fmla="*/ 92279 h 872455"/>
              <a:gd name="connsiteX1" fmla="*/ 50334 w 838899"/>
              <a:gd name="connsiteY1" fmla="*/ 184558 h 872455"/>
              <a:gd name="connsiteX2" fmla="*/ 41945 w 838899"/>
              <a:gd name="connsiteY2" fmla="*/ 243281 h 872455"/>
              <a:gd name="connsiteX3" fmla="*/ 33556 w 838899"/>
              <a:gd name="connsiteY3" fmla="*/ 268448 h 872455"/>
              <a:gd name="connsiteX4" fmla="*/ 16778 w 838899"/>
              <a:gd name="connsiteY4" fmla="*/ 335560 h 872455"/>
              <a:gd name="connsiteX5" fmla="*/ 0 w 838899"/>
              <a:gd name="connsiteY5" fmla="*/ 411061 h 872455"/>
              <a:gd name="connsiteX6" fmla="*/ 33556 w 838899"/>
              <a:gd name="connsiteY6" fmla="*/ 629175 h 872455"/>
              <a:gd name="connsiteX7" fmla="*/ 41945 w 838899"/>
              <a:gd name="connsiteY7" fmla="*/ 654342 h 872455"/>
              <a:gd name="connsiteX8" fmla="*/ 50334 w 838899"/>
              <a:gd name="connsiteY8" fmla="*/ 679509 h 872455"/>
              <a:gd name="connsiteX9" fmla="*/ 75501 w 838899"/>
              <a:gd name="connsiteY9" fmla="*/ 696287 h 872455"/>
              <a:gd name="connsiteX10" fmla="*/ 100668 w 838899"/>
              <a:gd name="connsiteY10" fmla="*/ 746621 h 872455"/>
              <a:gd name="connsiteX11" fmla="*/ 125835 w 838899"/>
              <a:gd name="connsiteY11" fmla="*/ 763399 h 872455"/>
              <a:gd name="connsiteX12" fmla="*/ 167780 w 838899"/>
              <a:gd name="connsiteY12" fmla="*/ 796955 h 872455"/>
              <a:gd name="connsiteX13" fmla="*/ 184558 w 838899"/>
              <a:gd name="connsiteY13" fmla="*/ 822122 h 872455"/>
              <a:gd name="connsiteX14" fmla="*/ 234891 w 838899"/>
              <a:gd name="connsiteY14" fmla="*/ 838900 h 872455"/>
              <a:gd name="connsiteX15" fmla="*/ 285225 w 838899"/>
              <a:gd name="connsiteY15" fmla="*/ 855677 h 872455"/>
              <a:gd name="connsiteX16" fmla="*/ 310392 w 838899"/>
              <a:gd name="connsiteY16" fmla="*/ 864066 h 872455"/>
              <a:gd name="connsiteX17" fmla="*/ 352337 w 838899"/>
              <a:gd name="connsiteY17" fmla="*/ 872455 h 872455"/>
              <a:gd name="connsiteX18" fmla="*/ 595618 w 838899"/>
              <a:gd name="connsiteY18" fmla="*/ 855677 h 872455"/>
              <a:gd name="connsiteX19" fmla="*/ 645952 w 838899"/>
              <a:gd name="connsiteY19" fmla="*/ 838900 h 872455"/>
              <a:gd name="connsiteX20" fmla="*/ 671119 w 838899"/>
              <a:gd name="connsiteY20" fmla="*/ 830511 h 872455"/>
              <a:gd name="connsiteX21" fmla="*/ 721453 w 838899"/>
              <a:gd name="connsiteY21" fmla="*/ 796955 h 872455"/>
              <a:gd name="connsiteX22" fmla="*/ 763398 w 838899"/>
              <a:gd name="connsiteY22" fmla="*/ 729843 h 872455"/>
              <a:gd name="connsiteX23" fmla="*/ 771787 w 838899"/>
              <a:gd name="connsiteY23" fmla="*/ 704676 h 872455"/>
              <a:gd name="connsiteX24" fmla="*/ 805343 w 838899"/>
              <a:gd name="connsiteY24" fmla="*/ 654342 h 872455"/>
              <a:gd name="connsiteX25" fmla="*/ 830510 w 838899"/>
              <a:gd name="connsiteY25" fmla="*/ 604008 h 872455"/>
              <a:gd name="connsiteX26" fmla="*/ 838899 w 838899"/>
              <a:gd name="connsiteY26" fmla="*/ 578841 h 872455"/>
              <a:gd name="connsiteX27" fmla="*/ 822121 w 838899"/>
              <a:gd name="connsiteY27" fmla="*/ 276837 h 872455"/>
              <a:gd name="connsiteX28" fmla="*/ 813732 w 838899"/>
              <a:gd name="connsiteY28" fmla="*/ 243281 h 872455"/>
              <a:gd name="connsiteX29" fmla="*/ 796954 w 838899"/>
              <a:gd name="connsiteY29" fmla="*/ 192947 h 872455"/>
              <a:gd name="connsiteX30" fmla="*/ 788565 w 838899"/>
              <a:gd name="connsiteY30" fmla="*/ 167780 h 872455"/>
              <a:gd name="connsiteX31" fmla="*/ 755009 w 838899"/>
              <a:gd name="connsiteY31" fmla="*/ 117446 h 872455"/>
              <a:gd name="connsiteX32" fmla="*/ 738231 w 838899"/>
              <a:gd name="connsiteY32" fmla="*/ 92279 h 872455"/>
              <a:gd name="connsiteX33" fmla="*/ 713064 w 838899"/>
              <a:gd name="connsiteY33" fmla="*/ 83890 h 872455"/>
              <a:gd name="connsiteX34" fmla="*/ 687897 w 838899"/>
              <a:gd name="connsiteY34" fmla="*/ 58723 h 872455"/>
              <a:gd name="connsiteX35" fmla="*/ 637563 w 838899"/>
              <a:gd name="connsiteY35" fmla="*/ 41945 h 872455"/>
              <a:gd name="connsiteX36" fmla="*/ 520117 w 838899"/>
              <a:gd name="connsiteY36" fmla="*/ 8389 h 872455"/>
              <a:gd name="connsiteX37" fmla="*/ 469783 w 838899"/>
              <a:gd name="connsiteY37" fmla="*/ 0 h 872455"/>
              <a:gd name="connsiteX38" fmla="*/ 125835 w 838899"/>
              <a:gd name="connsiteY38" fmla="*/ 16778 h 872455"/>
              <a:gd name="connsiteX39" fmla="*/ 92279 w 838899"/>
              <a:gd name="connsiteY39" fmla="*/ 50334 h 872455"/>
              <a:gd name="connsiteX40" fmla="*/ 67112 w 838899"/>
              <a:gd name="connsiteY40" fmla="*/ 92279 h 8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8899" h="872455">
                <a:moveTo>
                  <a:pt x="67112" y="92279"/>
                </a:moveTo>
                <a:cubicBezTo>
                  <a:pt x="60121" y="114650"/>
                  <a:pt x="57489" y="138048"/>
                  <a:pt x="50334" y="184558"/>
                </a:cubicBezTo>
                <a:cubicBezTo>
                  <a:pt x="47327" y="204101"/>
                  <a:pt x="45823" y="223892"/>
                  <a:pt x="41945" y="243281"/>
                </a:cubicBezTo>
                <a:cubicBezTo>
                  <a:pt x="40211" y="251952"/>
                  <a:pt x="35883" y="259917"/>
                  <a:pt x="33556" y="268448"/>
                </a:cubicBezTo>
                <a:cubicBezTo>
                  <a:pt x="27489" y="290695"/>
                  <a:pt x="20569" y="312815"/>
                  <a:pt x="16778" y="335560"/>
                </a:cubicBezTo>
                <a:cubicBezTo>
                  <a:pt x="6935" y="394616"/>
                  <a:pt x="13768" y="369757"/>
                  <a:pt x="0" y="411061"/>
                </a:cubicBezTo>
                <a:cubicBezTo>
                  <a:pt x="18538" y="596439"/>
                  <a:pt x="-996" y="525520"/>
                  <a:pt x="33556" y="629175"/>
                </a:cubicBezTo>
                <a:lnTo>
                  <a:pt x="41945" y="654342"/>
                </a:lnTo>
                <a:cubicBezTo>
                  <a:pt x="44741" y="662731"/>
                  <a:pt x="42976" y="674604"/>
                  <a:pt x="50334" y="679509"/>
                </a:cubicBezTo>
                <a:lnTo>
                  <a:pt x="75501" y="696287"/>
                </a:lnTo>
                <a:cubicBezTo>
                  <a:pt x="82324" y="716756"/>
                  <a:pt x="84406" y="730359"/>
                  <a:pt x="100668" y="746621"/>
                </a:cubicBezTo>
                <a:cubicBezTo>
                  <a:pt x="107797" y="753750"/>
                  <a:pt x="117446" y="757806"/>
                  <a:pt x="125835" y="763399"/>
                </a:cubicBezTo>
                <a:cubicBezTo>
                  <a:pt x="173918" y="835524"/>
                  <a:pt x="109893" y="750646"/>
                  <a:pt x="167780" y="796955"/>
                </a:cubicBezTo>
                <a:cubicBezTo>
                  <a:pt x="175653" y="803253"/>
                  <a:pt x="176008" y="816778"/>
                  <a:pt x="184558" y="822122"/>
                </a:cubicBezTo>
                <a:cubicBezTo>
                  <a:pt x="199555" y="831495"/>
                  <a:pt x="218113" y="833308"/>
                  <a:pt x="234891" y="838900"/>
                </a:cubicBezTo>
                <a:lnTo>
                  <a:pt x="285225" y="855677"/>
                </a:lnTo>
                <a:cubicBezTo>
                  <a:pt x="293614" y="858473"/>
                  <a:pt x="301721" y="862332"/>
                  <a:pt x="310392" y="864066"/>
                </a:cubicBezTo>
                <a:lnTo>
                  <a:pt x="352337" y="872455"/>
                </a:lnTo>
                <a:cubicBezTo>
                  <a:pt x="433431" y="866862"/>
                  <a:pt x="514857" y="864907"/>
                  <a:pt x="595618" y="855677"/>
                </a:cubicBezTo>
                <a:cubicBezTo>
                  <a:pt x="613189" y="853669"/>
                  <a:pt x="629174" y="844492"/>
                  <a:pt x="645952" y="838900"/>
                </a:cubicBezTo>
                <a:cubicBezTo>
                  <a:pt x="654341" y="836104"/>
                  <a:pt x="663761" y="835416"/>
                  <a:pt x="671119" y="830511"/>
                </a:cubicBezTo>
                <a:lnTo>
                  <a:pt x="721453" y="796955"/>
                </a:lnTo>
                <a:cubicBezTo>
                  <a:pt x="741419" y="737056"/>
                  <a:pt x="723516" y="756431"/>
                  <a:pt x="763398" y="729843"/>
                </a:cubicBezTo>
                <a:cubicBezTo>
                  <a:pt x="766194" y="721454"/>
                  <a:pt x="767493" y="712406"/>
                  <a:pt x="771787" y="704676"/>
                </a:cubicBezTo>
                <a:cubicBezTo>
                  <a:pt x="781580" y="687049"/>
                  <a:pt x="798966" y="673472"/>
                  <a:pt x="805343" y="654342"/>
                </a:cubicBezTo>
                <a:cubicBezTo>
                  <a:pt x="826429" y="591084"/>
                  <a:pt x="797985" y="669057"/>
                  <a:pt x="830510" y="604008"/>
                </a:cubicBezTo>
                <a:cubicBezTo>
                  <a:pt x="834465" y="596099"/>
                  <a:pt x="836103" y="587230"/>
                  <a:pt x="838899" y="578841"/>
                </a:cubicBezTo>
                <a:cubicBezTo>
                  <a:pt x="833306" y="478173"/>
                  <a:pt x="829662" y="377378"/>
                  <a:pt x="822121" y="276837"/>
                </a:cubicBezTo>
                <a:cubicBezTo>
                  <a:pt x="821259" y="265340"/>
                  <a:pt x="817045" y="254324"/>
                  <a:pt x="813732" y="243281"/>
                </a:cubicBezTo>
                <a:cubicBezTo>
                  <a:pt x="808650" y="226341"/>
                  <a:pt x="802547" y="209725"/>
                  <a:pt x="796954" y="192947"/>
                </a:cubicBezTo>
                <a:cubicBezTo>
                  <a:pt x="794158" y="184558"/>
                  <a:pt x="793470" y="175138"/>
                  <a:pt x="788565" y="167780"/>
                </a:cubicBezTo>
                <a:lnTo>
                  <a:pt x="755009" y="117446"/>
                </a:lnTo>
                <a:cubicBezTo>
                  <a:pt x="749416" y="109057"/>
                  <a:pt x="747796" y="95467"/>
                  <a:pt x="738231" y="92279"/>
                </a:cubicBezTo>
                <a:lnTo>
                  <a:pt x="713064" y="83890"/>
                </a:lnTo>
                <a:cubicBezTo>
                  <a:pt x="704675" y="75501"/>
                  <a:pt x="698268" y="64485"/>
                  <a:pt x="687897" y="58723"/>
                </a:cubicBezTo>
                <a:cubicBezTo>
                  <a:pt x="672437" y="50134"/>
                  <a:pt x="654341" y="47538"/>
                  <a:pt x="637563" y="41945"/>
                </a:cubicBezTo>
                <a:cubicBezTo>
                  <a:pt x="598782" y="29018"/>
                  <a:pt x="560772" y="15165"/>
                  <a:pt x="520117" y="8389"/>
                </a:cubicBezTo>
                <a:lnTo>
                  <a:pt x="469783" y="0"/>
                </a:lnTo>
                <a:lnTo>
                  <a:pt x="125835" y="16778"/>
                </a:lnTo>
                <a:cubicBezTo>
                  <a:pt x="91095" y="19147"/>
                  <a:pt x="104649" y="25595"/>
                  <a:pt x="92279" y="50334"/>
                </a:cubicBezTo>
                <a:cubicBezTo>
                  <a:pt x="87770" y="59352"/>
                  <a:pt x="74103" y="69908"/>
                  <a:pt x="67112" y="9227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7382961" y="2982511"/>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7215773" y="2121259"/>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3" name="Arrow: Curved Down 122">
            <a:extLst>
              <a:ext uri="{FF2B5EF4-FFF2-40B4-BE49-F238E27FC236}">
                <a16:creationId xmlns:a16="http://schemas.microsoft.com/office/drawing/2014/main" id="{A986BFD3-7287-499C-8C3C-A779E9C35106}"/>
              </a:ext>
            </a:extLst>
          </p:cNvPr>
          <p:cNvSpPr/>
          <p:nvPr/>
        </p:nvSpPr>
        <p:spPr>
          <a:xfrm>
            <a:off x="7447127" y="1847284"/>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7886635" y="3492949"/>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717984" y="2634501"/>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29E0008-F1C0-4A55-88BF-426388B7CCB5}"/>
              </a:ext>
            </a:extLst>
          </p:cNvPr>
          <p:cNvCxnSpPr>
            <a:stCxn id="73" idx="0"/>
            <a:endCxn id="112" idx="4"/>
          </p:cNvCxnSpPr>
          <p:nvPr/>
        </p:nvCxnSpPr>
        <p:spPr>
          <a:xfrm rot="5400000" flipH="1" flipV="1">
            <a:off x="8733082" y="1780582"/>
            <a:ext cx="197453" cy="2206406"/>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0350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EA71FA-8881-47CA-A850-D8F8ADF924BD}"/>
              </a:ext>
            </a:extLst>
          </p:cNvPr>
          <p:cNvSpPr/>
          <p:nvPr/>
        </p:nvSpPr>
        <p:spPr>
          <a:xfrm>
            <a:off x="123092" y="1582615"/>
            <a:ext cx="5115226" cy="3402623"/>
          </a:xfrm>
          <a:custGeom>
            <a:avLst/>
            <a:gdLst>
              <a:gd name="connsiteX0" fmla="*/ 2136531 w 5115226"/>
              <a:gd name="connsiteY0" fmla="*/ 1019908 h 3402623"/>
              <a:gd name="connsiteX1" fmla="*/ 2127739 w 5115226"/>
              <a:gd name="connsiteY1" fmla="*/ 1134208 h 3402623"/>
              <a:gd name="connsiteX2" fmla="*/ 2101362 w 5115226"/>
              <a:gd name="connsiteY2" fmla="*/ 1178170 h 3402623"/>
              <a:gd name="connsiteX3" fmla="*/ 2083777 w 5115226"/>
              <a:gd name="connsiteY3" fmla="*/ 1213339 h 3402623"/>
              <a:gd name="connsiteX4" fmla="*/ 2057400 w 5115226"/>
              <a:gd name="connsiteY4" fmla="*/ 1292470 h 3402623"/>
              <a:gd name="connsiteX5" fmla="*/ 2022231 w 5115226"/>
              <a:gd name="connsiteY5" fmla="*/ 1354016 h 3402623"/>
              <a:gd name="connsiteX6" fmla="*/ 2013439 w 5115226"/>
              <a:gd name="connsiteY6" fmla="*/ 1380393 h 3402623"/>
              <a:gd name="connsiteX7" fmla="*/ 1960685 w 5115226"/>
              <a:gd name="connsiteY7" fmla="*/ 1477108 h 3402623"/>
              <a:gd name="connsiteX8" fmla="*/ 1943100 w 5115226"/>
              <a:gd name="connsiteY8" fmla="*/ 1538654 h 3402623"/>
              <a:gd name="connsiteX9" fmla="*/ 1934308 w 5115226"/>
              <a:gd name="connsiteY9" fmla="*/ 1573823 h 3402623"/>
              <a:gd name="connsiteX10" fmla="*/ 1925516 w 5115226"/>
              <a:gd name="connsiteY10" fmla="*/ 1600200 h 3402623"/>
              <a:gd name="connsiteX11" fmla="*/ 1899139 w 5115226"/>
              <a:gd name="connsiteY11" fmla="*/ 1679331 h 3402623"/>
              <a:gd name="connsiteX12" fmla="*/ 1890346 w 5115226"/>
              <a:gd name="connsiteY12" fmla="*/ 1749670 h 3402623"/>
              <a:gd name="connsiteX13" fmla="*/ 1881554 w 5115226"/>
              <a:gd name="connsiteY13" fmla="*/ 1776047 h 3402623"/>
              <a:gd name="connsiteX14" fmla="*/ 1872762 w 5115226"/>
              <a:gd name="connsiteY14" fmla="*/ 1811216 h 3402623"/>
              <a:gd name="connsiteX15" fmla="*/ 1855177 w 5115226"/>
              <a:gd name="connsiteY15" fmla="*/ 1943100 h 3402623"/>
              <a:gd name="connsiteX16" fmla="*/ 1837593 w 5115226"/>
              <a:gd name="connsiteY16" fmla="*/ 1995854 h 3402623"/>
              <a:gd name="connsiteX17" fmla="*/ 1820008 w 5115226"/>
              <a:gd name="connsiteY17" fmla="*/ 2074985 h 3402623"/>
              <a:gd name="connsiteX18" fmla="*/ 1802423 w 5115226"/>
              <a:gd name="connsiteY18" fmla="*/ 2127739 h 3402623"/>
              <a:gd name="connsiteX19" fmla="*/ 1767254 w 5115226"/>
              <a:gd name="connsiteY19" fmla="*/ 2189285 h 3402623"/>
              <a:gd name="connsiteX20" fmla="*/ 1723293 w 5115226"/>
              <a:gd name="connsiteY20" fmla="*/ 2250831 h 3402623"/>
              <a:gd name="connsiteX21" fmla="*/ 1696916 w 5115226"/>
              <a:gd name="connsiteY21" fmla="*/ 2259623 h 3402623"/>
              <a:gd name="connsiteX22" fmla="*/ 1608993 w 5115226"/>
              <a:gd name="connsiteY22" fmla="*/ 2312377 h 3402623"/>
              <a:gd name="connsiteX23" fmla="*/ 1573823 w 5115226"/>
              <a:gd name="connsiteY23" fmla="*/ 2321170 h 3402623"/>
              <a:gd name="connsiteX24" fmla="*/ 1274885 w 5115226"/>
              <a:gd name="connsiteY24" fmla="*/ 2303585 h 3402623"/>
              <a:gd name="connsiteX25" fmla="*/ 1222131 w 5115226"/>
              <a:gd name="connsiteY25" fmla="*/ 2286000 h 3402623"/>
              <a:gd name="connsiteX26" fmla="*/ 1186962 w 5115226"/>
              <a:gd name="connsiteY26" fmla="*/ 2259623 h 3402623"/>
              <a:gd name="connsiteX27" fmla="*/ 1160585 w 5115226"/>
              <a:gd name="connsiteY27" fmla="*/ 2242039 h 3402623"/>
              <a:gd name="connsiteX28" fmla="*/ 1134208 w 5115226"/>
              <a:gd name="connsiteY28" fmla="*/ 2215662 h 3402623"/>
              <a:gd name="connsiteX29" fmla="*/ 1099039 w 5115226"/>
              <a:gd name="connsiteY29" fmla="*/ 2162908 h 3402623"/>
              <a:gd name="connsiteX30" fmla="*/ 1090246 w 5115226"/>
              <a:gd name="connsiteY30" fmla="*/ 2127739 h 3402623"/>
              <a:gd name="connsiteX31" fmla="*/ 1072662 w 5115226"/>
              <a:gd name="connsiteY31" fmla="*/ 2074985 h 3402623"/>
              <a:gd name="connsiteX32" fmla="*/ 1090246 w 5115226"/>
              <a:gd name="connsiteY32" fmla="*/ 1696916 h 3402623"/>
              <a:gd name="connsiteX33" fmla="*/ 1107831 w 5115226"/>
              <a:gd name="connsiteY33" fmla="*/ 1644162 h 3402623"/>
              <a:gd name="connsiteX34" fmla="*/ 1116623 w 5115226"/>
              <a:gd name="connsiteY34" fmla="*/ 1617785 h 3402623"/>
              <a:gd name="connsiteX35" fmla="*/ 1134208 w 5115226"/>
              <a:gd name="connsiteY35" fmla="*/ 1591408 h 3402623"/>
              <a:gd name="connsiteX36" fmla="*/ 1151793 w 5115226"/>
              <a:gd name="connsiteY36" fmla="*/ 1538654 h 3402623"/>
              <a:gd name="connsiteX37" fmla="*/ 1186962 w 5115226"/>
              <a:gd name="connsiteY37" fmla="*/ 1485900 h 3402623"/>
              <a:gd name="connsiteX38" fmla="*/ 1248508 w 5115226"/>
              <a:gd name="connsiteY38" fmla="*/ 1371600 h 3402623"/>
              <a:gd name="connsiteX39" fmla="*/ 1292470 w 5115226"/>
              <a:gd name="connsiteY39" fmla="*/ 1292470 h 3402623"/>
              <a:gd name="connsiteX40" fmla="*/ 1301262 w 5115226"/>
              <a:gd name="connsiteY40" fmla="*/ 1266093 h 3402623"/>
              <a:gd name="connsiteX41" fmla="*/ 1318846 w 5115226"/>
              <a:gd name="connsiteY41" fmla="*/ 1239716 h 3402623"/>
              <a:gd name="connsiteX42" fmla="*/ 1362808 w 5115226"/>
              <a:gd name="connsiteY42" fmla="*/ 1169377 h 3402623"/>
              <a:gd name="connsiteX43" fmla="*/ 1371600 w 5115226"/>
              <a:gd name="connsiteY43" fmla="*/ 1143000 h 3402623"/>
              <a:gd name="connsiteX44" fmla="*/ 1406770 w 5115226"/>
              <a:gd name="connsiteY44" fmla="*/ 1090247 h 3402623"/>
              <a:gd name="connsiteX45" fmla="*/ 1415562 w 5115226"/>
              <a:gd name="connsiteY45" fmla="*/ 1063870 h 3402623"/>
              <a:gd name="connsiteX46" fmla="*/ 1424354 w 5115226"/>
              <a:gd name="connsiteY46" fmla="*/ 1028700 h 3402623"/>
              <a:gd name="connsiteX47" fmla="*/ 1450731 w 5115226"/>
              <a:gd name="connsiteY47" fmla="*/ 993531 h 3402623"/>
              <a:gd name="connsiteX48" fmla="*/ 1494693 w 5115226"/>
              <a:gd name="connsiteY48" fmla="*/ 914400 h 3402623"/>
              <a:gd name="connsiteX49" fmla="*/ 1503485 w 5115226"/>
              <a:gd name="connsiteY49" fmla="*/ 879231 h 3402623"/>
              <a:gd name="connsiteX50" fmla="*/ 1503485 w 5115226"/>
              <a:gd name="connsiteY50" fmla="*/ 782516 h 3402623"/>
              <a:gd name="connsiteX51" fmla="*/ 1450731 w 5115226"/>
              <a:gd name="connsiteY51" fmla="*/ 747347 h 3402623"/>
              <a:gd name="connsiteX52" fmla="*/ 1424354 w 5115226"/>
              <a:gd name="connsiteY52" fmla="*/ 720970 h 3402623"/>
              <a:gd name="connsiteX53" fmla="*/ 1397977 w 5115226"/>
              <a:gd name="connsiteY53" fmla="*/ 712177 h 3402623"/>
              <a:gd name="connsiteX54" fmla="*/ 1362808 w 5115226"/>
              <a:gd name="connsiteY54" fmla="*/ 694593 h 3402623"/>
              <a:gd name="connsiteX55" fmla="*/ 1213339 w 5115226"/>
              <a:gd name="connsiteY55" fmla="*/ 712177 h 3402623"/>
              <a:gd name="connsiteX56" fmla="*/ 1186962 w 5115226"/>
              <a:gd name="connsiteY56" fmla="*/ 738554 h 3402623"/>
              <a:gd name="connsiteX57" fmla="*/ 1134208 w 5115226"/>
              <a:gd name="connsiteY57" fmla="*/ 773723 h 3402623"/>
              <a:gd name="connsiteX58" fmla="*/ 1099039 w 5115226"/>
              <a:gd name="connsiteY58" fmla="*/ 800100 h 3402623"/>
              <a:gd name="connsiteX59" fmla="*/ 1028700 w 5115226"/>
              <a:gd name="connsiteY59" fmla="*/ 870439 h 3402623"/>
              <a:gd name="connsiteX60" fmla="*/ 993531 w 5115226"/>
              <a:gd name="connsiteY60" fmla="*/ 896816 h 3402623"/>
              <a:gd name="connsiteX61" fmla="*/ 958362 w 5115226"/>
              <a:gd name="connsiteY61" fmla="*/ 931985 h 3402623"/>
              <a:gd name="connsiteX62" fmla="*/ 888023 w 5115226"/>
              <a:gd name="connsiteY62" fmla="*/ 967154 h 3402623"/>
              <a:gd name="connsiteX63" fmla="*/ 861646 w 5115226"/>
              <a:gd name="connsiteY63" fmla="*/ 984739 h 3402623"/>
              <a:gd name="connsiteX64" fmla="*/ 826477 w 5115226"/>
              <a:gd name="connsiteY64" fmla="*/ 993531 h 3402623"/>
              <a:gd name="connsiteX65" fmla="*/ 791308 w 5115226"/>
              <a:gd name="connsiteY65" fmla="*/ 1028700 h 3402623"/>
              <a:gd name="connsiteX66" fmla="*/ 764931 w 5115226"/>
              <a:gd name="connsiteY66" fmla="*/ 1037493 h 3402623"/>
              <a:gd name="connsiteX67" fmla="*/ 738554 w 5115226"/>
              <a:gd name="connsiteY67" fmla="*/ 1055077 h 3402623"/>
              <a:gd name="connsiteX68" fmla="*/ 712177 w 5115226"/>
              <a:gd name="connsiteY68" fmla="*/ 1063870 h 3402623"/>
              <a:gd name="connsiteX69" fmla="*/ 668216 w 5115226"/>
              <a:gd name="connsiteY69" fmla="*/ 1081454 h 3402623"/>
              <a:gd name="connsiteX70" fmla="*/ 615462 w 5115226"/>
              <a:gd name="connsiteY70" fmla="*/ 1099039 h 3402623"/>
              <a:gd name="connsiteX71" fmla="*/ 571500 w 5115226"/>
              <a:gd name="connsiteY71" fmla="*/ 1116623 h 3402623"/>
              <a:gd name="connsiteX72" fmla="*/ 527539 w 5115226"/>
              <a:gd name="connsiteY72" fmla="*/ 1125416 h 3402623"/>
              <a:gd name="connsiteX73" fmla="*/ 465993 w 5115226"/>
              <a:gd name="connsiteY73" fmla="*/ 1143000 h 3402623"/>
              <a:gd name="connsiteX74" fmla="*/ 378070 w 5115226"/>
              <a:gd name="connsiteY74" fmla="*/ 1134208 h 3402623"/>
              <a:gd name="connsiteX75" fmla="*/ 342900 w 5115226"/>
              <a:gd name="connsiteY75" fmla="*/ 1107831 h 3402623"/>
              <a:gd name="connsiteX76" fmla="*/ 307731 w 5115226"/>
              <a:gd name="connsiteY76" fmla="*/ 1090247 h 3402623"/>
              <a:gd name="connsiteX77" fmla="*/ 237393 w 5115226"/>
              <a:gd name="connsiteY77" fmla="*/ 1055077 h 3402623"/>
              <a:gd name="connsiteX78" fmla="*/ 211016 w 5115226"/>
              <a:gd name="connsiteY78" fmla="*/ 1028700 h 3402623"/>
              <a:gd name="connsiteX79" fmla="*/ 140677 w 5115226"/>
              <a:gd name="connsiteY79" fmla="*/ 984739 h 3402623"/>
              <a:gd name="connsiteX80" fmla="*/ 87923 w 5115226"/>
              <a:gd name="connsiteY80" fmla="*/ 931985 h 3402623"/>
              <a:gd name="connsiteX81" fmla="*/ 61546 w 5115226"/>
              <a:gd name="connsiteY81" fmla="*/ 861647 h 3402623"/>
              <a:gd name="connsiteX82" fmla="*/ 43962 w 5115226"/>
              <a:gd name="connsiteY82" fmla="*/ 800100 h 3402623"/>
              <a:gd name="connsiteX83" fmla="*/ 35170 w 5115226"/>
              <a:gd name="connsiteY83" fmla="*/ 773723 h 3402623"/>
              <a:gd name="connsiteX84" fmla="*/ 17585 w 5115226"/>
              <a:gd name="connsiteY84" fmla="*/ 747347 h 3402623"/>
              <a:gd name="connsiteX85" fmla="*/ 0 w 5115226"/>
              <a:gd name="connsiteY85" fmla="*/ 641839 h 3402623"/>
              <a:gd name="connsiteX86" fmla="*/ 8793 w 5115226"/>
              <a:gd name="connsiteY86" fmla="*/ 430823 h 3402623"/>
              <a:gd name="connsiteX87" fmla="*/ 43962 w 5115226"/>
              <a:gd name="connsiteY87" fmla="*/ 369277 h 3402623"/>
              <a:gd name="connsiteX88" fmla="*/ 123093 w 5115226"/>
              <a:gd name="connsiteY88" fmla="*/ 307731 h 3402623"/>
              <a:gd name="connsiteX89" fmla="*/ 272562 w 5115226"/>
              <a:gd name="connsiteY89" fmla="*/ 254977 h 3402623"/>
              <a:gd name="connsiteX90" fmla="*/ 325316 w 5115226"/>
              <a:gd name="connsiteY90" fmla="*/ 237393 h 3402623"/>
              <a:gd name="connsiteX91" fmla="*/ 369277 w 5115226"/>
              <a:gd name="connsiteY91" fmla="*/ 228600 h 3402623"/>
              <a:gd name="connsiteX92" fmla="*/ 448408 w 5115226"/>
              <a:gd name="connsiteY92" fmla="*/ 193431 h 3402623"/>
              <a:gd name="connsiteX93" fmla="*/ 483577 w 5115226"/>
              <a:gd name="connsiteY93" fmla="*/ 184639 h 3402623"/>
              <a:gd name="connsiteX94" fmla="*/ 509954 w 5115226"/>
              <a:gd name="connsiteY94" fmla="*/ 175847 h 3402623"/>
              <a:gd name="connsiteX95" fmla="*/ 553916 w 5115226"/>
              <a:gd name="connsiteY95" fmla="*/ 167054 h 3402623"/>
              <a:gd name="connsiteX96" fmla="*/ 677008 w 5115226"/>
              <a:gd name="connsiteY96" fmla="*/ 140677 h 3402623"/>
              <a:gd name="connsiteX97" fmla="*/ 764931 w 5115226"/>
              <a:gd name="connsiteY97" fmla="*/ 131885 h 3402623"/>
              <a:gd name="connsiteX98" fmla="*/ 808893 w 5115226"/>
              <a:gd name="connsiteY98" fmla="*/ 123093 h 3402623"/>
              <a:gd name="connsiteX99" fmla="*/ 861646 w 5115226"/>
              <a:gd name="connsiteY99" fmla="*/ 114300 h 3402623"/>
              <a:gd name="connsiteX100" fmla="*/ 896816 w 5115226"/>
              <a:gd name="connsiteY100" fmla="*/ 105508 h 3402623"/>
              <a:gd name="connsiteX101" fmla="*/ 967154 w 5115226"/>
              <a:gd name="connsiteY101" fmla="*/ 96716 h 3402623"/>
              <a:gd name="connsiteX102" fmla="*/ 1090246 w 5115226"/>
              <a:gd name="connsiteY102" fmla="*/ 70339 h 3402623"/>
              <a:gd name="connsiteX103" fmla="*/ 1160585 w 5115226"/>
              <a:gd name="connsiteY103" fmla="*/ 61547 h 3402623"/>
              <a:gd name="connsiteX104" fmla="*/ 1213339 w 5115226"/>
              <a:gd name="connsiteY104" fmla="*/ 52754 h 3402623"/>
              <a:gd name="connsiteX105" fmla="*/ 1257300 w 5115226"/>
              <a:gd name="connsiteY105" fmla="*/ 43962 h 3402623"/>
              <a:gd name="connsiteX106" fmla="*/ 1283677 w 5115226"/>
              <a:gd name="connsiteY106" fmla="*/ 35170 h 3402623"/>
              <a:gd name="connsiteX107" fmla="*/ 1380393 w 5115226"/>
              <a:gd name="connsiteY107" fmla="*/ 26377 h 3402623"/>
              <a:gd name="connsiteX108" fmla="*/ 1521070 w 5115226"/>
              <a:gd name="connsiteY108" fmla="*/ 8793 h 3402623"/>
              <a:gd name="connsiteX109" fmla="*/ 1811216 w 5115226"/>
              <a:gd name="connsiteY109" fmla="*/ 0 h 3402623"/>
              <a:gd name="connsiteX110" fmla="*/ 2356339 w 5115226"/>
              <a:gd name="connsiteY110" fmla="*/ 8793 h 3402623"/>
              <a:gd name="connsiteX111" fmla="*/ 2497016 w 5115226"/>
              <a:gd name="connsiteY111" fmla="*/ 17585 h 3402623"/>
              <a:gd name="connsiteX112" fmla="*/ 2532185 w 5115226"/>
              <a:gd name="connsiteY112" fmla="*/ 26377 h 3402623"/>
              <a:gd name="connsiteX113" fmla="*/ 2620108 w 5115226"/>
              <a:gd name="connsiteY113" fmla="*/ 35170 h 3402623"/>
              <a:gd name="connsiteX114" fmla="*/ 3042139 w 5115226"/>
              <a:gd name="connsiteY114" fmla="*/ 61547 h 3402623"/>
              <a:gd name="connsiteX115" fmla="*/ 3094893 w 5115226"/>
              <a:gd name="connsiteY115" fmla="*/ 70339 h 3402623"/>
              <a:gd name="connsiteX116" fmla="*/ 3657600 w 5115226"/>
              <a:gd name="connsiteY116" fmla="*/ 70339 h 3402623"/>
              <a:gd name="connsiteX117" fmla="*/ 4255477 w 5115226"/>
              <a:gd name="connsiteY117" fmla="*/ 52754 h 3402623"/>
              <a:gd name="connsiteX118" fmla="*/ 4536831 w 5115226"/>
              <a:gd name="connsiteY118" fmla="*/ 61547 h 3402623"/>
              <a:gd name="connsiteX119" fmla="*/ 4607170 w 5115226"/>
              <a:gd name="connsiteY119" fmla="*/ 70339 h 3402623"/>
              <a:gd name="connsiteX120" fmla="*/ 4703885 w 5115226"/>
              <a:gd name="connsiteY120" fmla="*/ 79131 h 3402623"/>
              <a:gd name="connsiteX121" fmla="*/ 4826977 w 5115226"/>
              <a:gd name="connsiteY121" fmla="*/ 96716 h 3402623"/>
              <a:gd name="connsiteX122" fmla="*/ 4888523 w 5115226"/>
              <a:gd name="connsiteY122" fmla="*/ 114300 h 3402623"/>
              <a:gd name="connsiteX123" fmla="*/ 4923693 w 5115226"/>
              <a:gd name="connsiteY123" fmla="*/ 123093 h 3402623"/>
              <a:gd name="connsiteX124" fmla="*/ 4976446 w 5115226"/>
              <a:gd name="connsiteY124" fmla="*/ 140677 h 3402623"/>
              <a:gd name="connsiteX125" fmla="*/ 5020408 w 5115226"/>
              <a:gd name="connsiteY125" fmla="*/ 149470 h 3402623"/>
              <a:gd name="connsiteX126" fmla="*/ 5055577 w 5115226"/>
              <a:gd name="connsiteY126" fmla="*/ 211016 h 3402623"/>
              <a:gd name="connsiteX127" fmla="*/ 5064370 w 5115226"/>
              <a:gd name="connsiteY127" fmla="*/ 237393 h 3402623"/>
              <a:gd name="connsiteX128" fmla="*/ 5099539 w 5115226"/>
              <a:gd name="connsiteY128" fmla="*/ 307731 h 3402623"/>
              <a:gd name="connsiteX129" fmla="*/ 5099539 w 5115226"/>
              <a:gd name="connsiteY129" fmla="*/ 597877 h 3402623"/>
              <a:gd name="connsiteX130" fmla="*/ 5081954 w 5115226"/>
              <a:gd name="connsiteY130" fmla="*/ 659423 h 3402623"/>
              <a:gd name="connsiteX131" fmla="*/ 5020408 w 5115226"/>
              <a:gd name="connsiteY131" fmla="*/ 712177 h 3402623"/>
              <a:gd name="connsiteX132" fmla="*/ 4879731 w 5115226"/>
              <a:gd name="connsiteY132" fmla="*/ 756139 h 3402623"/>
              <a:gd name="connsiteX133" fmla="*/ 4659923 w 5115226"/>
              <a:gd name="connsiteY133" fmla="*/ 773723 h 3402623"/>
              <a:gd name="connsiteX134" fmla="*/ 4589585 w 5115226"/>
              <a:gd name="connsiteY134" fmla="*/ 782516 h 3402623"/>
              <a:gd name="connsiteX135" fmla="*/ 4536831 w 5115226"/>
              <a:gd name="connsiteY135" fmla="*/ 791308 h 3402623"/>
              <a:gd name="connsiteX136" fmla="*/ 4404946 w 5115226"/>
              <a:gd name="connsiteY136" fmla="*/ 800100 h 3402623"/>
              <a:gd name="connsiteX137" fmla="*/ 3754316 w 5115226"/>
              <a:gd name="connsiteY137" fmla="*/ 808893 h 3402623"/>
              <a:gd name="connsiteX138" fmla="*/ 3692770 w 5115226"/>
              <a:gd name="connsiteY138" fmla="*/ 817685 h 3402623"/>
              <a:gd name="connsiteX139" fmla="*/ 3613639 w 5115226"/>
              <a:gd name="connsiteY139" fmla="*/ 835270 h 3402623"/>
              <a:gd name="connsiteX140" fmla="*/ 3587262 w 5115226"/>
              <a:gd name="connsiteY140" fmla="*/ 844062 h 3402623"/>
              <a:gd name="connsiteX141" fmla="*/ 3569677 w 5115226"/>
              <a:gd name="connsiteY141" fmla="*/ 879231 h 3402623"/>
              <a:gd name="connsiteX142" fmla="*/ 3534508 w 5115226"/>
              <a:gd name="connsiteY142" fmla="*/ 931985 h 3402623"/>
              <a:gd name="connsiteX143" fmla="*/ 3516923 w 5115226"/>
              <a:gd name="connsiteY143" fmla="*/ 984739 h 3402623"/>
              <a:gd name="connsiteX144" fmla="*/ 3508131 w 5115226"/>
              <a:gd name="connsiteY144" fmla="*/ 1116623 h 3402623"/>
              <a:gd name="connsiteX145" fmla="*/ 3499339 w 5115226"/>
              <a:gd name="connsiteY145" fmla="*/ 1178170 h 3402623"/>
              <a:gd name="connsiteX146" fmla="*/ 3481754 w 5115226"/>
              <a:gd name="connsiteY146" fmla="*/ 1318847 h 3402623"/>
              <a:gd name="connsiteX147" fmla="*/ 3472962 w 5115226"/>
              <a:gd name="connsiteY147" fmla="*/ 1441939 h 3402623"/>
              <a:gd name="connsiteX148" fmla="*/ 3481754 w 5115226"/>
              <a:gd name="connsiteY148" fmla="*/ 1565031 h 3402623"/>
              <a:gd name="connsiteX149" fmla="*/ 3525716 w 5115226"/>
              <a:gd name="connsiteY149" fmla="*/ 1696916 h 3402623"/>
              <a:gd name="connsiteX150" fmla="*/ 3543300 w 5115226"/>
              <a:gd name="connsiteY150" fmla="*/ 1758462 h 3402623"/>
              <a:gd name="connsiteX151" fmla="*/ 3596054 w 5115226"/>
              <a:gd name="connsiteY151" fmla="*/ 1881554 h 3402623"/>
              <a:gd name="connsiteX152" fmla="*/ 3604846 w 5115226"/>
              <a:gd name="connsiteY152" fmla="*/ 1925516 h 3402623"/>
              <a:gd name="connsiteX153" fmla="*/ 3622431 w 5115226"/>
              <a:gd name="connsiteY153" fmla="*/ 1995854 h 3402623"/>
              <a:gd name="connsiteX154" fmla="*/ 3648808 w 5115226"/>
              <a:gd name="connsiteY154" fmla="*/ 2118947 h 3402623"/>
              <a:gd name="connsiteX155" fmla="*/ 3675185 w 5115226"/>
              <a:gd name="connsiteY155" fmla="*/ 2242039 h 3402623"/>
              <a:gd name="connsiteX156" fmla="*/ 3701562 w 5115226"/>
              <a:gd name="connsiteY156" fmla="*/ 2294793 h 3402623"/>
              <a:gd name="connsiteX157" fmla="*/ 3745523 w 5115226"/>
              <a:gd name="connsiteY157" fmla="*/ 2435470 h 3402623"/>
              <a:gd name="connsiteX158" fmla="*/ 3754316 w 5115226"/>
              <a:gd name="connsiteY158" fmla="*/ 2461847 h 3402623"/>
              <a:gd name="connsiteX159" fmla="*/ 3763108 w 5115226"/>
              <a:gd name="connsiteY159" fmla="*/ 2497016 h 3402623"/>
              <a:gd name="connsiteX160" fmla="*/ 3789485 w 5115226"/>
              <a:gd name="connsiteY160" fmla="*/ 2532185 h 3402623"/>
              <a:gd name="connsiteX161" fmla="*/ 3824654 w 5115226"/>
              <a:gd name="connsiteY161" fmla="*/ 2593731 h 3402623"/>
              <a:gd name="connsiteX162" fmla="*/ 3903785 w 5115226"/>
              <a:gd name="connsiteY162" fmla="*/ 2664070 h 3402623"/>
              <a:gd name="connsiteX163" fmla="*/ 3921370 w 5115226"/>
              <a:gd name="connsiteY163" fmla="*/ 2690447 h 3402623"/>
              <a:gd name="connsiteX164" fmla="*/ 3947746 w 5115226"/>
              <a:gd name="connsiteY164" fmla="*/ 2725616 h 3402623"/>
              <a:gd name="connsiteX165" fmla="*/ 3982916 w 5115226"/>
              <a:gd name="connsiteY165" fmla="*/ 2795954 h 3402623"/>
              <a:gd name="connsiteX166" fmla="*/ 4009293 w 5115226"/>
              <a:gd name="connsiteY166" fmla="*/ 2857500 h 3402623"/>
              <a:gd name="connsiteX167" fmla="*/ 4026877 w 5115226"/>
              <a:gd name="connsiteY167" fmla="*/ 2936631 h 3402623"/>
              <a:gd name="connsiteX168" fmla="*/ 4018085 w 5115226"/>
              <a:gd name="connsiteY168" fmla="*/ 3174023 h 3402623"/>
              <a:gd name="connsiteX169" fmla="*/ 4000500 w 5115226"/>
              <a:gd name="connsiteY169" fmla="*/ 3209193 h 3402623"/>
              <a:gd name="connsiteX170" fmla="*/ 3947746 w 5115226"/>
              <a:gd name="connsiteY170" fmla="*/ 3261947 h 3402623"/>
              <a:gd name="connsiteX171" fmla="*/ 3912577 w 5115226"/>
              <a:gd name="connsiteY171" fmla="*/ 3305908 h 3402623"/>
              <a:gd name="connsiteX172" fmla="*/ 3833446 w 5115226"/>
              <a:gd name="connsiteY172" fmla="*/ 3341077 h 3402623"/>
              <a:gd name="connsiteX173" fmla="*/ 3578470 w 5115226"/>
              <a:gd name="connsiteY173" fmla="*/ 3385039 h 3402623"/>
              <a:gd name="connsiteX174" fmla="*/ 3244362 w 5115226"/>
              <a:gd name="connsiteY174" fmla="*/ 3402623 h 3402623"/>
              <a:gd name="connsiteX175" fmla="*/ 2989385 w 5115226"/>
              <a:gd name="connsiteY175" fmla="*/ 3323493 h 3402623"/>
              <a:gd name="connsiteX176" fmla="*/ 2892670 w 5115226"/>
              <a:gd name="connsiteY176" fmla="*/ 3209193 h 3402623"/>
              <a:gd name="connsiteX177" fmla="*/ 2857500 w 5115226"/>
              <a:gd name="connsiteY177" fmla="*/ 3165231 h 3402623"/>
              <a:gd name="connsiteX178" fmla="*/ 2831123 w 5115226"/>
              <a:gd name="connsiteY178" fmla="*/ 3033347 h 3402623"/>
              <a:gd name="connsiteX179" fmla="*/ 2822331 w 5115226"/>
              <a:gd name="connsiteY179" fmla="*/ 2989385 h 3402623"/>
              <a:gd name="connsiteX180" fmla="*/ 2813539 w 5115226"/>
              <a:gd name="connsiteY180" fmla="*/ 2919047 h 3402623"/>
              <a:gd name="connsiteX181" fmla="*/ 2804746 w 5115226"/>
              <a:gd name="connsiteY181" fmla="*/ 2743200 h 3402623"/>
              <a:gd name="connsiteX182" fmla="*/ 2795954 w 5115226"/>
              <a:gd name="connsiteY182" fmla="*/ 2646485 h 3402623"/>
              <a:gd name="connsiteX183" fmla="*/ 2778370 w 5115226"/>
              <a:gd name="connsiteY183" fmla="*/ 2409093 h 3402623"/>
              <a:gd name="connsiteX184" fmla="*/ 2778370 w 5115226"/>
              <a:gd name="connsiteY184" fmla="*/ 1811216 h 3402623"/>
              <a:gd name="connsiteX185" fmla="*/ 2795954 w 5115226"/>
              <a:gd name="connsiteY185" fmla="*/ 1565031 h 3402623"/>
              <a:gd name="connsiteX186" fmla="*/ 2813539 w 5115226"/>
              <a:gd name="connsiteY186" fmla="*/ 1433147 h 3402623"/>
              <a:gd name="connsiteX187" fmla="*/ 2822331 w 5115226"/>
              <a:gd name="connsiteY187" fmla="*/ 1327639 h 3402623"/>
              <a:gd name="connsiteX188" fmla="*/ 2831123 w 5115226"/>
              <a:gd name="connsiteY188" fmla="*/ 1301262 h 3402623"/>
              <a:gd name="connsiteX189" fmla="*/ 2822331 w 5115226"/>
              <a:gd name="connsiteY189" fmla="*/ 1055077 h 3402623"/>
              <a:gd name="connsiteX190" fmla="*/ 2743200 w 5115226"/>
              <a:gd name="connsiteY190" fmla="*/ 931985 h 3402623"/>
              <a:gd name="connsiteX191" fmla="*/ 2699239 w 5115226"/>
              <a:gd name="connsiteY191" fmla="*/ 852854 h 3402623"/>
              <a:gd name="connsiteX192" fmla="*/ 2637693 w 5115226"/>
              <a:gd name="connsiteY192" fmla="*/ 808893 h 3402623"/>
              <a:gd name="connsiteX193" fmla="*/ 2602523 w 5115226"/>
              <a:gd name="connsiteY193" fmla="*/ 800100 h 3402623"/>
              <a:gd name="connsiteX194" fmla="*/ 2373923 w 5115226"/>
              <a:gd name="connsiteY194" fmla="*/ 826477 h 3402623"/>
              <a:gd name="connsiteX195" fmla="*/ 2338754 w 5115226"/>
              <a:gd name="connsiteY195" fmla="*/ 844062 h 3402623"/>
              <a:gd name="connsiteX196" fmla="*/ 2259623 w 5115226"/>
              <a:gd name="connsiteY196" fmla="*/ 896816 h 3402623"/>
              <a:gd name="connsiteX197" fmla="*/ 2233246 w 5115226"/>
              <a:gd name="connsiteY197" fmla="*/ 914400 h 3402623"/>
              <a:gd name="connsiteX198" fmla="*/ 2171700 w 5115226"/>
              <a:gd name="connsiteY198" fmla="*/ 949570 h 3402623"/>
              <a:gd name="connsiteX199" fmla="*/ 2136531 w 5115226"/>
              <a:gd name="connsiteY199" fmla="*/ 1019908 h 340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15226" h="3402623">
                <a:moveTo>
                  <a:pt x="2136531" y="1019908"/>
                </a:moveTo>
                <a:cubicBezTo>
                  <a:pt x="2129204" y="1050681"/>
                  <a:pt x="2136028" y="1096905"/>
                  <a:pt x="2127739" y="1134208"/>
                </a:cubicBezTo>
                <a:cubicBezTo>
                  <a:pt x="2124032" y="1150890"/>
                  <a:pt x="2109661" y="1163231"/>
                  <a:pt x="2101362" y="1178170"/>
                </a:cubicBezTo>
                <a:cubicBezTo>
                  <a:pt x="2094997" y="1189627"/>
                  <a:pt x="2089100" y="1201362"/>
                  <a:pt x="2083777" y="1213339"/>
                </a:cubicBezTo>
                <a:cubicBezTo>
                  <a:pt x="2022216" y="1351852"/>
                  <a:pt x="2100257" y="1178184"/>
                  <a:pt x="2057400" y="1292470"/>
                </a:cubicBezTo>
                <a:cubicBezTo>
                  <a:pt x="2047837" y="1317970"/>
                  <a:pt x="2036809" y="1332149"/>
                  <a:pt x="2022231" y="1354016"/>
                </a:cubicBezTo>
                <a:cubicBezTo>
                  <a:pt x="2019300" y="1362808"/>
                  <a:pt x="2017274" y="1371956"/>
                  <a:pt x="2013439" y="1380393"/>
                </a:cubicBezTo>
                <a:cubicBezTo>
                  <a:pt x="1984943" y="1443085"/>
                  <a:pt x="1988216" y="1435813"/>
                  <a:pt x="1960685" y="1477108"/>
                </a:cubicBezTo>
                <a:cubicBezTo>
                  <a:pt x="1933200" y="1587051"/>
                  <a:pt x="1968328" y="1450360"/>
                  <a:pt x="1943100" y="1538654"/>
                </a:cubicBezTo>
                <a:cubicBezTo>
                  <a:pt x="1939780" y="1550273"/>
                  <a:pt x="1937628" y="1562204"/>
                  <a:pt x="1934308" y="1573823"/>
                </a:cubicBezTo>
                <a:cubicBezTo>
                  <a:pt x="1931762" y="1582734"/>
                  <a:pt x="1927764" y="1591209"/>
                  <a:pt x="1925516" y="1600200"/>
                </a:cubicBezTo>
                <a:cubicBezTo>
                  <a:pt x="1908472" y="1668375"/>
                  <a:pt x="1928388" y="1620831"/>
                  <a:pt x="1899139" y="1679331"/>
                </a:cubicBezTo>
                <a:cubicBezTo>
                  <a:pt x="1896208" y="1702777"/>
                  <a:pt x="1894573" y="1726422"/>
                  <a:pt x="1890346" y="1749670"/>
                </a:cubicBezTo>
                <a:cubicBezTo>
                  <a:pt x="1888688" y="1758788"/>
                  <a:pt x="1884100" y="1767136"/>
                  <a:pt x="1881554" y="1776047"/>
                </a:cubicBezTo>
                <a:cubicBezTo>
                  <a:pt x="1878234" y="1787666"/>
                  <a:pt x="1874749" y="1799297"/>
                  <a:pt x="1872762" y="1811216"/>
                </a:cubicBezTo>
                <a:cubicBezTo>
                  <a:pt x="1869896" y="1828412"/>
                  <a:pt x="1859860" y="1922807"/>
                  <a:pt x="1855177" y="1943100"/>
                </a:cubicBezTo>
                <a:cubicBezTo>
                  <a:pt x="1851009" y="1961161"/>
                  <a:pt x="1842470" y="1977971"/>
                  <a:pt x="1837593" y="1995854"/>
                </a:cubicBezTo>
                <a:cubicBezTo>
                  <a:pt x="1812508" y="2087832"/>
                  <a:pt x="1843682" y="1996073"/>
                  <a:pt x="1820008" y="2074985"/>
                </a:cubicBezTo>
                <a:cubicBezTo>
                  <a:pt x="1814682" y="2092739"/>
                  <a:pt x="1806918" y="2109757"/>
                  <a:pt x="1802423" y="2127739"/>
                </a:cubicBezTo>
                <a:cubicBezTo>
                  <a:pt x="1788191" y="2184668"/>
                  <a:pt x="1804670" y="2144385"/>
                  <a:pt x="1767254" y="2189285"/>
                </a:cubicBezTo>
                <a:cubicBezTo>
                  <a:pt x="1752673" y="2206783"/>
                  <a:pt x="1740575" y="2236430"/>
                  <a:pt x="1723293" y="2250831"/>
                </a:cubicBezTo>
                <a:cubicBezTo>
                  <a:pt x="1716173" y="2256764"/>
                  <a:pt x="1705708" y="2256692"/>
                  <a:pt x="1696916" y="2259623"/>
                </a:cubicBezTo>
                <a:cubicBezTo>
                  <a:pt x="1670619" y="2277155"/>
                  <a:pt x="1639895" y="2300789"/>
                  <a:pt x="1608993" y="2312377"/>
                </a:cubicBezTo>
                <a:cubicBezTo>
                  <a:pt x="1597678" y="2316620"/>
                  <a:pt x="1585546" y="2318239"/>
                  <a:pt x="1573823" y="2321170"/>
                </a:cubicBezTo>
                <a:lnTo>
                  <a:pt x="1274885" y="2303585"/>
                </a:lnTo>
                <a:cubicBezTo>
                  <a:pt x="1256519" y="2301081"/>
                  <a:pt x="1222131" y="2286000"/>
                  <a:pt x="1222131" y="2286000"/>
                </a:cubicBezTo>
                <a:cubicBezTo>
                  <a:pt x="1210408" y="2277208"/>
                  <a:pt x="1198886" y="2268140"/>
                  <a:pt x="1186962" y="2259623"/>
                </a:cubicBezTo>
                <a:cubicBezTo>
                  <a:pt x="1178363" y="2253481"/>
                  <a:pt x="1168703" y="2248804"/>
                  <a:pt x="1160585" y="2242039"/>
                </a:cubicBezTo>
                <a:cubicBezTo>
                  <a:pt x="1151033" y="2234079"/>
                  <a:pt x="1143000" y="2224454"/>
                  <a:pt x="1134208" y="2215662"/>
                </a:cubicBezTo>
                <a:cubicBezTo>
                  <a:pt x="1106760" y="2133315"/>
                  <a:pt x="1151724" y="2255105"/>
                  <a:pt x="1099039" y="2162908"/>
                </a:cubicBezTo>
                <a:cubicBezTo>
                  <a:pt x="1093044" y="2152416"/>
                  <a:pt x="1093718" y="2139313"/>
                  <a:pt x="1090246" y="2127739"/>
                </a:cubicBezTo>
                <a:cubicBezTo>
                  <a:pt x="1084920" y="2109985"/>
                  <a:pt x="1072662" y="2074985"/>
                  <a:pt x="1072662" y="2074985"/>
                </a:cubicBezTo>
                <a:cubicBezTo>
                  <a:pt x="1072976" y="2063068"/>
                  <a:pt x="1060796" y="1804900"/>
                  <a:pt x="1090246" y="1696916"/>
                </a:cubicBezTo>
                <a:cubicBezTo>
                  <a:pt x="1095123" y="1679033"/>
                  <a:pt x="1101969" y="1661747"/>
                  <a:pt x="1107831" y="1644162"/>
                </a:cubicBezTo>
                <a:cubicBezTo>
                  <a:pt x="1110762" y="1635370"/>
                  <a:pt x="1111482" y="1625496"/>
                  <a:pt x="1116623" y="1617785"/>
                </a:cubicBezTo>
                <a:lnTo>
                  <a:pt x="1134208" y="1591408"/>
                </a:lnTo>
                <a:cubicBezTo>
                  <a:pt x="1140070" y="1573823"/>
                  <a:pt x="1141511" y="1554077"/>
                  <a:pt x="1151793" y="1538654"/>
                </a:cubicBezTo>
                <a:lnTo>
                  <a:pt x="1186962" y="1485900"/>
                </a:lnTo>
                <a:cubicBezTo>
                  <a:pt x="1206562" y="1427099"/>
                  <a:pt x="1190986" y="1467469"/>
                  <a:pt x="1248508" y="1371600"/>
                </a:cubicBezTo>
                <a:cubicBezTo>
                  <a:pt x="1265181" y="1343812"/>
                  <a:pt x="1279857" y="1321899"/>
                  <a:pt x="1292470" y="1292470"/>
                </a:cubicBezTo>
                <a:cubicBezTo>
                  <a:pt x="1296121" y="1283951"/>
                  <a:pt x="1297117" y="1274383"/>
                  <a:pt x="1301262" y="1266093"/>
                </a:cubicBezTo>
                <a:cubicBezTo>
                  <a:pt x="1305988" y="1256642"/>
                  <a:pt x="1314120" y="1249167"/>
                  <a:pt x="1318846" y="1239716"/>
                </a:cubicBezTo>
                <a:cubicBezTo>
                  <a:pt x="1352149" y="1173109"/>
                  <a:pt x="1316526" y="1215659"/>
                  <a:pt x="1362808" y="1169377"/>
                </a:cubicBezTo>
                <a:cubicBezTo>
                  <a:pt x="1365739" y="1160585"/>
                  <a:pt x="1367099" y="1151102"/>
                  <a:pt x="1371600" y="1143000"/>
                </a:cubicBezTo>
                <a:cubicBezTo>
                  <a:pt x="1381864" y="1124526"/>
                  <a:pt x="1406770" y="1090247"/>
                  <a:pt x="1406770" y="1090247"/>
                </a:cubicBezTo>
                <a:cubicBezTo>
                  <a:pt x="1409701" y="1081455"/>
                  <a:pt x="1413016" y="1072781"/>
                  <a:pt x="1415562" y="1063870"/>
                </a:cubicBezTo>
                <a:cubicBezTo>
                  <a:pt x="1418882" y="1052251"/>
                  <a:pt x="1418950" y="1039508"/>
                  <a:pt x="1424354" y="1028700"/>
                </a:cubicBezTo>
                <a:cubicBezTo>
                  <a:pt x="1430907" y="1015593"/>
                  <a:pt x="1441939" y="1005254"/>
                  <a:pt x="1450731" y="993531"/>
                </a:cubicBezTo>
                <a:cubicBezTo>
                  <a:pt x="1472248" y="928981"/>
                  <a:pt x="1455209" y="953884"/>
                  <a:pt x="1494693" y="914400"/>
                </a:cubicBezTo>
                <a:cubicBezTo>
                  <a:pt x="1497624" y="902677"/>
                  <a:pt x="1500165" y="890850"/>
                  <a:pt x="1503485" y="879231"/>
                </a:cubicBezTo>
                <a:cubicBezTo>
                  <a:pt x="1513488" y="844218"/>
                  <a:pt x="1529387" y="826919"/>
                  <a:pt x="1503485" y="782516"/>
                </a:cubicBezTo>
                <a:cubicBezTo>
                  <a:pt x="1492836" y="764261"/>
                  <a:pt x="1467413" y="760322"/>
                  <a:pt x="1450731" y="747347"/>
                </a:cubicBezTo>
                <a:cubicBezTo>
                  <a:pt x="1440916" y="739713"/>
                  <a:pt x="1434700" y="727867"/>
                  <a:pt x="1424354" y="720970"/>
                </a:cubicBezTo>
                <a:cubicBezTo>
                  <a:pt x="1416643" y="715829"/>
                  <a:pt x="1406496" y="715828"/>
                  <a:pt x="1397977" y="712177"/>
                </a:cubicBezTo>
                <a:cubicBezTo>
                  <a:pt x="1385930" y="707014"/>
                  <a:pt x="1374531" y="700454"/>
                  <a:pt x="1362808" y="694593"/>
                </a:cubicBezTo>
                <a:cubicBezTo>
                  <a:pt x="1312985" y="700454"/>
                  <a:pt x="1262008" y="700010"/>
                  <a:pt x="1213339" y="712177"/>
                </a:cubicBezTo>
                <a:cubicBezTo>
                  <a:pt x="1201276" y="715193"/>
                  <a:pt x="1196777" y="730920"/>
                  <a:pt x="1186962" y="738554"/>
                </a:cubicBezTo>
                <a:cubicBezTo>
                  <a:pt x="1170280" y="751529"/>
                  <a:pt x="1151522" y="761603"/>
                  <a:pt x="1134208" y="773723"/>
                </a:cubicBezTo>
                <a:cubicBezTo>
                  <a:pt x="1122203" y="782126"/>
                  <a:pt x="1109841" y="790198"/>
                  <a:pt x="1099039" y="800100"/>
                </a:cubicBezTo>
                <a:cubicBezTo>
                  <a:pt x="1074596" y="822506"/>
                  <a:pt x="1055226" y="850544"/>
                  <a:pt x="1028700" y="870439"/>
                </a:cubicBezTo>
                <a:cubicBezTo>
                  <a:pt x="1016977" y="879231"/>
                  <a:pt x="1004559" y="887166"/>
                  <a:pt x="993531" y="896816"/>
                </a:cubicBezTo>
                <a:cubicBezTo>
                  <a:pt x="981054" y="907733"/>
                  <a:pt x="972156" y="922789"/>
                  <a:pt x="958362" y="931985"/>
                </a:cubicBezTo>
                <a:cubicBezTo>
                  <a:pt x="936551" y="946526"/>
                  <a:pt x="909834" y="952613"/>
                  <a:pt x="888023" y="967154"/>
                </a:cubicBezTo>
                <a:cubicBezTo>
                  <a:pt x="879231" y="973016"/>
                  <a:pt x="871359" y="980576"/>
                  <a:pt x="861646" y="984739"/>
                </a:cubicBezTo>
                <a:cubicBezTo>
                  <a:pt x="850539" y="989499"/>
                  <a:pt x="838200" y="990600"/>
                  <a:pt x="826477" y="993531"/>
                </a:cubicBezTo>
                <a:cubicBezTo>
                  <a:pt x="814754" y="1005254"/>
                  <a:pt x="804799" y="1019064"/>
                  <a:pt x="791308" y="1028700"/>
                </a:cubicBezTo>
                <a:cubicBezTo>
                  <a:pt x="783766" y="1034087"/>
                  <a:pt x="773221" y="1033348"/>
                  <a:pt x="764931" y="1037493"/>
                </a:cubicBezTo>
                <a:cubicBezTo>
                  <a:pt x="755480" y="1042219"/>
                  <a:pt x="748005" y="1050351"/>
                  <a:pt x="738554" y="1055077"/>
                </a:cubicBezTo>
                <a:cubicBezTo>
                  <a:pt x="730264" y="1059222"/>
                  <a:pt x="720855" y="1060616"/>
                  <a:pt x="712177" y="1063870"/>
                </a:cubicBezTo>
                <a:cubicBezTo>
                  <a:pt x="697399" y="1069412"/>
                  <a:pt x="683048" y="1076060"/>
                  <a:pt x="668216" y="1081454"/>
                </a:cubicBezTo>
                <a:cubicBezTo>
                  <a:pt x="650796" y="1087789"/>
                  <a:pt x="632672" y="1092155"/>
                  <a:pt x="615462" y="1099039"/>
                </a:cubicBezTo>
                <a:cubicBezTo>
                  <a:pt x="600808" y="1104900"/>
                  <a:pt x="586617" y="1112088"/>
                  <a:pt x="571500" y="1116623"/>
                </a:cubicBezTo>
                <a:cubicBezTo>
                  <a:pt x="557186" y="1120917"/>
                  <a:pt x="542127" y="1122174"/>
                  <a:pt x="527539" y="1125416"/>
                </a:cubicBezTo>
                <a:cubicBezTo>
                  <a:pt x="494415" y="1132777"/>
                  <a:pt x="495369" y="1133208"/>
                  <a:pt x="465993" y="1143000"/>
                </a:cubicBezTo>
                <a:cubicBezTo>
                  <a:pt x="436685" y="1140069"/>
                  <a:pt x="406391" y="1142299"/>
                  <a:pt x="378070" y="1134208"/>
                </a:cubicBezTo>
                <a:cubicBezTo>
                  <a:pt x="363980" y="1130182"/>
                  <a:pt x="355327" y="1115598"/>
                  <a:pt x="342900" y="1107831"/>
                </a:cubicBezTo>
                <a:cubicBezTo>
                  <a:pt x="331786" y="1100885"/>
                  <a:pt x="318845" y="1097193"/>
                  <a:pt x="307731" y="1090247"/>
                </a:cubicBezTo>
                <a:cubicBezTo>
                  <a:pt x="247947" y="1052882"/>
                  <a:pt x="299104" y="1070506"/>
                  <a:pt x="237393" y="1055077"/>
                </a:cubicBezTo>
                <a:cubicBezTo>
                  <a:pt x="228601" y="1046285"/>
                  <a:pt x="221134" y="1035927"/>
                  <a:pt x="211016" y="1028700"/>
                </a:cubicBezTo>
                <a:cubicBezTo>
                  <a:pt x="140017" y="977987"/>
                  <a:pt x="211736" y="1048692"/>
                  <a:pt x="140677" y="984739"/>
                </a:cubicBezTo>
                <a:cubicBezTo>
                  <a:pt x="122192" y="968103"/>
                  <a:pt x="87923" y="931985"/>
                  <a:pt x="87923" y="931985"/>
                </a:cubicBezTo>
                <a:cubicBezTo>
                  <a:pt x="76298" y="902921"/>
                  <a:pt x="69810" y="889195"/>
                  <a:pt x="61546" y="861647"/>
                </a:cubicBezTo>
                <a:cubicBezTo>
                  <a:pt x="55415" y="841210"/>
                  <a:pt x="50093" y="820537"/>
                  <a:pt x="43962" y="800100"/>
                </a:cubicBezTo>
                <a:cubicBezTo>
                  <a:pt x="41299" y="791223"/>
                  <a:pt x="39315" y="782012"/>
                  <a:pt x="35170" y="773723"/>
                </a:cubicBezTo>
                <a:cubicBezTo>
                  <a:pt x="30444" y="764272"/>
                  <a:pt x="23447" y="756139"/>
                  <a:pt x="17585" y="747347"/>
                </a:cubicBezTo>
                <a:cubicBezTo>
                  <a:pt x="12594" y="722390"/>
                  <a:pt x="0" y="663644"/>
                  <a:pt x="0" y="641839"/>
                </a:cubicBezTo>
                <a:cubicBezTo>
                  <a:pt x="0" y="571439"/>
                  <a:pt x="3592" y="501030"/>
                  <a:pt x="8793" y="430823"/>
                </a:cubicBezTo>
                <a:cubicBezTo>
                  <a:pt x="10347" y="409844"/>
                  <a:pt x="30797" y="381345"/>
                  <a:pt x="43962" y="369277"/>
                </a:cubicBezTo>
                <a:cubicBezTo>
                  <a:pt x="68595" y="346697"/>
                  <a:pt x="92067" y="320141"/>
                  <a:pt x="123093" y="307731"/>
                </a:cubicBezTo>
                <a:cubicBezTo>
                  <a:pt x="201470" y="276381"/>
                  <a:pt x="152093" y="295133"/>
                  <a:pt x="272562" y="254977"/>
                </a:cubicBezTo>
                <a:cubicBezTo>
                  <a:pt x="290147" y="249115"/>
                  <a:pt x="307140" y="241028"/>
                  <a:pt x="325316" y="237393"/>
                </a:cubicBezTo>
                <a:cubicBezTo>
                  <a:pt x="339970" y="234462"/>
                  <a:pt x="354963" y="232894"/>
                  <a:pt x="369277" y="228600"/>
                </a:cubicBezTo>
                <a:cubicBezTo>
                  <a:pt x="449502" y="204532"/>
                  <a:pt x="379114" y="219416"/>
                  <a:pt x="448408" y="193431"/>
                </a:cubicBezTo>
                <a:cubicBezTo>
                  <a:pt x="459722" y="189188"/>
                  <a:pt x="471958" y="187959"/>
                  <a:pt x="483577" y="184639"/>
                </a:cubicBezTo>
                <a:cubicBezTo>
                  <a:pt x="492488" y="182093"/>
                  <a:pt x="500963" y="178095"/>
                  <a:pt x="509954" y="175847"/>
                </a:cubicBezTo>
                <a:cubicBezTo>
                  <a:pt x="524452" y="172222"/>
                  <a:pt x="539328" y="170296"/>
                  <a:pt x="553916" y="167054"/>
                </a:cubicBezTo>
                <a:cubicBezTo>
                  <a:pt x="599653" y="156890"/>
                  <a:pt x="622817" y="146096"/>
                  <a:pt x="677008" y="140677"/>
                </a:cubicBezTo>
                <a:cubicBezTo>
                  <a:pt x="706316" y="137746"/>
                  <a:pt x="735736" y="135778"/>
                  <a:pt x="764931" y="131885"/>
                </a:cubicBezTo>
                <a:cubicBezTo>
                  <a:pt x="779744" y="129910"/>
                  <a:pt x="794190" y="125766"/>
                  <a:pt x="808893" y="123093"/>
                </a:cubicBezTo>
                <a:cubicBezTo>
                  <a:pt x="826432" y="119904"/>
                  <a:pt x="844165" y="117796"/>
                  <a:pt x="861646" y="114300"/>
                </a:cubicBezTo>
                <a:cubicBezTo>
                  <a:pt x="873495" y="111930"/>
                  <a:pt x="884896" y="107495"/>
                  <a:pt x="896816" y="105508"/>
                </a:cubicBezTo>
                <a:cubicBezTo>
                  <a:pt x="920123" y="101624"/>
                  <a:pt x="943800" y="100309"/>
                  <a:pt x="967154" y="96716"/>
                </a:cubicBezTo>
                <a:cubicBezTo>
                  <a:pt x="998650" y="91870"/>
                  <a:pt x="1066971" y="74446"/>
                  <a:pt x="1090246" y="70339"/>
                </a:cubicBezTo>
                <a:cubicBezTo>
                  <a:pt x="1113515" y="66233"/>
                  <a:pt x="1137194" y="64889"/>
                  <a:pt x="1160585" y="61547"/>
                </a:cubicBezTo>
                <a:cubicBezTo>
                  <a:pt x="1178233" y="59026"/>
                  <a:pt x="1195799" y="55943"/>
                  <a:pt x="1213339" y="52754"/>
                </a:cubicBezTo>
                <a:cubicBezTo>
                  <a:pt x="1228042" y="50081"/>
                  <a:pt x="1242802" y="47586"/>
                  <a:pt x="1257300" y="43962"/>
                </a:cubicBezTo>
                <a:cubicBezTo>
                  <a:pt x="1266291" y="41714"/>
                  <a:pt x="1274502" y="36481"/>
                  <a:pt x="1283677" y="35170"/>
                </a:cubicBezTo>
                <a:cubicBezTo>
                  <a:pt x="1315723" y="30592"/>
                  <a:pt x="1348219" y="29952"/>
                  <a:pt x="1380393" y="26377"/>
                </a:cubicBezTo>
                <a:cubicBezTo>
                  <a:pt x="1434245" y="20393"/>
                  <a:pt x="1464841" y="11471"/>
                  <a:pt x="1521070" y="8793"/>
                </a:cubicBezTo>
                <a:cubicBezTo>
                  <a:pt x="1617720" y="4191"/>
                  <a:pt x="1714501" y="2931"/>
                  <a:pt x="1811216" y="0"/>
                </a:cubicBezTo>
                <a:lnTo>
                  <a:pt x="2356339" y="8793"/>
                </a:lnTo>
                <a:cubicBezTo>
                  <a:pt x="2403307" y="9997"/>
                  <a:pt x="2450265" y="12910"/>
                  <a:pt x="2497016" y="17585"/>
                </a:cubicBezTo>
                <a:cubicBezTo>
                  <a:pt x="2509040" y="18787"/>
                  <a:pt x="2520223" y="24668"/>
                  <a:pt x="2532185" y="26377"/>
                </a:cubicBezTo>
                <a:cubicBezTo>
                  <a:pt x="2561343" y="30543"/>
                  <a:pt x="2590765" y="32618"/>
                  <a:pt x="2620108" y="35170"/>
                </a:cubicBezTo>
                <a:cubicBezTo>
                  <a:pt x="2760552" y="47383"/>
                  <a:pt x="2901387" y="54138"/>
                  <a:pt x="3042139" y="61547"/>
                </a:cubicBezTo>
                <a:cubicBezTo>
                  <a:pt x="3059724" y="64478"/>
                  <a:pt x="3077114" y="69022"/>
                  <a:pt x="3094893" y="70339"/>
                </a:cubicBezTo>
                <a:cubicBezTo>
                  <a:pt x="3319532" y="86978"/>
                  <a:pt x="3393700" y="76775"/>
                  <a:pt x="3657600" y="70339"/>
                </a:cubicBezTo>
                <a:lnTo>
                  <a:pt x="4255477" y="52754"/>
                </a:lnTo>
                <a:lnTo>
                  <a:pt x="4536831" y="61547"/>
                </a:lnTo>
                <a:cubicBezTo>
                  <a:pt x="4560430" y="62727"/>
                  <a:pt x="4583671" y="67866"/>
                  <a:pt x="4607170" y="70339"/>
                </a:cubicBezTo>
                <a:cubicBezTo>
                  <a:pt x="4639363" y="73728"/>
                  <a:pt x="4671647" y="76200"/>
                  <a:pt x="4703885" y="79131"/>
                </a:cubicBezTo>
                <a:cubicBezTo>
                  <a:pt x="4784030" y="99167"/>
                  <a:pt x="4687052" y="76726"/>
                  <a:pt x="4826977" y="96716"/>
                </a:cubicBezTo>
                <a:cubicBezTo>
                  <a:pt x="4854461" y="100642"/>
                  <a:pt x="4863472" y="107143"/>
                  <a:pt x="4888523" y="114300"/>
                </a:cubicBezTo>
                <a:cubicBezTo>
                  <a:pt x="4900142" y="117620"/>
                  <a:pt x="4912118" y="119621"/>
                  <a:pt x="4923693" y="123093"/>
                </a:cubicBezTo>
                <a:cubicBezTo>
                  <a:pt x="4941447" y="128419"/>
                  <a:pt x="4958271" y="137042"/>
                  <a:pt x="4976446" y="140677"/>
                </a:cubicBezTo>
                <a:lnTo>
                  <a:pt x="5020408" y="149470"/>
                </a:lnTo>
                <a:cubicBezTo>
                  <a:pt x="5038070" y="175963"/>
                  <a:pt x="5042189" y="179778"/>
                  <a:pt x="5055577" y="211016"/>
                </a:cubicBezTo>
                <a:cubicBezTo>
                  <a:pt x="5059228" y="219535"/>
                  <a:pt x="5060535" y="228956"/>
                  <a:pt x="5064370" y="237393"/>
                </a:cubicBezTo>
                <a:cubicBezTo>
                  <a:pt x="5075217" y="261257"/>
                  <a:pt x="5099539" y="307731"/>
                  <a:pt x="5099539" y="307731"/>
                </a:cubicBezTo>
                <a:cubicBezTo>
                  <a:pt x="5122771" y="423895"/>
                  <a:pt x="5118004" y="382457"/>
                  <a:pt x="5099539" y="597877"/>
                </a:cubicBezTo>
                <a:cubicBezTo>
                  <a:pt x="5097717" y="619135"/>
                  <a:pt x="5091496" y="640339"/>
                  <a:pt x="5081954" y="659423"/>
                </a:cubicBezTo>
                <a:cubicBezTo>
                  <a:pt x="5075652" y="672026"/>
                  <a:pt x="5029654" y="706783"/>
                  <a:pt x="5020408" y="712177"/>
                </a:cubicBezTo>
                <a:cubicBezTo>
                  <a:pt x="4952483" y="751801"/>
                  <a:pt x="4954856" y="749607"/>
                  <a:pt x="4879731" y="756139"/>
                </a:cubicBezTo>
                <a:cubicBezTo>
                  <a:pt x="4673723" y="774052"/>
                  <a:pt x="4821592" y="755759"/>
                  <a:pt x="4659923" y="773723"/>
                </a:cubicBezTo>
                <a:cubicBezTo>
                  <a:pt x="4636439" y="776332"/>
                  <a:pt x="4612976" y="779174"/>
                  <a:pt x="4589585" y="782516"/>
                </a:cubicBezTo>
                <a:cubicBezTo>
                  <a:pt x="4571937" y="785037"/>
                  <a:pt x="4554578" y="789618"/>
                  <a:pt x="4536831" y="791308"/>
                </a:cubicBezTo>
                <a:cubicBezTo>
                  <a:pt x="4492970" y="795485"/>
                  <a:pt x="4448994" y="799110"/>
                  <a:pt x="4404946" y="800100"/>
                </a:cubicBezTo>
                <a:lnTo>
                  <a:pt x="3754316" y="808893"/>
                </a:lnTo>
                <a:cubicBezTo>
                  <a:pt x="3733801" y="811824"/>
                  <a:pt x="3713212" y="814278"/>
                  <a:pt x="3692770" y="817685"/>
                </a:cubicBezTo>
                <a:cubicBezTo>
                  <a:pt x="3671000" y="821313"/>
                  <a:pt x="3635780" y="828944"/>
                  <a:pt x="3613639" y="835270"/>
                </a:cubicBezTo>
                <a:cubicBezTo>
                  <a:pt x="3604728" y="837816"/>
                  <a:pt x="3596054" y="841131"/>
                  <a:pt x="3587262" y="844062"/>
                </a:cubicBezTo>
                <a:cubicBezTo>
                  <a:pt x="3581400" y="855785"/>
                  <a:pt x="3576420" y="867992"/>
                  <a:pt x="3569677" y="879231"/>
                </a:cubicBezTo>
                <a:cubicBezTo>
                  <a:pt x="3558804" y="897353"/>
                  <a:pt x="3543959" y="913082"/>
                  <a:pt x="3534508" y="931985"/>
                </a:cubicBezTo>
                <a:cubicBezTo>
                  <a:pt x="3526218" y="948564"/>
                  <a:pt x="3516923" y="984739"/>
                  <a:pt x="3516923" y="984739"/>
                </a:cubicBezTo>
                <a:cubicBezTo>
                  <a:pt x="3513992" y="1028700"/>
                  <a:pt x="3512120" y="1072745"/>
                  <a:pt x="3508131" y="1116623"/>
                </a:cubicBezTo>
                <a:cubicBezTo>
                  <a:pt x="3506255" y="1137262"/>
                  <a:pt x="3502019" y="1157620"/>
                  <a:pt x="3499339" y="1178170"/>
                </a:cubicBezTo>
                <a:cubicBezTo>
                  <a:pt x="3493227" y="1225030"/>
                  <a:pt x="3486456" y="1271824"/>
                  <a:pt x="3481754" y="1318847"/>
                </a:cubicBezTo>
                <a:cubicBezTo>
                  <a:pt x="3477661" y="1359778"/>
                  <a:pt x="3475893" y="1400908"/>
                  <a:pt x="3472962" y="1441939"/>
                </a:cubicBezTo>
                <a:cubicBezTo>
                  <a:pt x="3475893" y="1482970"/>
                  <a:pt x="3473420" y="1524749"/>
                  <a:pt x="3481754" y="1565031"/>
                </a:cubicBezTo>
                <a:cubicBezTo>
                  <a:pt x="3491143" y="1610410"/>
                  <a:pt x="3511666" y="1652758"/>
                  <a:pt x="3525716" y="1696916"/>
                </a:cubicBezTo>
                <a:cubicBezTo>
                  <a:pt x="3532185" y="1717248"/>
                  <a:pt x="3535704" y="1738524"/>
                  <a:pt x="3543300" y="1758462"/>
                </a:cubicBezTo>
                <a:cubicBezTo>
                  <a:pt x="3559192" y="1800178"/>
                  <a:pt x="3596054" y="1881554"/>
                  <a:pt x="3596054" y="1881554"/>
                </a:cubicBezTo>
                <a:cubicBezTo>
                  <a:pt x="3598985" y="1896208"/>
                  <a:pt x="3601486" y="1910955"/>
                  <a:pt x="3604846" y="1925516"/>
                </a:cubicBezTo>
                <a:cubicBezTo>
                  <a:pt x="3610280" y="1949065"/>
                  <a:pt x="3619013" y="1971929"/>
                  <a:pt x="3622431" y="1995854"/>
                </a:cubicBezTo>
                <a:cubicBezTo>
                  <a:pt x="3634240" y="2078522"/>
                  <a:pt x="3625530" y="2037474"/>
                  <a:pt x="3648808" y="2118947"/>
                </a:cubicBezTo>
                <a:cubicBezTo>
                  <a:pt x="3655993" y="2169245"/>
                  <a:pt x="3656668" y="2193894"/>
                  <a:pt x="3675185" y="2242039"/>
                </a:cubicBezTo>
                <a:cubicBezTo>
                  <a:pt x="3682243" y="2260389"/>
                  <a:pt x="3692770" y="2277208"/>
                  <a:pt x="3701562" y="2294793"/>
                </a:cubicBezTo>
                <a:cubicBezTo>
                  <a:pt x="3719344" y="2365924"/>
                  <a:pt x="3706535" y="2318506"/>
                  <a:pt x="3745523" y="2435470"/>
                </a:cubicBezTo>
                <a:cubicBezTo>
                  <a:pt x="3748454" y="2444262"/>
                  <a:pt x="3752068" y="2452856"/>
                  <a:pt x="3754316" y="2461847"/>
                </a:cubicBezTo>
                <a:cubicBezTo>
                  <a:pt x="3757247" y="2473570"/>
                  <a:pt x="3757704" y="2486208"/>
                  <a:pt x="3763108" y="2497016"/>
                </a:cubicBezTo>
                <a:cubicBezTo>
                  <a:pt x="3769661" y="2510123"/>
                  <a:pt x="3780693" y="2520462"/>
                  <a:pt x="3789485" y="2532185"/>
                </a:cubicBezTo>
                <a:cubicBezTo>
                  <a:pt x="3799545" y="2562365"/>
                  <a:pt x="3798039" y="2567116"/>
                  <a:pt x="3824654" y="2593731"/>
                </a:cubicBezTo>
                <a:cubicBezTo>
                  <a:pt x="3860529" y="2629606"/>
                  <a:pt x="3875580" y="2630224"/>
                  <a:pt x="3903785" y="2664070"/>
                </a:cubicBezTo>
                <a:cubicBezTo>
                  <a:pt x="3910550" y="2672188"/>
                  <a:pt x="3915228" y="2681848"/>
                  <a:pt x="3921370" y="2690447"/>
                </a:cubicBezTo>
                <a:cubicBezTo>
                  <a:pt x="3929887" y="2702371"/>
                  <a:pt x="3940630" y="2712806"/>
                  <a:pt x="3947746" y="2725616"/>
                </a:cubicBezTo>
                <a:cubicBezTo>
                  <a:pt x="4019433" y="2854653"/>
                  <a:pt x="3922980" y="2706052"/>
                  <a:pt x="3982916" y="2795954"/>
                </a:cubicBezTo>
                <a:cubicBezTo>
                  <a:pt x="4008158" y="2896925"/>
                  <a:pt x="3972861" y="2772491"/>
                  <a:pt x="4009293" y="2857500"/>
                </a:cubicBezTo>
                <a:cubicBezTo>
                  <a:pt x="4013948" y="2868363"/>
                  <a:pt x="4025313" y="2928809"/>
                  <a:pt x="4026877" y="2936631"/>
                </a:cubicBezTo>
                <a:cubicBezTo>
                  <a:pt x="4023946" y="3015762"/>
                  <a:pt x="4025712" y="3095206"/>
                  <a:pt x="4018085" y="3174023"/>
                </a:cubicBezTo>
                <a:cubicBezTo>
                  <a:pt x="4016822" y="3187069"/>
                  <a:pt x="4008688" y="3198958"/>
                  <a:pt x="4000500" y="3209193"/>
                </a:cubicBezTo>
                <a:cubicBezTo>
                  <a:pt x="3984965" y="3228612"/>
                  <a:pt x="3963281" y="3242528"/>
                  <a:pt x="3947746" y="3261947"/>
                </a:cubicBezTo>
                <a:cubicBezTo>
                  <a:pt x="3936023" y="3276601"/>
                  <a:pt x="3928006" y="3295226"/>
                  <a:pt x="3912577" y="3305908"/>
                </a:cubicBezTo>
                <a:cubicBezTo>
                  <a:pt x="3888845" y="3322338"/>
                  <a:pt x="3860137" y="3330087"/>
                  <a:pt x="3833446" y="3341077"/>
                </a:cubicBezTo>
                <a:cubicBezTo>
                  <a:pt x="3725907" y="3385358"/>
                  <a:pt x="3736959" y="3374473"/>
                  <a:pt x="3578470" y="3385039"/>
                </a:cubicBezTo>
                <a:cubicBezTo>
                  <a:pt x="3379263" y="3398319"/>
                  <a:pt x="3490603" y="3391917"/>
                  <a:pt x="3244362" y="3402623"/>
                </a:cubicBezTo>
                <a:cubicBezTo>
                  <a:pt x="3130402" y="3381903"/>
                  <a:pt x="3064143" y="3398251"/>
                  <a:pt x="2989385" y="3323493"/>
                </a:cubicBezTo>
                <a:cubicBezTo>
                  <a:pt x="2954094" y="3288202"/>
                  <a:pt x="2924621" y="3247534"/>
                  <a:pt x="2892670" y="3209193"/>
                </a:cubicBezTo>
                <a:cubicBezTo>
                  <a:pt x="2880656" y="3194776"/>
                  <a:pt x="2857500" y="3165231"/>
                  <a:pt x="2857500" y="3165231"/>
                </a:cubicBezTo>
                <a:cubicBezTo>
                  <a:pt x="2827739" y="3075945"/>
                  <a:pt x="2847382" y="3147156"/>
                  <a:pt x="2831123" y="3033347"/>
                </a:cubicBezTo>
                <a:cubicBezTo>
                  <a:pt x="2829010" y="3018553"/>
                  <a:pt x="2824603" y="3004155"/>
                  <a:pt x="2822331" y="2989385"/>
                </a:cubicBezTo>
                <a:cubicBezTo>
                  <a:pt x="2818738" y="2966031"/>
                  <a:pt x="2816470" y="2942493"/>
                  <a:pt x="2813539" y="2919047"/>
                </a:cubicBezTo>
                <a:cubicBezTo>
                  <a:pt x="2810608" y="2860431"/>
                  <a:pt x="2808525" y="2801767"/>
                  <a:pt x="2804746" y="2743200"/>
                </a:cubicBezTo>
                <a:cubicBezTo>
                  <a:pt x="2802662" y="2710896"/>
                  <a:pt x="2798107" y="2678785"/>
                  <a:pt x="2795954" y="2646485"/>
                </a:cubicBezTo>
                <a:cubicBezTo>
                  <a:pt x="2780187" y="2409965"/>
                  <a:pt x="2796508" y="2554199"/>
                  <a:pt x="2778370" y="2409093"/>
                </a:cubicBezTo>
                <a:cubicBezTo>
                  <a:pt x="2764142" y="2110332"/>
                  <a:pt x="2765764" y="2233511"/>
                  <a:pt x="2778370" y="1811216"/>
                </a:cubicBezTo>
                <a:cubicBezTo>
                  <a:pt x="2786011" y="1555243"/>
                  <a:pt x="2780821" y="1716364"/>
                  <a:pt x="2795954" y="1565031"/>
                </a:cubicBezTo>
                <a:cubicBezTo>
                  <a:pt x="2808247" y="1442093"/>
                  <a:pt x="2792867" y="1495155"/>
                  <a:pt x="2813539" y="1433147"/>
                </a:cubicBezTo>
                <a:cubicBezTo>
                  <a:pt x="2816470" y="1397978"/>
                  <a:pt x="2817667" y="1362621"/>
                  <a:pt x="2822331" y="1327639"/>
                </a:cubicBezTo>
                <a:cubicBezTo>
                  <a:pt x="2823556" y="1318452"/>
                  <a:pt x="2831123" y="1310530"/>
                  <a:pt x="2831123" y="1301262"/>
                </a:cubicBezTo>
                <a:cubicBezTo>
                  <a:pt x="2831123" y="1219148"/>
                  <a:pt x="2835137" y="1136186"/>
                  <a:pt x="2822331" y="1055077"/>
                </a:cubicBezTo>
                <a:cubicBezTo>
                  <a:pt x="2812698" y="994066"/>
                  <a:pt x="2780420" y="969204"/>
                  <a:pt x="2743200" y="931985"/>
                </a:cubicBezTo>
                <a:cubicBezTo>
                  <a:pt x="2738603" y="922790"/>
                  <a:pt x="2713482" y="867098"/>
                  <a:pt x="2699239" y="852854"/>
                </a:cubicBezTo>
                <a:cubicBezTo>
                  <a:pt x="2696985" y="850600"/>
                  <a:pt x="2646432" y="812638"/>
                  <a:pt x="2637693" y="808893"/>
                </a:cubicBezTo>
                <a:cubicBezTo>
                  <a:pt x="2626586" y="804133"/>
                  <a:pt x="2614246" y="803031"/>
                  <a:pt x="2602523" y="800100"/>
                </a:cubicBezTo>
                <a:cubicBezTo>
                  <a:pt x="2526323" y="808892"/>
                  <a:pt x="2449585" y="813867"/>
                  <a:pt x="2373923" y="826477"/>
                </a:cubicBezTo>
                <a:cubicBezTo>
                  <a:pt x="2360995" y="828632"/>
                  <a:pt x="2349916" y="837193"/>
                  <a:pt x="2338754" y="844062"/>
                </a:cubicBezTo>
                <a:cubicBezTo>
                  <a:pt x="2311755" y="860677"/>
                  <a:pt x="2286000" y="879231"/>
                  <a:pt x="2259623" y="896816"/>
                </a:cubicBezTo>
                <a:cubicBezTo>
                  <a:pt x="2250831" y="902677"/>
                  <a:pt x="2242697" y="909674"/>
                  <a:pt x="2233246" y="914400"/>
                </a:cubicBezTo>
                <a:cubicBezTo>
                  <a:pt x="2211747" y="925150"/>
                  <a:pt x="2190341" y="934035"/>
                  <a:pt x="2171700" y="949570"/>
                </a:cubicBezTo>
                <a:cubicBezTo>
                  <a:pt x="2125185" y="988333"/>
                  <a:pt x="2143858" y="989135"/>
                  <a:pt x="2136531" y="101990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(KLAUS, T</a:t>
            </a:r>
            <a:r>
              <a:rPr lang="en-US" baseline="30000" dirty="0"/>
              <a:t>2</a:t>
            </a:r>
            <a:r>
              <a:rPr lang="en-US" dirty="0"/>
              <a:t>) is okay.</a:t>
            </a:r>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7382961" y="2982511"/>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6502636" y="2975666"/>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7919130" y="3471396"/>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004847" y="3488908"/>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29E0008-F1C0-4A55-88BF-426388B7CCB5}"/>
              </a:ext>
            </a:extLst>
          </p:cNvPr>
          <p:cNvCxnSpPr>
            <a:stCxn id="73" idx="0"/>
            <a:endCxn id="112" idx="4"/>
          </p:cNvCxnSpPr>
          <p:nvPr/>
        </p:nvCxnSpPr>
        <p:spPr>
          <a:xfrm rot="5400000" flipH="1" flipV="1">
            <a:off x="8733082" y="1780582"/>
            <a:ext cx="197453" cy="2206406"/>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8A1E17DD-F70C-4891-8D9B-F457A75B0995}"/>
              </a:ext>
            </a:extLst>
          </p:cNvPr>
          <p:cNvCxnSpPr>
            <a:stCxn id="118" idx="0"/>
            <a:endCxn id="112" idx="4"/>
          </p:cNvCxnSpPr>
          <p:nvPr/>
        </p:nvCxnSpPr>
        <p:spPr>
          <a:xfrm rot="5400000" flipH="1" flipV="1">
            <a:off x="8296341" y="1336997"/>
            <a:ext cx="190608" cy="3086731"/>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2951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EA71FA-8881-47CA-A850-D8F8ADF924BD}"/>
              </a:ext>
            </a:extLst>
          </p:cNvPr>
          <p:cNvSpPr/>
          <p:nvPr/>
        </p:nvSpPr>
        <p:spPr>
          <a:xfrm>
            <a:off x="123092" y="1582615"/>
            <a:ext cx="5115226" cy="3402623"/>
          </a:xfrm>
          <a:custGeom>
            <a:avLst/>
            <a:gdLst>
              <a:gd name="connsiteX0" fmla="*/ 2136531 w 5115226"/>
              <a:gd name="connsiteY0" fmla="*/ 1019908 h 3402623"/>
              <a:gd name="connsiteX1" fmla="*/ 2127739 w 5115226"/>
              <a:gd name="connsiteY1" fmla="*/ 1134208 h 3402623"/>
              <a:gd name="connsiteX2" fmla="*/ 2101362 w 5115226"/>
              <a:gd name="connsiteY2" fmla="*/ 1178170 h 3402623"/>
              <a:gd name="connsiteX3" fmla="*/ 2083777 w 5115226"/>
              <a:gd name="connsiteY3" fmla="*/ 1213339 h 3402623"/>
              <a:gd name="connsiteX4" fmla="*/ 2057400 w 5115226"/>
              <a:gd name="connsiteY4" fmla="*/ 1292470 h 3402623"/>
              <a:gd name="connsiteX5" fmla="*/ 2022231 w 5115226"/>
              <a:gd name="connsiteY5" fmla="*/ 1354016 h 3402623"/>
              <a:gd name="connsiteX6" fmla="*/ 2013439 w 5115226"/>
              <a:gd name="connsiteY6" fmla="*/ 1380393 h 3402623"/>
              <a:gd name="connsiteX7" fmla="*/ 1960685 w 5115226"/>
              <a:gd name="connsiteY7" fmla="*/ 1477108 h 3402623"/>
              <a:gd name="connsiteX8" fmla="*/ 1943100 w 5115226"/>
              <a:gd name="connsiteY8" fmla="*/ 1538654 h 3402623"/>
              <a:gd name="connsiteX9" fmla="*/ 1934308 w 5115226"/>
              <a:gd name="connsiteY9" fmla="*/ 1573823 h 3402623"/>
              <a:gd name="connsiteX10" fmla="*/ 1925516 w 5115226"/>
              <a:gd name="connsiteY10" fmla="*/ 1600200 h 3402623"/>
              <a:gd name="connsiteX11" fmla="*/ 1899139 w 5115226"/>
              <a:gd name="connsiteY11" fmla="*/ 1679331 h 3402623"/>
              <a:gd name="connsiteX12" fmla="*/ 1890346 w 5115226"/>
              <a:gd name="connsiteY12" fmla="*/ 1749670 h 3402623"/>
              <a:gd name="connsiteX13" fmla="*/ 1881554 w 5115226"/>
              <a:gd name="connsiteY13" fmla="*/ 1776047 h 3402623"/>
              <a:gd name="connsiteX14" fmla="*/ 1872762 w 5115226"/>
              <a:gd name="connsiteY14" fmla="*/ 1811216 h 3402623"/>
              <a:gd name="connsiteX15" fmla="*/ 1855177 w 5115226"/>
              <a:gd name="connsiteY15" fmla="*/ 1943100 h 3402623"/>
              <a:gd name="connsiteX16" fmla="*/ 1837593 w 5115226"/>
              <a:gd name="connsiteY16" fmla="*/ 1995854 h 3402623"/>
              <a:gd name="connsiteX17" fmla="*/ 1820008 w 5115226"/>
              <a:gd name="connsiteY17" fmla="*/ 2074985 h 3402623"/>
              <a:gd name="connsiteX18" fmla="*/ 1802423 w 5115226"/>
              <a:gd name="connsiteY18" fmla="*/ 2127739 h 3402623"/>
              <a:gd name="connsiteX19" fmla="*/ 1767254 w 5115226"/>
              <a:gd name="connsiteY19" fmla="*/ 2189285 h 3402623"/>
              <a:gd name="connsiteX20" fmla="*/ 1723293 w 5115226"/>
              <a:gd name="connsiteY20" fmla="*/ 2250831 h 3402623"/>
              <a:gd name="connsiteX21" fmla="*/ 1696916 w 5115226"/>
              <a:gd name="connsiteY21" fmla="*/ 2259623 h 3402623"/>
              <a:gd name="connsiteX22" fmla="*/ 1608993 w 5115226"/>
              <a:gd name="connsiteY22" fmla="*/ 2312377 h 3402623"/>
              <a:gd name="connsiteX23" fmla="*/ 1573823 w 5115226"/>
              <a:gd name="connsiteY23" fmla="*/ 2321170 h 3402623"/>
              <a:gd name="connsiteX24" fmla="*/ 1274885 w 5115226"/>
              <a:gd name="connsiteY24" fmla="*/ 2303585 h 3402623"/>
              <a:gd name="connsiteX25" fmla="*/ 1222131 w 5115226"/>
              <a:gd name="connsiteY25" fmla="*/ 2286000 h 3402623"/>
              <a:gd name="connsiteX26" fmla="*/ 1186962 w 5115226"/>
              <a:gd name="connsiteY26" fmla="*/ 2259623 h 3402623"/>
              <a:gd name="connsiteX27" fmla="*/ 1160585 w 5115226"/>
              <a:gd name="connsiteY27" fmla="*/ 2242039 h 3402623"/>
              <a:gd name="connsiteX28" fmla="*/ 1134208 w 5115226"/>
              <a:gd name="connsiteY28" fmla="*/ 2215662 h 3402623"/>
              <a:gd name="connsiteX29" fmla="*/ 1099039 w 5115226"/>
              <a:gd name="connsiteY29" fmla="*/ 2162908 h 3402623"/>
              <a:gd name="connsiteX30" fmla="*/ 1090246 w 5115226"/>
              <a:gd name="connsiteY30" fmla="*/ 2127739 h 3402623"/>
              <a:gd name="connsiteX31" fmla="*/ 1072662 w 5115226"/>
              <a:gd name="connsiteY31" fmla="*/ 2074985 h 3402623"/>
              <a:gd name="connsiteX32" fmla="*/ 1090246 w 5115226"/>
              <a:gd name="connsiteY32" fmla="*/ 1696916 h 3402623"/>
              <a:gd name="connsiteX33" fmla="*/ 1107831 w 5115226"/>
              <a:gd name="connsiteY33" fmla="*/ 1644162 h 3402623"/>
              <a:gd name="connsiteX34" fmla="*/ 1116623 w 5115226"/>
              <a:gd name="connsiteY34" fmla="*/ 1617785 h 3402623"/>
              <a:gd name="connsiteX35" fmla="*/ 1134208 w 5115226"/>
              <a:gd name="connsiteY35" fmla="*/ 1591408 h 3402623"/>
              <a:gd name="connsiteX36" fmla="*/ 1151793 w 5115226"/>
              <a:gd name="connsiteY36" fmla="*/ 1538654 h 3402623"/>
              <a:gd name="connsiteX37" fmla="*/ 1186962 w 5115226"/>
              <a:gd name="connsiteY37" fmla="*/ 1485900 h 3402623"/>
              <a:gd name="connsiteX38" fmla="*/ 1248508 w 5115226"/>
              <a:gd name="connsiteY38" fmla="*/ 1371600 h 3402623"/>
              <a:gd name="connsiteX39" fmla="*/ 1292470 w 5115226"/>
              <a:gd name="connsiteY39" fmla="*/ 1292470 h 3402623"/>
              <a:gd name="connsiteX40" fmla="*/ 1301262 w 5115226"/>
              <a:gd name="connsiteY40" fmla="*/ 1266093 h 3402623"/>
              <a:gd name="connsiteX41" fmla="*/ 1318846 w 5115226"/>
              <a:gd name="connsiteY41" fmla="*/ 1239716 h 3402623"/>
              <a:gd name="connsiteX42" fmla="*/ 1362808 w 5115226"/>
              <a:gd name="connsiteY42" fmla="*/ 1169377 h 3402623"/>
              <a:gd name="connsiteX43" fmla="*/ 1371600 w 5115226"/>
              <a:gd name="connsiteY43" fmla="*/ 1143000 h 3402623"/>
              <a:gd name="connsiteX44" fmla="*/ 1406770 w 5115226"/>
              <a:gd name="connsiteY44" fmla="*/ 1090247 h 3402623"/>
              <a:gd name="connsiteX45" fmla="*/ 1415562 w 5115226"/>
              <a:gd name="connsiteY45" fmla="*/ 1063870 h 3402623"/>
              <a:gd name="connsiteX46" fmla="*/ 1424354 w 5115226"/>
              <a:gd name="connsiteY46" fmla="*/ 1028700 h 3402623"/>
              <a:gd name="connsiteX47" fmla="*/ 1450731 w 5115226"/>
              <a:gd name="connsiteY47" fmla="*/ 993531 h 3402623"/>
              <a:gd name="connsiteX48" fmla="*/ 1494693 w 5115226"/>
              <a:gd name="connsiteY48" fmla="*/ 914400 h 3402623"/>
              <a:gd name="connsiteX49" fmla="*/ 1503485 w 5115226"/>
              <a:gd name="connsiteY49" fmla="*/ 879231 h 3402623"/>
              <a:gd name="connsiteX50" fmla="*/ 1503485 w 5115226"/>
              <a:gd name="connsiteY50" fmla="*/ 782516 h 3402623"/>
              <a:gd name="connsiteX51" fmla="*/ 1450731 w 5115226"/>
              <a:gd name="connsiteY51" fmla="*/ 747347 h 3402623"/>
              <a:gd name="connsiteX52" fmla="*/ 1424354 w 5115226"/>
              <a:gd name="connsiteY52" fmla="*/ 720970 h 3402623"/>
              <a:gd name="connsiteX53" fmla="*/ 1397977 w 5115226"/>
              <a:gd name="connsiteY53" fmla="*/ 712177 h 3402623"/>
              <a:gd name="connsiteX54" fmla="*/ 1362808 w 5115226"/>
              <a:gd name="connsiteY54" fmla="*/ 694593 h 3402623"/>
              <a:gd name="connsiteX55" fmla="*/ 1213339 w 5115226"/>
              <a:gd name="connsiteY55" fmla="*/ 712177 h 3402623"/>
              <a:gd name="connsiteX56" fmla="*/ 1186962 w 5115226"/>
              <a:gd name="connsiteY56" fmla="*/ 738554 h 3402623"/>
              <a:gd name="connsiteX57" fmla="*/ 1134208 w 5115226"/>
              <a:gd name="connsiteY57" fmla="*/ 773723 h 3402623"/>
              <a:gd name="connsiteX58" fmla="*/ 1099039 w 5115226"/>
              <a:gd name="connsiteY58" fmla="*/ 800100 h 3402623"/>
              <a:gd name="connsiteX59" fmla="*/ 1028700 w 5115226"/>
              <a:gd name="connsiteY59" fmla="*/ 870439 h 3402623"/>
              <a:gd name="connsiteX60" fmla="*/ 993531 w 5115226"/>
              <a:gd name="connsiteY60" fmla="*/ 896816 h 3402623"/>
              <a:gd name="connsiteX61" fmla="*/ 958362 w 5115226"/>
              <a:gd name="connsiteY61" fmla="*/ 931985 h 3402623"/>
              <a:gd name="connsiteX62" fmla="*/ 888023 w 5115226"/>
              <a:gd name="connsiteY62" fmla="*/ 967154 h 3402623"/>
              <a:gd name="connsiteX63" fmla="*/ 861646 w 5115226"/>
              <a:gd name="connsiteY63" fmla="*/ 984739 h 3402623"/>
              <a:gd name="connsiteX64" fmla="*/ 826477 w 5115226"/>
              <a:gd name="connsiteY64" fmla="*/ 993531 h 3402623"/>
              <a:gd name="connsiteX65" fmla="*/ 791308 w 5115226"/>
              <a:gd name="connsiteY65" fmla="*/ 1028700 h 3402623"/>
              <a:gd name="connsiteX66" fmla="*/ 764931 w 5115226"/>
              <a:gd name="connsiteY66" fmla="*/ 1037493 h 3402623"/>
              <a:gd name="connsiteX67" fmla="*/ 738554 w 5115226"/>
              <a:gd name="connsiteY67" fmla="*/ 1055077 h 3402623"/>
              <a:gd name="connsiteX68" fmla="*/ 712177 w 5115226"/>
              <a:gd name="connsiteY68" fmla="*/ 1063870 h 3402623"/>
              <a:gd name="connsiteX69" fmla="*/ 668216 w 5115226"/>
              <a:gd name="connsiteY69" fmla="*/ 1081454 h 3402623"/>
              <a:gd name="connsiteX70" fmla="*/ 615462 w 5115226"/>
              <a:gd name="connsiteY70" fmla="*/ 1099039 h 3402623"/>
              <a:gd name="connsiteX71" fmla="*/ 571500 w 5115226"/>
              <a:gd name="connsiteY71" fmla="*/ 1116623 h 3402623"/>
              <a:gd name="connsiteX72" fmla="*/ 527539 w 5115226"/>
              <a:gd name="connsiteY72" fmla="*/ 1125416 h 3402623"/>
              <a:gd name="connsiteX73" fmla="*/ 465993 w 5115226"/>
              <a:gd name="connsiteY73" fmla="*/ 1143000 h 3402623"/>
              <a:gd name="connsiteX74" fmla="*/ 378070 w 5115226"/>
              <a:gd name="connsiteY74" fmla="*/ 1134208 h 3402623"/>
              <a:gd name="connsiteX75" fmla="*/ 342900 w 5115226"/>
              <a:gd name="connsiteY75" fmla="*/ 1107831 h 3402623"/>
              <a:gd name="connsiteX76" fmla="*/ 307731 w 5115226"/>
              <a:gd name="connsiteY76" fmla="*/ 1090247 h 3402623"/>
              <a:gd name="connsiteX77" fmla="*/ 237393 w 5115226"/>
              <a:gd name="connsiteY77" fmla="*/ 1055077 h 3402623"/>
              <a:gd name="connsiteX78" fmla="*/ 211016 w 5115226"/>
              <a:gd name="connsiteY78" fmla="*/ 1028700 h 3402623"/>
              <a:gd name="connsiteX79" fmla="*/ 140677 w 5115226"/>
              <a:gd name="connsiteY79" fmla="*/ 984739 h 3402623"/>
              <a:gd name="connsiteX80" fmla="*/ 87923 w 5115226"/>
              <a:gd name="connsiteY80" fmla="*/ 931985 h 3402623"/>
              <a:gd name="connsiteX81" fmla="*/ 61546 w 5115226"/>
              <a:gd name="connsiteY81" fmla="*/ 861647 h 3402623"/>
              <a:gd name="connsiteX82" fmla="*/ 43962 w 5115226"/>
              <a:gd name="connsiteY82" fmla="*/ 800100 h 3402623"/>
              <a:gd name="connsiteX83" fmla="*/ 35170 w 5115226"/>
              <a:gd name="connsiteY83" fmla="*/ 773723 h 3402623"/>
              <a:gd name="connsiteX84" fmla="*/ 17585 w 5115226"/>
              <a:gd name="connsiteY84" fmla="*/ 747347 h 3402623"/>
              <a:gd name="connsiteX85" fmla="*/ 0 w 5115226"/>
              <a:gd name="connsiteY85" fmla="*/ 641839 h 3402623"/>
              <a:gd name="connsiteX86" fmla="*/ 8793 w 5115226"/>
              <a:gd name="connsiteY86" fmla="*/ 430823 h 3402623"/>
              <a:gd name="connsiteX87" fmla="*/ 43962 w 5115226"/>
              <a:gd name="connsiteY87" fmla="*/ 369277 h 3402623"/>
              <a:gd name="connsiteX88" fmla="*/ 123093 w 5115226"/>
              <a:gd name="connsiteY88" fmla="*/ 307731 h 3402623"/>
              <a:gd name="connsiteX89" fmla="*/ 272562 w 5115226"/>
              <a:gd name="connsiteY89" fmla="*/ 254977 h 3402623"/>
              <a:gd name="connsiteX90" fmla="*/ 325316 w 5115226"/>
              <a:gd name="connsiteY90" fmla="*/ 237393 h 3402623"/>
              <a:gd name="connsiteX91" fmla="*/ 369277 w 5115226"/>
              <a:gd name="connsiteY91" fmla="*/ 228600 h 3402623"/>
              <a:gd name="connsiteX92" fmla="*/ 448408 w 5115226"/>
              <a:gd name="connsiteY92" fmla="*/ 193431 h 3402623"/>
              <a:gd name="connsiteX93" fmla="*/ 483577 w 5115226"/>
              <a:gd name="connsiteY93" fmla="*/ 184639 h 3402623"/>
              <a:gd name="connsiteX94" fmla="*/ 509954 w 5115226"/>
              <a:gd name="connsiteY94" fmla="*/ 175847 h 3402623"/>
              <a:gd name="connsiteX95" fmla="*/ 553916 w 5115226"/>
              <a:gd name="connsiteY95" fmla="*/ 167054 h 3402623"/>
              <a:gd name="connsiteX96" fmla="*/ 677008 w 5115226"/>
              <a:gd name="connsiteY96" fmla="*/ 140677 h 3402623"/>
              <a:gd name="connsiteX97" fmla="*/ 764931 w 5115226"/>
              <a:gd name="connsiteY97" fmla="*/ 131885 h 3402623"/>
              <a:gd name="connsiteX98" fmla="*/ 808893 w 5115226"/>
              <a:gd name="connsiteY98" fmla="*/ 123093 h 3402623"/>
              <a:gd name="connsiteX99" fmla="*/ 861646 w 5115226"/>
              <a:gd name="connsiteY99" fmla="*/ 114300 h 3402623"/>
              <a:gd name="connsiteX100" fmla="*/ 896816 w 5115226"/>
              <a:gd name="connsiteY100" fmla="*/ 105508 h 3402623"/>
              <a:gd name="connsiteX101" fmla="*/ 967154 w 5115226"/>
              <a:gd name="connsiteY101" fmla="*/ 96716 h 3402623"/>
              <a:gd name="connsiteX102" fmla="*/ 1090246 w 5115226"/>
              <a:gd name="connsiteY102" fmla="*/ 70339 h 3402623"/>
              <a:gd name="connsiteX103" fmla="*/ 1160585 w 5115226"/>
              <a:gd name="connsiteY103" fmla="*/ 61547 h 3402623"/>
              <a:gd name="connsiteX104" fmla="*/ 1213339 w 5115226"/>
              <a:gd name="connsiteY104" fmla="*/ 52754 h 3402623"/>
              <a:gd name="connsiteX105" fmla="*/ 1257300 w 5115226"/>
              <a:gd name="connsiteY105" fmla="*/ 43962 h 3402623"/>
              <a:gd name="connsiteX106" fmla="*/ 1283677 w 5115226"/>
              <a:gd name="connsiteY106" fmla="*/ 35170 h 3402623"/>
              <a:gd name="connsiteX107" fmla="*/ 1380393 w 5115226"/>
              <a:gd name="connsiteY107" fmla="*/ 26377 h 3402623"/>
              <a:gd name="connsiteX108" fmla="*/ 1521070 w 5115226"/>
              <a:gd name="connsiteY108" fmla="*/ 8793 h 3402623"/>
              <a:gd name="connsiteX109" fmla="*/ 1811216 w 5115226"/>
              <a:gd name="connsiteY109" fmla="*/ 0 h 3402623"/>
              <a:gd name="connsiteX110" fmla="*/ 2356339 w 5115226"/>
              <a:gd name="connsiteY110" fmla="*/ 8793 h 3402623"/>
              <a:gd name="connsiteX111" fmla="*/ 2497016 w 5115226"/>
              <a:gd name="connsiteY111" fmla="*/ 17585 h 3402623"/>
              <a:gd name="connsiteX112" fmla="*/ 2532185 w 5115226"/>
              <a:gd name="connsiteY112" fmla="*/ 26377 h 3402623"/>
              <a:gd name="connsiteX113" fmla="*/ 2620108 w 5115226"/>
              <a:gd name="connsiteY113" fmla="*/ 35170 h 3402623"/>
              <a:gd name="connsiteX114" fmla="*/ 3042139 w 5115226"/>
              <a:gd name="connsiteY114" fmla="*/ 61547 h 3402623"/>
              <a:gd name="connsiteX115" fmla="*/ 3094893 w 5115226"/>
              <a:gd name="connsiteY115" fmla="*/ 70339 h 3402623"/>
              <a:gd name="connsiteX116" fmla="*/ 3657600 w 5115226"/>
              <a:gd name="connsiteY116" fmla="*/ 70339 h 3402623"/>
              <a:gd name="connsiteX117" fmla="*/ 4255477 w 5115226"/>
              <a:gd name="connsiteY117" fmla="*/ 52754 h 3402623"/>
              <a:gd name="connsiteX118" fmla="*/ 4536831 w 5115226"/>
              <a:gd name="connsiteY118" fmla="*/ 61547 h 3402623"/>
              <a:gd name="connsiteX119" fmla="*/ 4607170 w 5115226"/>
              <a:gd name="connsiteY119" fmla="*/ 70339 h 3402623"/>
              <a:gd name="connsiteX120" fmla="*/ 4703885 w 5115226"/>
              <a:gd name="connsiteY120" fmla="*/ 79131 h 3402623"/>
              <a:gd name="connsiteX121" fmla="*/ 4826977 w 5115226"/>
              <a:gd name="connsiteY121" fmla="*/ 96716 h 3402623"/>
              <a:gd name="connsiteX122" fmla="*/ 4888523 w 5115226"/>
              <a:gd name="connsiteY122" fmla="*/ 114300 h 3402623"/>
              <a:gd name="connsiteX123" fmla="*/ 4923693 w 5115226"/>
              <a:gd name="connsiteY123" fmla="*/ 123093 h 3402623"/>
              <a:gd name="connsiteX124" fmla="*/ 4976446 w 5115226"/>
              <a:gd name="connsiteY124" fmla="*/ 140677 h 3402623"/>
              <a:gd name="connsiteX125" fmla="*/ 5020408 w 5115226"/>
              <a:gd name="connsiteY125" fmla="*/ 149470 h 3402623"/>
              <a:gd name="connsiteX126" fmla="*/ 5055577 w 5115226"/>
              <a:gd name="connsiteY126" fmla="*/ 211016 h 3402623"/>
              <a:gd name="connsiteX127" fmla="*/ 5064370 w 5115226"/>
              <a:gd name="connsiteY127" fmla="*/ 237393 h 3402623"/>
              <a:gd name="connsiteX128" fmla="*/ 5099539 w 5115226"/>
              <a:gd name="connsiteY128" fmla="*/ 307731 h 3402623"/>
              <a:gd name="connsiteX129" fmla="*/ 5099539 w 5115226"/>
              <a:gd name="connsiteY129" fmla="*/ 597877 h 3402623"/>
              <a:gd name="connsiteX130" fmla="*/ 5081954 w 5115226"/>
              <a:gd name="connsiteY130" fmla="*/ 659423 h 3402623"/>
              <a:gd name="connsiteX131" fmla="*/ 5020408 w 5115226"/>
              <a:gd name="connsiteY131" fmla="*/ 712177 h 3402623"/>
              <a:gd name="connsiteX132" fmla="*/ 4879731 w 5115226"/>
              <a:gd name="connsiteY132" fmla="*/ 756139 h 3402623"/>
              <a:gd name="connsiteX133" fmla="*/ 4659923 w 5115226"/>
              <a:gd name="connsiteY133" fmla="*/ 773723 h 3402623"/>
              <a:gd name="connsiteX134" fmla="*/ 4589585 w 5115226"/>
              <a:gd name="connsiteY134" fmla="*/ 782516 h 3402623"/>
              <a:gd name="connsiteX135" fmla="*/ 4536831 w 5115226"/>
              <a:gd name="connsiteY135" fmla="*/ 791308 h 3402623"/>
              <a:gd name="connsiteX136" fmla="*/ 4404946 w 5115226"/>
              <a:gd name="connsiteY136" fmla="*/ 800100 h 3402623"/>
              <a:gd name="connsiteX137" fmla="*/ 3754316 w 5115226"/>
              <a:gd name="connsiteY137" fmla="*/ 808893 h 3402623"/>
              <a:gd name="connsiteX138" fmla="*/ 3692770 w 5115226"/>
              <a:gd name="connsiteY138" fmla="*/ 817685 h 3402623"/>
              <a:gd name="connsiteX139" fmla="*/ 3613639 w 5115226"/>
              <a:gd name="connsiteY139" fmla="*/ 835270 h 3402623"/>
              <a:gd name="connsiteX140" fmla="*/ 3587262 w 5115226"/>
              <a:gd name="connsiteY140" fmla="*/ 844062 h 3402623"/>
              <a:gd name="connsiteX141" fmla="*/ 3569677 w 5115226"/>
              <a:gd name="connsiteY141" fmla="*/ 879231 h 3402623"/>
              <a:gd name="connsiteX142" fmla="*/ 3534508 w 5115226"/>
              <a:gd name="connsiteY142" fmla="*/ 931985 h 3402623"/>
              <a:gd name="connsiteX143" fmla="*/ 3516923 w 5115226"/>
              <a:gd name="connsiteY143" fmla="*/ 984739 h 3402623"/>
              <a:gd name="connsiteX144" fmla="*/ 3508131 w 5115226"/>
              <a:gd name="connsiteY144" fmla="*/ 1116623 h 3402623"/>
              <a:gd name="connsiteX145" fmla="*/ 3499339 w 5115226"/>
              <a:gd name="connsiteY145" fmla="*/ 1178170 h 3402623"/>
              <a:gd name="connsiteX146" fmla="*/ 3481754 w 5115226"/>
              <a:gd name="connsiteY146" fmla="*/ 1318847 h 3402623"/>
              <a:gd name="connsiteX147" fmla="*/ 3472962 w 5115226"/>
              <a:gd name="connsiteY147" fmla="*/ 1441939 h 3402623"/>
              <a:gd name="connsiteX148" fmla="*/ 3481754 w 5115226"/>
              <a:gd name="connsiteY148" fmla="*/ 1565031 h 3402623"/>
              <a:gd name="connsiteX149" fmla="*/ 3525716 w 5115226"/>
              <a:gd name="connsiteY149" fmla="*/ 1696916 h 3402623"/>
              <a:gd name="connsiteX150" fmla="*/ 3543300 w 5115226"/>
              <a:gd name="connsiteY150" fmla="*/ 1758462 h 3402623"/>
              <a:gd name="connsiteX151" fmla="*/ 3596054 w 5115226"/>
              <a:gd name="connsiteY151" fmla="*/ 1881554 h 3402623"/>
              <a:gd name="connsiteX152" fmla="*/ 3604846 w 5115226"/>
              <a:gd name="connsiteY152" fmla="*/ 1925516 h 3402623"/>
              <a:gd name="connsiteX153" fmla="*/ 3622431 w 5115226"/>
              <a:gd name="connsiteY153" fmla="*/ 1995854 h 3402623"/>
              <a:gd name="connsiteX154" fmla="*/ 3648808 w 5115226"/>
              <a:gd name="connsiteY154" fmla="*/ 2118947 h 3402623"/>
              <a:gd name="connsiteX155" fmla="*/ 3675185 w 5115226"/>
              <a:gd name="connsiteY155" fmla="*/ 2242039 h 3402623"/>
              <a:gd name="connsiteX156" fmla="*/ 3701562 w 5115226"/>
              <a:gd name="connsiteY156" fmla="*/ 2294793 h 3402623"/>
              <a:gd name="connsiteX157" fmla="*/ 3745523 w 5115226"/>
              <a:gd name="connsiteY157" fmla="*/ 2435470 h 3402623"/>
              <a:gd name="connsiteX158" fmla="*/ 3754316 w 5115226"/>
              <a:gd name="connsiteY158" fmla="*/ 2461847 h 3402623"/>
              <a:gd name="connsiteX159" fmla="*/ 3763108 w 5115226"/>
              <a:gd name="connsiteY159" fmla="*/ 2497016 h 3402623"/>
              <a:gd name="connsiteX160" fmla="*/ 3789485 w 5115226"/>
              <a:gd name="connsiteY160" fmla="*/ 2532185 h 3402623"/>
              <a:gd name="connsiteX161" fmla="*/ 3824654 w 5115226"/>
              <a:gd name="connsiteY161" fmla="*/ 2593731 h 3402623"/>
              <a:gd name="connsiteX162" fmla="*/ 3903785 w 5115226"/>
              <a:gd name="connsiteY162" fmla="*/ 2664070 h 3402623"/>
              <a:gd name="connsiteX163" fmla="*/ 3921370 w 5115226"/>
              <a:gd name="connsiteY163" fmla="*/ 2690447 h 3402623"/>
              <a:gd name="connsiteX164" fmla="*/ 3947746 w 5115226"/>
              <a:gd name="connsiteY164" fmla="*/ 2725616 h 3402623"/>
              <a:gd name="connsiteX165" fmla="*/ 3982916 w 5115226"/>
              <a:gd name="connsiteY165" fmla="*/ 2795954 h 3402623"/>
              <a:gd name="connsiteX166" fmla="*/ 4009293 w 5115226"/>
              <a:gd name="connsiteY166" fmla="*/ 2857500 h 3402623"/>
              <a:gd name="connsiteX167" fmla="*/ 4026877 w 5115226"/>
              <a:gd name="connsiteY167" fmla="*/ 2936631 h 3402623"/>
              <a:gd name="connsiteX168" fmla="*/ 4018085 w 5115226"/>
              <a:gd name="connsiteY168" fmla="*/ 3174023 h 3402623"/>
              <a:gd name="connsiteX169" fmla="*/ 4000500 w 5115226"/>
              <a:gd name="connsiteY169" fmla="*/ 3209193 h 3402623"/>
              <a:gd name="connsiteX170" fmla="*/ 3947746 w 5115226"/>
              <a:gd name="connsiteY170" fmla="*/ 3261947 h 3402623"/>
              <a:gd name="connsiteX171" fmla="*/ 3912577 w 5115226"/>
              <a:gd name="connsiteY171" fmla="*/ 3305908 h 3402623"/>
              <a:gd name="connsiteX172" fmla="*/ 3833446 w 5115226"/>
              <a:gd name="connsiteY172" fmla="*/ 3341077 h 3402623"/>
              <a:gd name="connsiteX173" fmla="*/ 3578470 w 5115226"/>
              <a:gd name="connsiteY173" fmla="*/ 3385039 h 3402623"/>
              <a:gd name="connsiteX174" fmla="*/ 3244362 w 5115226"/>
              <a:gd name="connsiteY174" fmla="*/ 3402623 h 3402623"/>
              <a:gd name="connsiteX175" fmla="*/ 2989385 w 5115226"/>
              <a:gd name="connsiteY175" fmla="*/ 3323493 h 3402623"/>
              <a:gd name="connsiteX176" fmla="*/ 2892670 w 5115226"/>
              <a:gd name="connsiteY176" fmla="*/ 3209193 h 3402623"/>
              <a:gd name="connsiteX177" fmla="*/ 2857500 w 5115226"/>
              <a:gd name="connsiteY177" fmla="*/ 3165231 h 3402623"/>
              <a:gd name="connsiteX178" fmla="*/ 2831123 w 5115226"/>
              <a:gd name="connsiteY178" fmla="*/ 3033347 h 3402623"/>
              <a:gd name="connsiteX179" fmla="*/ 2822331 w 5115226"/>
              <a:gd name="connsiteY179" fmla="*/ 2989385 h 3402623"/>
              <a:gd name="connsiteX180" fmla="*/ 2813539 w 5115226"/>
              <a:gd name="connsiteY180" fmla="*/ 2919047 h 3402623"/>
              <a:gd name="connsiteX181" fmla="*/ 2804746 w 5115226"/>
              <a:gd name="connsiteY181" fmla="*/ 2743200 h 3402623"/>
              <a:gd name="connsiteX182" fmla="*/ 2795954 w 5115226"/>
              <a:gd name="connsiteY182" fmla="*/ 2646485 h 3402623"/>
              <a:gd name="connsiteX183" fmla="*/ 2778370 w 5115226"/>
              <a:gd name="connsiteY183" fmla="*/ 2409093 h 3402623"/>
              <a:gd name="connsiteX184" fmla="*/ 2778370 w 5115226"/>
              <a:gd name="connsiteY184" fmla="*/ 1811216 h 3402623"/>
              <a:gd name="connsiteX185" fmla="*/ 2795954 w 5115226"/>
              <a:gd name="connsiteY185" fmla="*/ 1565031 h 3402623"/>
              <a:gd name="connsiteX186" fmla="*/ 2813539 w 5115226"/>
              <a:gd name="connsiteY186" fmla="*/ 1433147 h 3402623"/>
              <a:gd name="connsiteX187" fmla="*/ 2822331 w 5115226"/>
              <a:gd name="connsiteY187" fmla="*/ 1327639 h 3402623"/>
              <a:gd name="connsiteX188" fmla="*/ 2831123 w 5115226"/>
              <a:gd name="connsiteY188" fmla="*/ 1301262 h 3402623"/>
              <a:gd name="connsiteX189" fmla="*/ 2822331 w 5115226"/>
              <a:gd name="connsiteY189" fmla="*/ 1055077 h 3402623"/>
              <a:gd name="connsiteX190" fmla="*/ 2743200 w 5115226"/>
              <a:gd name="connsiteY190" fmla="*/ 931985 h 3402623"/>
              <a:gd name="connsiteX191" fmla="*/ 2699239 w 5115226"/>
              <a:gd name="connsiteY191" fmla="*/ 852854 h 3402623"/>
              <a:gd name="connsiteX192" fmla="*/ 2637693 w 5115226"/>
              <a:gd name="connsiteY192" fmla="*/ 808893 h 3402623"/>
              <a:gd name="connsiteX193" fmla="*/ 2602523 w 5115226"/>
              <a:gd name="connsiteY193" fmla="*/ 800100 h 3402623"/>
              <a:gd name="connsiteX194" fmla="*/ 2373923 w 5115226"/>
              <a:gd name="connsiteY194" fmla="*/ 826477 h 3402623"/>
              <a:gd name="connsiteX195" fmla="*/ 2338754 w 5115226"/>
              <a:gd name="connsiteY195" fmla="*/ 844062 h 3402623"/>
              <a:gd name="connsiteX196" fmla="*/ 2259623 w 5115226"/>
              <a:gd name="connsiteY196" fmla="*/ 896816 h 3402623"/>
              <a:gd name="connsiteX197" fmla="*/ 2233246 w 5115226"/>
              <a:gd name="connsiteY197" fmla="*/ 914400 h 3402623"/>
              <a:gd name="connsiteX198" fmla="*/ 2171700 w 5115226"/>
              <a:gd name="connsiteY198" fmla="*/ 949570 h 3402623"/>
              <a:gd name="connsiteX199" fmla="*/ 2136531 w 5115226"/>
              <a:gd name="connsiteY199" fmla="*/ 1019908 h 340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15226" h="3402623">
                <a:moveTo>
                  <a:pt x="2136531" y="1019908"/>
                </a:moveTo>
                <a:cubicBezTo>
                  <a:pt x="2129204" y="1050681"/>
                  <a:pt x="2136028" y="1096905"/>
                  <a:pt x="2127739" y="1134208"/>
                </a:cubicBezTo>
                <a:cubicBezTo>
                  <a:pt x="2124032" y="1150890"/>
                  <a:pt x="2109661" y="1163231"/>
                  <a:pt x="2101362" y="1178170"/>
                </a:cubicBezTo>
                <a:cubicBezTo>
                  <a:pt x="2094997" y="1189627"/>
                  <a:pt x="2089100" y="1201362"/>
                  <a:pt x="2083777" y="1213339"/>
                </a:cubicBezTo>
                <a:cubicBezTo>
                  <a:pt x="2022216" y="1351852"/>
                  <a:pt x="2100257" y="1178184"/>
                  <a:pt x="2057400" y="1292470"/>
                </a:cubicBezTo>
                <a:cubicBezTo>
                  <a:pt x="2047837" y="1317970"/>
                  <a:pt x="2036809" y="1332149"/>
                  <a:pt x="2022231" y="1354016"/>
                </a:cubicBezTo>
                <a:cubicBezTo>
                  <a:pt x="2019300" y="1362808"/>
                  <a:pt x="2017274" y="1371956"/>
                  <a:pt x="2013439" y="1380393"/>
                </a:cubicBezTo>
                <a:cubicBezTo>
                  <a:pt x="1984943" y="1443085"/>
                  <a:pt x="1988216" y="1435813"/>
                  <a:pt x="1960685" y="1477108"/>
                </a:cubicBezTo>
                <a:cubicBezTo>
                  <a:pt x="1933200" y="1587051"/>
                  <a:pt x="1968328" y="1450360"/>
                  <a:pt x="1943100" y="1538654"/>
                </a:cubicBezTo>
                <a:cubicBezTo>
                  <a:pt x="1939780" y="1550273"/>
                  <a:pt x="1937628" y="1562204"/>
                  <a:pt x="1934308" y="1573823"/>
                </a:cubicBezTo>
                <a:cubicBezTo>
                  <a:pt x="1931762" y="1582734"/>
                  <a:pt x="1927764" y="1591209"/>
                  <a:pt x="1925516" y="1600200"/>
                </a:cubicBezTo>
                <a:cubicBezTo>
                  <a:pt x="1908472" y="1668375"/>
                  <a:pt x="1928388" y="1620831"/>
                  <a:pt x="1899139" y="1679331"/>
                </a:cubicBezTo>
                <a:cubicBezTo>
                  <a:pt x="1896208" y="1702777"/>
                  <a:pt x="1894573" y="1726422"/>
                  <a:pt x="1890346" y="1749670"/>
                </a:cubicBezTo>
                <a:cubicBezTo>
                  <a:pt x="1888688" y="1758788"/>
                  <a:pt x="1884100" y="1767136"/>
                  <a:pt x="1881554" y="1776047"/>
                </a:cubicBezTo>
                <a:cubicBezTo>
                  <a:pt x="1878234" y="1787666"/>
                  <a:pt x="1874749" y="1799297"/>
                  <a:pt x="1872762" y="1811216"/>
                </a:cubicBezTo>
                <a:cubicBezTo>
                  <a:pt x="1869896" y="1828412"/>
                  <a:pt x="1859860" y="1922807"/>
                  <a:pt x="1855177" y="1943100"/>
                </a:cubicBezTo>
                <a:cubicBezTo>
                  <a:pt x="1851009" y="1961161"/>
                  <a:pt x="1842470" y="1977971"/>
                  <a:pt x="1837593" y="1995854"/>
                </a:cubicBezTo>
                <a:cubicBezTo>
                  <a:pt x="1812508" y="2087832"/>
                  <a:pt x="1843682" y="1996073"/>
                  <a:pt x="1820008" y="2074985"/>
                </a:cubicBezTo>
                <a:cubicBezTo>
                  <a:pt x="1814682" y="2092739"/>
                  <a:pt x="1806918" y="2109757"/>
                  <a:pt x="1802423" y="2127739"/>
                </a:cubicBezTo>
                <a:cubicBezTo>
                  <a:pt x="1788191" y="2184668"/>
                  <a:pt x="1804670" y="2144385"/>
                  <a:pt x="1767254" y="2189285"/>
                </a:cubicBezTo>
                <a:cubicBezTo>
                  <a:pt x="1752673" y="2206783"/>
                  <a:pt x="1740575" y="2236430"/>
                  <a:pt x="1723293" y="2250831"/>
                </a:cubicBezTo>
                <a:cubicBezTo>
                  <a:pt x="1716173" y="2256764"/>
                  <a:pt x="1705708" y="2256692"/>
                  <a:pt x="1696916" y="2259623"/>
                </a:cubicBezTo>
                <a:cubicBezTo>
                  <a:pt x="1670619" y="2277155"/>
                  <a:pt x="1639895" y="2300789"/>
                  <a:pt x="1608993" y="2312377"/>
                </a:cubicBezTo>
                <a:cubicBezTo>
                  <a:pt x="1597678" y="2316620"/>
                  <a:pt x="1585546" y="2318239"/>
                  <a:pt x="1573823" y="2321170"/>
                </a:cubicBezTo>
                <a:lnTo>
                  <a:pt x="1274885" y="2303585"/>
                </a:lnTo>
                <a:cubicBezTo>
                  <a:pt x="1256519" y="2301081"/>
                  <a:pt x="1222131" y="2286000"/>
                  <a:pt x="1222131" y="2286000"/>
                </a:cubicBezTo>
                <a:cubicBezTo>
                  <a:pt x="1210408" y="2277208"/>
                  <a:pt x="1198886" y="2268140"/>
                  <a:pt x="1186962" y="2259623"/>
                </a:cubicBezTo>
                <a:cubicBezTo>
                  <a:pt x="1178363" y="2253481"/>
                  <a:pt x="1168703" y="2248804"/>
                  <a:pt x="1160585" y="2242039"/>
                </a:cubicBezTo>
                <a:cubicBezTo>
                  <a:pt x="1151033" y="2234079"/>
                  <a:pt x="1143000" y="2224454"/>
                  <a:pt x="1134208" y="2215662"/>
                </a:cubicBezTo>
                <a:cubicBezTo>
                  <a:pt x="1106760" y="2133315"/>
                  <a:pt x="1151724" y="2255105"/>
                  <a:pt x="1099039" y="2162908"/>
                </a:cubicBezTo>
                <a:cubicBezTo>
                  <a:pt x="1093044" y="2152416"/>
                  <a:pt x="1093718" y="2139313"/>
                  <a:pt x="1090246" y="2127739"/>
                </a:cubicBezTo>
                <a:cubicBezTo>
                  <a:pt x="1084920" y="2109985"/>
                  <a:pt x="1072662" y="2074985"/>
                  <a:pt x="1072662" y="2074985"/>
                </a:cubicBezTo>
                <a:cubicBezTo>
                  <a:pt x="1072976" y="2063068"/>
                  <a:pt x="1060796" y="1804900"/>
                  <a:pt x="1090246" y="1696916"/>
                </a:cubicBezTo>
                <a:cubicBezTo>
                  <a:pt x="1095123" y="1679033"/>
                  <a:pt x="1101969" y="1661747"/>
                  <a:pt x="1107831" y="1644162"/>
                </a:cubicBezTo>
                <a:cubicBezTo>
                  <a:pt x="1110762" y="1635370"/>
                  <a:pt x="1111482" y="1625496"/>
                  <a:pt x="1116623" y="1617785"/>
                </a:cubicBezTo>
                <a:lnTo>
                  <a:pt x="1134208" y="1591408"/>
                </a:lnTo>
                <a:cubicBezTo>
                  <a:pt x="1140070" y="1573823"/>
                  <a:pt x="1141511" y="1554077"/>
                  <a:pt x="1151793" y="1538654"/>
                </a:cubicBezTo>
                <a:lnTo>
                  <a:pt x="1186962" y="1485900"/>
                </a:lnTo>
                <a:cubicBezTo>
                  <a:pt x="1206562" y="1427099"/>
                  <a:pt x="1190986" y="1467469"/>
                  <a:pt x="1248508" y="1371600"/>
                </a:cubicBezTo>
                <a:cubicBezTo>
                  <a:pt x="1265181" y="1343812"/>
                  <a:pt x="1279857" y="1321899"/>
                  <a:pt x="1292470" y="1292470"/>
                </a:cubicBezTo>
                <a:cubicBezTo>
                  <a:pt x="1296121" y="1283951"/>
                  <a:pt x="1297117" y="1274383"/>
                  <a:pt x="1301262" y="1266093"/>
                </a:cubicBezTo>
                <a:cubicBezTo>
                  <a:pt x="1305988" y="1256642"/>
                  <a:pt x="1314120" y="1249167"/>
                  <a:pt x="1318846" y="1239716"/>
                </a:cubicBezTo>
                <a:cubicBezTo>
                  <a:pt x="1352149" y="1173109"/>
                  <a:pt x="1316526" y="1215659"/>
                  <a:pt x="1362808" y="1169377"/>
                </a:cubicBezTo>
                <a:cubicBezTo>
                  <a:pt x="1365739" y="1160585"/>
                  <a:pt x="1367099" y="1151102"/>
                  <a:pt x="1371600" y="1143000"/>
                </a:cubicBezTo>
                <a:cubicBezTo>
                  <a:pt x="1381864" y="1124526"/>
                  <a:pt x="1406770" y="1090247"/>
                  <a:pt x="1406770" y="1090247"/>
                </a:cubicBezTo>
                <a:cubicBezTo>
                  <a:pt x="1409701" y="1081455"/>
                  <a:pt x="1413016" y="1072781"/>
                  <a:pt x="1415562" y="1063870"/>
                </a:cubicBezTo>
                <a:cubicBezTo>
                  <a:pt x="1418882" y="1052251"/>
                  <a:pt x="1418950" y="1039508"/>
                  <a:pt x="1424354" y="1028700"/>
                </a:cubicBezTo>
                <a:cubicBezTo>
                  <a:pt x="1430907" y="1015593"/>
                  <a:pt x="1441939" y="1005254"/>
                  <a:pt x="1450731" y="993531"/>
                </a:cubicBezTo>
                <a:cubicBezTo>
                  <a:pt x="1472248" y="928981"/>
                  <a:pt x="1455209" y="953884"/>
                  <a:pt x="1494693" y="914400"/>
                </a:cubicBezTo>
                <a:cubicBezTo>
                  <a:pt x="1497624" y="902677"/>
                  <a:pt x="1500165" y="890850"/>
                  <a:pt x="1503485" y="879231"/>
                </a:cubicBezTo>
                <a:cubicBezTo>
                  <a:pt x="1513488" y="844218"/>
                  <a:pt x="1529387" y="826919"/>
                  <a:pt x="1503485" y="782516"/>
                </a:cubicBezTo>
                <a:cubicBezTo>
                  <a:pt x="1492836" y="764261"/>
                  <a:pt x="1467413" y="760322"/>
                  <a:pt x="1450731" y="747347"/>
                </a:cubicBezTo>
                <a:cubicBezTo>
                  <a:pt x="1440916" y="739713"/>
                  <a:pt x="1434700" y="727867"/>
                  <a:pt x="1424354" y="720970"/>
                </a:cubicBezTo>
                <a:cubicBezTo>
                  <a:pt x="1416643" y="715829"/>
                  <a:pt x="1406496" y="715828"/>
                  <a:pt x="1397977" y="712177"/>
                </a:cubicBezTo>
                <a:cubicBezTo>
                  <a:pt x="1385930" y="707014"/>
                  <a:pt x="1374531" y="700454"/>
                  <a:pt x="1362808" y="694593"/>
                </a:cubicBezTo>
                <a:cubicBezTo>
                  <a:pt x="1312985" y="700454"/>
                  <a:pt x="1262008" y="700010"/>
                  <a:pt x="1213339" y="712177"/>
                </a:cubicBezTo>
                <a:cubicBezTo>
                  <a:pt x="1201276" y="715193"/>
                  <a:pt x="1196777" y="730920"/>
                  <a:pt x="1186962" y="738554"/>
                </a:cubicBezTo>
                <a:cubicBezTo>
                  <a:pt x="1170280" y="751529"/>
                  <a:pt x="1151522" y="761603"/>
                  <a:pt x="1134208" y="773723"/>
                </a:cubicBezTo>
                <a:cubicBezTo>
                  <a:pt x="1122203" y="782126"/>
                  <a:pt x="1109841" y="790198"/>
                  <a:pt x="1099039" y="800100"/>
                </a:cubicBezTo>
                <a:cubicBezTo>
                  <a:pt x="1074596" y="822506"/>
                  <a:pt x="1055226" y="850544"/>
                  <a:pt x="1028700" y="870439"/>
                </a:cubicBezTo>
                <a:cubicBezTo>
                  <a:pt x="1016977" y="879231"/>
                  <a:pt x="1004559" y="887166"/>
                  <a:pt x="993531" y="896816"/>
                </a:cubicBezTo>
                <a:cubicBezTo>
                  <a:pt x="981054" y="907733"/>
                  <a:pt x="972156" y="922789"/>
                  <a:pt x="958362" y="931985"/>
                </a:cubicBezTo>
                <a:cubicBezTo>
                  <a:pt x="936551" y="946526"/>
                  <a:pt x="909834" y="952613"/>
                  <a:pt x="888023" y="967154"/>
                </a:cubicBezTo>
                <a:cubicBezTo>
                  <a:pt x="879231" y="973016"/>
                  <a:pt x="871359" y="980576"/>
                  <a:pt x="861646" y="984739"/>
                </a:cubicBezTo>
                <a:cubicBezTo>
                  <a:pt x="850539" y="989499"/>
                  <a:pt x="838200" y="990600"/>
                  <a:pt x="826477" y="993531"/>
                </a:cubicBezTo>
                <a:cubicBezTo>
                  <a:pt x="814754" y="1005254"/>
                  <a:pt x="804799" y="1019064"/>
                  <a:pt x="791308" y="1028700"/>
                </a:cubicBezTo>
                <a:cubicBezTo>
                  <a:pt x="783766" y="1034087"/>
                  <a:pt x="773221" y="1033348"/>
                  <a:pt x="764931" y="1037493"/>
                </a:cubicBezTo>
                <a:cubicBezTo>
                  <a:pt x="755480" y="1042219"/>
                  <a:pt x="748005" y="1050351"/>
                  <a:pt x="738554" y="1055077"/>
                </a:cubicBezTo>
                <a:cubicBezTo>
                  <a:pt x="730264" y="1059222"/>
                  <a:pt x="720855" y="1060616"/>
                  <a:pt x="712177" y="1063870"/>
                </a:cubicBezTo>
                <a:cubicBezTo>
                  <a:pt x="697399" y="1069412"/>
                  <a:pt x="683048" y="1076060"/>
                  <a:pt x="668216" y="1081454"/>
                </a:cubicBezTo>
                <a:cubicBezTo>
                  <a:pt x="650796" y="1087789"/>
                  <a:pt x="632672" y="1092155"/>
                  <a:pt x="615462" y="1099039"/>
                </a:cubicBezTo>
                <a:cubicBezTo>
                  <a:pt x="600808" y="1104900"/>
                  <a:pt x="586617" y="1112088"/>
                  <a:pt x="571500" y="1116623"/>
                </a:cubicBezTo>
                <a:cubicBezTo>
                  <a:pt x="557186" y="1120917"/>
                  <a:pt x="542127" y="1122174"/>
                  <a:pt x="527539" y="1125416"/>
                </a:cubicBezTo>
                <a:cubicBezTo>
                  <a:pt x="494415" y="1132777"/>
                  <a:pt x="495369" y="1133208"/>
                  <a:pt x="465993" y="1143000"/>
                </a:cubicBezTo>
                <a:cubicBezTo>
                  <a:pt x="436685" y="1140069"/>
                  <a:pt x="406391" y="1142299"/>
                  <a:pt x="378070" y="1134208"/>
                </a:cubicBezTo>
                <a:cubicBezTo>
                  <a:pt x="363980" y="1130182"/>
                  <a:pt x="355327" y="1115598"/>
                  <a:pt x="342900" y="1107831"/>
                </a:cubicBezTo>
                <a:cubicBezTo>
                  <a:pt x="331786" y="1100885"/>
                  <a:pt x="318845" y="1097193"/>
                  <a:pt x="307731" y="1090247"/>
                </a:cubicBezTo>
                <a:cubicBezTo>
                  <a:pt x="247947" y="1052882"/>
                  <a:pt x="299104" y="1070506"/>
                  <a:pt x="237393" y="1055077"/>
                </a:cubicBezTo>
                <a:cubicBezTo>
                  <a:pt x="228601" y="1046285"/>
                  <a:pt x="221134" y="1035927"/>
                  <a:pt x="211016" y="1028700"/>
                </a:cubicBezTo>
                <a:cubicBezTo>
                  <a:pt x="140017" y="977987"/>
                  <a:pt x="211736" y="1048692"/>
                  <a:pt x="140677" y="984739"/>
                </a:cubicBezTo>
                <a:cubicBezTo>
                  <a:pt x="122192" y="968103"/>
                  <a:pt x="87923" y="931985"/>
                  <a:pt x="87923" y="931985"/>
                </a:cubicBezTo>
                <a:cubicBezTo>
                  <a:pt x="76298" y="902921"/>
                  <a:pt x="69810" y="889195"/>
                  <a:pt x="61546" y="861647"/>
                </a:cubicBezTo>
                <a:cubicBezTo>
                  <a:pt x="55415" y="841210"/>
                  <a:pt x="50093" y="820537"/>
                  <a:pt x="43962" y="800100"/>
                </a:cubicBezTo>
                <a:cubicBezTo>
                  <a:pt x="41299" y="791223"/>
                  <a:pt x="39315" y="782012"/>
                  <a:pt x="35170" y="773723"/>
                </a:cubicBezTo>
                <a:cubicBezTo>
                  <a:pt x="30444" y="764272"/>
                  <a:pt x="23447" y="756139"/>
                  <a:pt x="17585" y="747347"/>
                </a:cubicBezTo>
                <a:cubicBezTo>
                  <a:pt x="12594" y="722390"/>
                  <a:pt x="0" y="663644"/>
                  <a:pt x="0" y="641839"/>
                </a:cubicBezTo>
                <a:cubicBezTo>
                  <a:pt x="0" y="571439"/>
                  <a:pt x="3592" y="501030"/>
                  <a:pt x="8793" y="430823"/>
                </a:cubicBezTo>
                <a:cubicBezTo>
                  <a:pt x="10347" y="409844"/>
                  <a:pt x="30797" y="381345"/>
                  <a:pt x="43962" y="369277"/>
                </a:cubicBezTo>
                <a:cubicBezTo>
                  <a:pt x="68595" y="346697"/>
                  <a:pt x="92067" y="320141"/>
                  <a:pt x="123093" y="307731"/>
                </a:cubicBezTo>
                <a:cubicBezTo>
                  <a:pt x="201470" y="276381"/>
                  <a:pt x="152093" y="295133"/>
                  <a:pt x="272562" y="254977"/>
                </a:cubicBezTo>
                <a:cubicBezTo>
                  <a:pt x="290147" y="249115"/>
                  <a:pt x="307140" y="241028"/>
                  <a:pt x="325316" y="237393"/>
                </a:cubicBezTo>
                <a:cubicBezTo>
                  <a:pt x="339970" y="234462"/>
                  <a:pt x="354963" y="232894"/>
                  <a:pt x="369277" y="228600"/>
                </a:cubicBezTo>
                <a:cubicBezTo>
                  <a:pt x="449502" y="204532"/>
                  <a:pt x="379114" y="219416"/>
                  <a:pt x="448408" y="193431"/>
                </a:cubicBezTo>
                <a:cubicBezTo>
                  <a:pt x="459722" y="189188"/>
                  <a:pt x="471958" y="187959"/>
                  <a:pt x="483577" y="184639"/>
                </a:cubicBezTo>
                <a:cubicBezTo>
                  <a:pt x="492488" y="182093"/>
                  <a:pt x="500963" y="178095"/>
                  <a:pt x="509954" y="175847"/>
                </a:cubicBezTo>
                <a:cubicBezTo>
                  <a:pt x="524452" y="172222"/>
                  <a:pt x="539328" y="170296"/>
                  <a:pt x="553916" y="167054"/>
                </a:cubicBezTo>
                <a:cubicBezTo>
                  <a:pt x="599653" y="156890"/>
                  <a:pt x="622817" y="146096"/>
                  <a:pt x="677008" y="140677"/>
                </a:cubicBezTo>
                <a:cubicBezTo>
                  <a:pt x="706316" y="137746"/>
                  <a:pt x="735736" y="135778"/>
                  <a:pt x="764931" y="131885"/>
                </a:cubicBezTo>
                <a:cubicBezTo>
                  <a:pt x="779744" y="129910"/>
                  <a:pt x="794190" y="125766"/>
                  <a:pt x="808893" y="123093"/>
                </a:cubicBezTo>
                <a:cubicBezTo>
                  <a:pt x="826432" y="119904"/>
                  <a:pt x="844165" y="117796"/>
                  <a:pt x="861646" y="114300"/>
                </a:cubicBezTo>
                <a:cubicBezTo>
                  <a:pt x="873495" y="111930"/>
                  <a:pt x="884896" y="107495"/>
                  <a:pt x="896816" y="105508"/>
                </a:cubicBezTo>
                <a:cubicBezTo>
                  <a:pt x="920123" y="101624"/>
                  <a:pt x="943800" y="100309"/>
                  <a:pt x="967154" y="96716"/>
                </a:cubicBezTo>
                <a:cubicBezTo>
                  <a:pt x="998650" y="91870"/>
                  <a:pt x="1066971" y="74446"/>
                  <a:pt x="1090246" y="70339"/>
                </a:cubicBezTo>
                <a:cubicBezTo>
                  <a:pt x="1113515" y="66233"/>
                  <a:pt x="1137194" y="64889"/>
                  <a:pt x="1160585" y="61547"/>
                </a:cubicBezTo>
                <a:cubicBezTo>
                  <a:pt x="1178233" y="59026"/>
                  <a:pt x="1195799" y="55943"/>
                  <a:pt x="1213339" y="52754"/>
                </a:cubicBezTo>
                <a:cubicBezTo>
                  <a:pt x="1228042" y="50081"/>
                  <a:pt x="1242802" y="47586"/>
                  <a:pt x="1257300" y="43962"/>
                </a:cubicBezTo>
                <a:cubicBezTo>
                  <a:pt x="1266291" y="41714"/>
                  <a:pt x="1274502" y="36481"/>
                  <a:pt x="1283677" y="35170"/>
                </a:cubicBezTo>
                <a:cubicBezTo>
                  <a:pt x="1315723" y="30592"/>
                  <a:pt x="1348219" y="29952"/>
                  <a:pt x="1380393" y="26377"/>
                </a:cubicBezTo>
                <a:cubicBezTo>
                  <a:pt x="1434245" y="20393"/>
                  <a:pt x="1464841" y="11471"/>
                  <a:pt x="1521070" y="8793"/>
                </a:cubicBezTo>
                <a:cubicBezTo>
                  <a:pt x="1617720" y="4191"/>
                  <a:pt x="1714501" y="2931"/>
                  <a:pt x="1811216" y="0"/>
                </a:cubicBezTo>
                <a:lnTo>
                  <a:pt x="2356339" y="8793"/>
                </a:lnTo>
                <a:cubicBezTo>
                  <a:pt x="2403307" y="9997"/>
                  <a:pt x="2450265" y="12910"/>
                  <a:pt x="2497016" y="17585"/>
                </a:cubicBezTo>
                <a:cubicBezTo>
                  <a:pt x="2509040" y="18787"/>
                  <a:pt x="2520223" y="24668"/>
                  <a:pt x="2532185" y="26377"/>
                </a:cubicBezTo>
                <a:cubicBezTo>
                  <a:pt x="2561343" y="30543"/>
                  <a:pt x="2590765" y="32618"/>
                  <a:pt x="2620108" y="35170"/>
                </a:cubicBezTo>
                <a:cubicBezTo>
                  <a:pt x="2760552" y="47383"/>
                  <a:pt x="2901387" y="54138"/>
                  <a:pt x="3042139" y="61547"/>
                </a:cubicBezTo>
                <a:cubicBezTo>
                  <a:pt x="3059724" y="64478"/>
                  <a:pt x="3077114" y="69022"/>
                  <a:pt x="3094893" y="70339"/>
                </a:cubicBezTo>
                <a:cubicBezTo>
                  <a:pt x="3319532" y="86978"/>
                  <a:pt x="3393700" y="76775"/>
                  <a:pt x="3657600" y="70339"/>
                </a:cubicBezTo>
                <a:lnTo>
                  <a:pt x="4255477" y="52754"/>
                </a:lnTo>
                <a:lnTo>
                  <a:pt x="4536831" y="61547"/>
                </a:lnTo>
                <a:cubicBezTo>
                  <a:pt x="4560430" y="62727"/>
                  <a:pt x="4583671" y="67866"/>
                  <a:pt x="4607170" y="70339"/>
                </a:cubicBezTo>
                <a:cubicBezTo>
                  <a:pt x="4639363" y="73728"/>
                  <a:pt x="4671647" y="76200"/>
                  <a:pt x="4703885" y="79131"/>
                </a:cubicBezTo>
                <a:cubicBezTo>
                  <a:pt x="4784030" y="99167"/>
                  <a:pt x="4687052" y="76726"/>
                  <a:pt x="4826977" y="96716"/>
                </a:cubicBezTo>
                <a:cubicBezTo>
                  <a:pt x="4854461" y="100642"/>
                  <a:pt x="4863472" y="107143"/>
                  <a:pt x="4888523" y="114300"/>
                </a:cubicBezTo>
                <a:cubicBezTo>
                  <a:pt x="4900142" y="117620"/>
                  <a:pt x="4912118" y="119621"/>
                  <a:pt x="4923693" y="123093"/>
                </a:cubicBezTo>
                <a:cubicBezTo>
                  <a:pt x="4941447" y="128419"/>
                  <a:pt x="4958271" y="137042"/>
                  <a:pt x="4976446" y="140677"/>
                </a:cubicBezTo>
                <a:lnTo>
                  <a:pt x="5020408" y="149470"/>
                </a:lnTo>
                <a:cubicBezTo>
                  <a:pt x="5038070" y="175963"/>
                  <a:pt x="5042189" y="179778"/>
                  <a:pt x="5055577" y="211016"/>
                </a:cubicBezTo>
                <a:cubicBezTo>
                  <a:pt x="5059228" y="219535"/>
                  <a:pt x="5060535" y="228956"/>
                  <a:pt x="5064370" y="237393"/>
                </a:cubicBezTo>
                <a:cubicBezTo>
                  <a:pt x="5075217" y="261257"/>
                  <a:pt x="5099539" y="307731"/>
                  <a:pt x="5099539" y="307731"/>
                </a:cubicBezTo>
                <a:cubicBezTo>
                  <a:pt x="5122771" y="423895"/>
                  <a:pt x="5118004" y="382457"/>
                  <a:pt x="5099539" y="597877"/>
                </a:cubicBezTo>
                <a:cubicBezTo>
                  <a:pt x="5097717" y="619135"/>
                  <a:pt x="5091496" y="640339"/>
                  <a:pt x="5081954" y="659423"/>
                </a:cubicBezTo>
                <a:cubicBezTo>
                  <a:pt x="5075652" y="672026"/>
                  <a:pt x="5029654" y="706783"/>
                  <a:pt x="5020408" y="712177"/>
                </a:cubicBezTo>
                <a:cubicBezTo>
                  <a:pt x="4952483" y="751801"/>
                  <a:pt x="4954856" y="749607"/>
                  <a:pt x="4879731" y="756139"/>
                </a:cubicBezTo>
                <a:cubicBezTo>
                  <a:pt x="4673723" y="774052"/>
                  <a:pt x="4821592" y="755759"/>
                  <a:pt x="4659923" y="773723"/>
                </a:cubicBezTo>
                <a:cubicBezTo>
                  <a:pt x="4636439" y="776332"/>
                  <a:pt x="4612976" y="779174"/>
                  <a:pt x="4589585" y="782516"/>
                </a:cubicBezTo>
                <a:cubicBezTo>
                  <a:pt x="4571937" y="785037"/>
                  <a:pt x="4554578" y="789618"/>
                  <a:pt x="4536831" y="791308"/>
                </a:cubicBezTo>
                <a:cubicBezTo>
                  <a:pt x="4492970" y="795485"/>
                  <a:pt x="4448994" y="799110"/>
                  <a:pt x="4404946" y="800100"/>
                </a:cubicBezTo>
                <a:lnTo>
                  <a:pt x="3754316" y="808893"/>
                </a:lnTo>
                <a:cubicBezTo>
                  <a:pt x="3733801" y="811824"/>
                  <a:pt x="3713212" y="814278"/>
                  <a:pt x="3692770" y="817685"/>
                </a:cubicBezTo>
                <a:cubicBezTo>
                  <a:pt x="3671000" y="821313"/>
                  <a:pt x="3635780" y="828944"/>
                  <a:pt x="3613639" y="835270"/>
                </a:cubicBezTo>
                <a:cubicBezTo>
                  <a:pt x="3604728" y="837816"/>
                  <a:pt x="3596054" y="841131"/>
                  <a:pt x="3587262" y="844062"/>
                </a:cubicBezTo>
                <a:cubicBezTo>
                  <a:pt x="3581400" y="855785"/>
                  <a:pt x="3576420" y="867992"/>
                  <a:pt x="3569677" y="879231"/>
                </a:cubicBezTo>
                <a:cubicBezTo>
                  <a:pt x="3558804" y="897353"/>
                  <a:pt x="3543959" y="913082"/>
                  <a:pt x="3534508" y="931985"/>
                </a:cubicBezTo>
                <a:cubicBezTo>
                  <a:pt x="3526218" y="948564"/>
                  <a:pt x="3516923" y="984739"/>
                  <a:pt x="3516923" y="984739"/>
                </a:cubicBezTo>
                <a:cubicBezTo>
                  <a:pt x="3513992" y="1028700"/>
                  <a:pt x="3512120" y="1072745"/>
                  <a:pt x="3508131" y="1116623"/>
                </a:cubicBezTo>
                <a:cubicBezTo>
                  <a:pt x="3506255" y="1137262"/>
                  <a:pt x="3502019" y="1157620"/>
                  <a:pt x="3499339" y="1178170"/>
                </a:cubicBezTo>
                <a:cubicBezTo>
                  <a:pt x="3493227" y="1225030"/>
                  <a:pt x="3486456" y="1271824"/>
                  <a:pt x="3481754" y="1318847"/>
                </a:cubicBezTo>
                <a:cubicBezTo>
                  <a:pt x="3477661" y="1359778"/>
                  <a:pt x="3475893" y="1400908"/>
                  <a:pt x="3472962" y="1441939"/>
                </a:cubicBezTo>
                <a:cubicBezTo>
                  <a:pt x="3475893" y="1482970"/>
                  <a:pt x="3473420" y="1524749"/>
                  <a:pt x="3481754" y="1565031"/>
                </a:cubicBezTo>
                <a:cubicBezTo>
                  <a:pt x="3491143" y="1610410"/>
                  <a:pt x="3511666" y="1652758"/>
                  <a:pt x="3525716" y="1696916"/>
                </a:cubicBezTo>
                <a:cubicBezTo>
                  <a:pt x="3532185" y="1717248"/>
                  <a:pt x="3535704" y="1738524"/>
                  <a:pt x="3543300" y="1758462"/>
                </a:cubicBezTo>
                <a:cubicBezTo>
                  <a:pt x="3559192" y="1800178"/>
                  <a:pt x="3596054" y="1881554"/>
                  <a:pt x="3596054" y="1881554"/>
                </a:cubicBezTo>
                <a:cubicBezTo>
                  <a:pt x="3598985" y="1896208"/>
                  <a:pt x="3601486" y="1910955"/>
                  <a:pt x="3604846" y="1925516"/>
                </a:cubicBezTo>
                <a:cubicBezTo>
                  <a:pt x="3610280" y="1949065"/>
                  <a:pt x="3619013" y="1971929"/>
                  <a:pt x="3622431" y="1995854"/>
                </a:cubicBezTo>
                <a:cubicBezTo>
                  <a:pt x="3634240" y="2078522"/>
                  <a:pt x="3625530" y="2037474"/>
                  <a:pt x="3648808" y="2118947"/>
                </a:cubicBezTo>
                <a:cubicBezTo>
                  <a:pt x="3655993" y="2169245"/>
                  <a:pt x="3656668" y="2193894"/>
                  <a:pt x="3675185" y="2242039"/>
                </a:cubicBezTo>
                <a:cubicBezTo>
                  <a:pt x="3682243" y="2260389"/>
                  <a:pt x="3692770" y="2277208"/>
                  <a:pt x="3701562" y="2294793"/>
                </a:cubicBezTo>
                <a:cubicBezTo>
                  <a:pt x="3719344" y="2365924"/>
                  <a:pt x="3706535" y="2318506"/>
                  <a:pt x="3745523" y="2435470"/>
                </a:cubicBezTo>
                <a:cubicBezTo>
                  <a:pt x="3748454" y="2444262"/>
                  <a:pt x="3752068" y="2452856"/>
                  <a:pt x="3754316" y="2461847"/>
                </a:cubicBezTo>
                <a:cubicBezTo>
                  <a:pt x="3757247" y="2473570"/>
                  <a:pt x="3757704" y="2486208"/>
                  <a:pt x="3763108" y="2497016"/>
                </a:cubicBezTo>
                <a:cubicBezTo>
                  <a:pt x="3769661" y="2510123"/>
                  <a:pt x="3780693" y="2520462"/>
                  <a:pt x="3789485" y="2532185"/>
                </a:cubicBezTo>
                <a:cubicBezTo>
                  <a:pt x="3799545" y="2562365"/>
                  <a:pt x="3798039" y="2567116"/>
                  <a:pt x="3824654" y="2593731"/>
                </a:cubicBezTo>
                <a:cubicBezTo>
                  <a:pt x="3860529" y="2629606"/>
                  <a:pt x="3875580" y="2630224"/>
                  <a:pt x="3903785" y="2664070"/>
                </a:cubicBezTo>
                <a:cubicBezTo>
                  <a:pt x="3910550" y="2672188"/>
                  <a:pt x="3915228" y="2681848"/>
                  <a:pt x="3921370" y="2690447"/>
                </a:cubicBezTo>
                <a:cubicBezTo>
                  <a:pt x="3929887" y="2702371"/>
                  <a:pt x="3940630" y="2712806"/>
                  <a:pt x="3947746" y="2725616"/>
                </a:cubicBezTo>
                <a:cubicBezTo>
                  <a:pt x="4019433" y="2854653"/>
                  <a:pt x="3922980" y="2706052"/>
                  <a:pt x="3982916" y="2795954"/>
                </a:cubicBezTo>
                <a:cubicBezTo>
                  <a:pt x="4008158" y="2896925"/>
                  <a:pt x="3972861" y="2772491"/>
                  <a:pt x="4009293" y="2857500"/>
                </a:cubicBezTo>
                <a:cubicBezTo>
                  <a:pt x="4013948" y="2868363"/>
                  <a:pt x="4025313" y="2928809"/>
                  <a:pt x="4026877" y="2936631"/>
                </a:cubicBezTo>
                <a:cubicBezTo>
                  <a:pt x="4023946" y="3015762"/>
                  <a:pt x="4025712" y="3095206"/>
                  <a:pt x="4018085" y="3174023"/>
                </a:cubicBezTo>
                <a:cubicBezTo>
                  <a:pt x="4016822" y="3187069"/>
                  <a:pt x="4008688" y="3198958"/>
                  <a:pt x="4000500" y="3209193"/>
                </a:cubicBezTo>
                <a:cubicBezTo>
                  <a:pt x="3984965" y="3228612"/>
                  <a:pt x="3963281" y="3242528"/>
                  <a:pt x="3947746" y="3261947"/>
                </a:cubicBezTo>
                <a:cubicBezTo>
                  <a:pt x="3936023" y="3276601"/>
                  <a:pt x="3928006" y="3295226"/>
                  <a:pt x="3912577" y="3305908"/>
                </a:cubicBezTo>
                <a:cubicBezTo>
                  <a:pt x="3888845" y="3322338"/>
                  <a:pt x="3860137" y="3330087"/>
                  <a:pt x="3833446" y="3341077"/>
                </a:cubicBezTo>
                <a:cubicBezTo>
                  <a:pt x="3725907" y="3385358"/>
                  <a:pt x="3736959" y="3374473"/>
                  <a:pt x="3578470" y="3385039"/>
                </a:cubicBezTo>
                <a:cubicBezTo>
                  <a:pt x="3379263" y="3398319"/>
                  <a:pt x="3490603" y="3391917"/>
                  <a:pt x="3244362" y="3402623"/>
                </a:cubicBezTo>
                <a:cubicBezTo>
                  <a:pt x="3130402" y="3381903"/>
                  <a:pt x="3064143" y="3398251"/>
                  <a:pt x="2989385" y="3323493"/>
                </a:cubicBezTo>
                <a:cubicBezTo>
                  <a:pt x="2954094" y="3288202"/>
                  <a:pt x="2924621" y="3247534"/>
                  <a:pt x="2892670" y="3209193"/>
                </a:cubicBezTo>
                <a:cubicBezTo>
                  <a:pt x="2880656" y="3194776"/>
                  <a:pt x="2857500" y="3165231"/>
                  <a:pt x="2857500" y="3165231"/>
                </a:cubicBezTo>
                <a:cubicBezTo>
                  <a:pt x="2827739" y="3075945"/>
                  <a:pt x="2847382" y="3147156"/>
                  <a:pt x="2831123" y="3033347"/>
                </a:cubicBezTo>
                <a:cubicBezTo>
                  <a:pt x="2829010" y="3018553"/>
                  <a:pt x="2824603" y="3004155"/>
                  <a:pt x="2822331" y="2989385"/>
                </a:cubicBezTo>
                <a:cubicBezTo>
                  <a:pt x="2818738" y="2966031"/>
                  <a:pt x="2816470" y="2942493"/>
                  <a:pt x="2813539" y="2919047"/>
                </a:cubicBezTo>
                <a:cubicBezTo>
                  <a:pt x="2810608" y="2860431"/>
                  <a:pt x="2808525" y="2801767"/>
                  <a:pt x="2804746" y="2743200"/>
                </a:cubicBezTo>
                <a:cubicBezTo>
                  <a:pt x="2802662" y="2710896"/>
                  <a:pt x="2798107" y="2678785"/>
                  <a:pt x="2795954" y="2646485"/>
                </a:cubicBezTo>
                <a:cubicBezTo>
                  <a:pt x="2780187" y="2409965"/>
                  <a:pt x="2796508" y="2554199"/>
                  <a:pt x="2778370" y="2409093"/>
                </a:cubicBezTo>
                <a:cubicBezTo>
                  <a:pt x="2764142" y="2110332"/>
                  <a:pt x="2765764" y="2233511"/>
                  <a:pt x="2778370" y="1811216"/>
                </a:cubicBezTo>
                <a:cubicBezTo>
                  <a:pt x="2786011" y="1555243"/>
                  <a:pt x="2780821" y="1716364"/>
                  <a:pt x="2795954" y="1565031"/>
                </a:cubicBezTo>
                <a:cubicBezTo>
                  <a:pt x="2808247" y="1442093"/>
                  <a:pt x="2792867" y="1495155"/>
                  <a:pt x="2813539" y="1433147"/>
                </a:cubicBezTo>
                <a:cubicBezTo>
                  <a:pt x="2816470" y="1397978"/>
                  <a:pt x="2817667" y="1362621"/>
                  <a:pt x="2822331" y="1327639"/>
                </a:cubicBezTo>
                <a:cubicBezTo>
                  <a:pt x="2823556" y="1318452"/>
                  <a:pt x="2831123" y="1310530"/>
                  <a:pt x="2831123" y="1301262"/>
                </a:cubicBezTo>
                <a:cubicBezTo>
                  <a:pt x="2831123" y="1219148"/>
                  <a:pt x="2835137" y="1136186"/>
                  <a:pt x="2822331" y="1055077"/>
                </a:cubicBezTo>
                <a:cubicBezTo>
                  <a:pt x="2812698" y="994066"/>
                  <a:pt x="2780420" y="969204"/>
                  <a:pt x="2743200" y="931985"/>
                </a:cubicBezTo>
                <a:cubicBezTo>
                  <a:pt x="2738603" y="922790"/>
                  <a:pt x="2713482" y="867098"/>
                  <a:pt x="2699239" y="852854"/>
                </a:cubicBezTo>
                <a:cubicBezTo>
                  <a:pt x="2696985" y="850600"/>
                  <a:pt x="2646432" y="812638"/>
                  <a:pt x="2637693" y="808893"/>
                </a:cubicBezTo>
                <a:cubicBezTo>
                  <a:pt x="2626586" y="804133"/>
                  <a:pt x="2614246" y="803031"/>
                  <a:pt x="2602523" y="800100"/>
                </a:cubicBezTo>
                <a:cubicBezTo>
                  <a:pt x="2526323" y="808892"/>
                  <a:pt x="2449585" y="813867"/>
                  <a:pt x="2373923" y="826477"/>
                </a:cubicBezTo>
                <a:cubicBezTo>
                  <a:pt x="2360995" y="828632"/>
                  <a:pt x="2349916" y="837193"/>
                  <a:pt x="2338754" y="844062"/>
                </a:cubicBezTo>
                <a:cubicBezTo>
                  <a:pt x="2311755" y="860677"/>
                  <a:pt x="2286000" y="879231"/>
                  <a:pt x="2259623" y="896816"/>
                </a:cubicBezTo>
                <a:cubicBezTo>
                  <a:pt x="2250831" y="902677"/>
                  <a:pt x="2242697" y="909674"/>
                  <a:pt x="2233246" y="914400"/>
                </a:cubicBezTo>
                <a:cubicBezTo>
                  <a:pt x="2211747" y="925150"/>
                  <a:pt x="2190341" y="934035"/>
                  <a:pt x="2171700" y="949570"/>
                </a:cubicBezTo>
                <a:cubicBezTo>
                  <a:pt x="2125185" y="988333"/>
                  <a:pt x="2143858" y="989135"/>
                  <a:pt x="2136531" y="101990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(CULC, T</a:t>
            </a:r>
            <a:r>
              <a:rPr lang="en-US" baseline="30000" dirty="0"/>
              <a:t>2</a:t>
            </a:r>
            <a:r>
              <a:rPr lang="en-US" dirty="0"/>
              <a:t>) is ignored.</a:t>
            </a:r>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7382961" y="2982511"/>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6502636" y="2975666"/>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7919130" y="3471396"/>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004847" y="3488908"/>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29E0008-F1C0-4A55-88BF-426388B7CCB5}"/>
              </a:ext>
            </a:extLst>
          </p:cNvPr>
          <p:cNvCxnSpPr>
            <a:stCxn id="73" idx="0"/>
            <a:endCxn id="112" idx="4"/>
          </p:cNvCxnSpPr>
          <p:nvPr/>
        </p:nvCxnSpPr>
        <p:spPr>
          <a:xfrm rot="5400000" flipH="1" flipV="1">
            <a:off x="8733082" y="1780582"/>
            <a:ext cx="197453" cy="2206406"/>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8A1E17DD-F70C-4891-8D9B-F457A75B0995}"/>
              </a:ext>
            </a:extLst>
          </p:cNvPr>
          <p:cNvCxnSpPr>
            <a:stCxn id="118" idx="0"/>
            <a:endCxn id="112" idx="4"/>
          </p:cNvCxnSpPr>
          <p:nvPr/>
        </p:nvCxnSpPr>
        <p:spPr>
          <a:xfrm rot="5400000" flipH="1" flipV="1">
            <a:off x="8296341" y="1336997"/>
            <a:ext cx="190608" cy="3086731"/>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95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4092234509"/>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We have now solidified the shortest path from A to B is [A, B] with a distance of 5.</a:t>
            </a:r>
          </a:p>
        </p:txBody>
      </p:sp>
    </p:spTree>
    <p:extLst>
      <p:ext uri="{BB962C8B-B14F-4D97-AF65-F5344CB8AC3E}">
        <p14:creationId xmlns:p14="http://schemas.microsoft.com/office/powerpoint/2010/main" val="136317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EA71FA-8881-47CA-A850-D8F8ADF924BD}"/>
              </a:ext>
            </a:extLst>
          </p:cNvPr>
          <p:cNvSpPr/>
          <p:nvPr/>
        </p:nvSpPr>
        <p:spPr>
          <a:xfrm>
            <a:off x="123092" y="1582615"/>
            <a:ext cx="5115226" cy="3402623"/>
          </a:xfrm>
          <a:custGeom>
            <a:avLst/>
            <a:gdLst>
              <a:gd name="connsiteX0" fmla="*/ 2136531 w 5115226"/>
              <a:gd name="connsiteY0" fmla="*/ 1019908 h 3402623"/>
              <a:gd name="connsiteX1" fmla="*/ 2127739 w 5115226"/>
              <a:gd name="connsiteY1" fmla="*/ 1134208 h 3402623"/>
              <a:gd name="connsiteX2" fmla="*/ 2101362 w 5115226"/>
              <a:gd name="connsiteY2" fmla="*/ 1178170 h 3402623"/>
              <a:gd name="connsiteX3" fmla="*/ 2083777 w 5115226"/>
              <a:gd name="connsiteY3" fmla="*/ 1213339 h 3402623"/>
              <a:gd name="connsiteX4" fmla="*/ 2057400 w 5115226"/>
              <a:gd name="connsiteY4" fmla="*/ 1292470 h 3402623"/>
              <a:gd name="connsiteX5" fmla="*/ 2022231 w 5115226"/>
              <a:gd name="connsiteY5" fmla="*/ 1354016 h 3402623"/>
              <a:gd name="connsiteX6" fmla="*/ 2013439 w 5115226"/>
              <a:gd name="connsiteY6" fmla="*/ 1380393 h 3402623"/>
              <a:gd name="connsiteX7" fmla="*/ 1960685 w 5115226"/>
              <a:gd name="connsiteY7" fmla="*/ 1477108 h 3402623"/>
              <a:gd name="connsiteX8" fmla="*/ 1943100 w 5115226"/>
              <a:gd name="connsiteY8" fmla="*/ 1538654 h 3402623"/>
              <a:gd name="connsiteX9" fmla="*/ 1934308 w 5115226"/>
              <a:gd name="connsiteY9" fmla="*/ 1573823 h 3402623"/>
              <a:gd name="connsiteX10" fmla="*/ 1925516 w 5115226"/>
              <a:gd name="connsiteY10" fmla="*/ 1600200 h 3402623"/>
              <a:gd name="connsiteX11" fmla="*/ 1899139 w 5115226"/>
              <a:gd name="connsiteY11" fmla="*/ 1679331 h 3402623"/>
              <a:gd name="connsiteX12" fmla="*/ 1890346 w 5115226"/>
              <a:gd name="connsiteY12" fmla="*/ 1749670 h 3402623"/>
              <a:gd name="connsiteX13" fmla="*/ 1881554 w 5115226"/>
              <a:gd name="connsiteY13" fmla="*/ 1776047 h 3402623"/>
              <a:gd name="connsiteX14" fmla="*/ 1872762 w 5115226"/>
              <a:gd name="connsiteY14" fmla="*/ 1811216 h 3402623"/>
              <a:gd name="connsiteX15" fmla="*/ 1855177 w 5115226"/>
              <a:gd name="connsiteY15" fmla="*/ 1943100 h 3402623"/>
              <a:gd name="connsiteX16" fmla="*/ 1837593 w 5115226"/>
              <a:gd name="connsiteY16" fmla="*/ 1995854 h 3402623"/>
              <a:gd name="connsiteX17" fmla="*/ 1820008 w 5115226"/>
              <a:gd name="connsiteY17" fmla="*/ 2074985 h 3402623"/>
              <a:gd name="connsiteX18" fmla="*/ 1802423 w 5115226"/>
              <a:gd name="connsiteY18" fmla="*/ 2127739 h 3402623"/>
              <a:gd name="connsiteX19" fmla="*/ 1767254 w 5115226"/>
              <a:gd name="connsiteY19" fmla="*/ 2189285 h 3402623"/>
              <a:gd name="connsiteX20" fmla="*/ 1723293 w 5115226"/>
              <a:gd name="connsiteY20" fmla="*/ 2250831 h 3402623"/>
              <a:gd name="connsiteX21" fmla="*/ 1696916 w 5115226"/>
              <a:gd name="connsiteY21" fmla="*/ 2259623 h 3402623"/>
              <a:gd name="connsiteX22" fmla="*/ 1608993 w 5115226"/>
              <a:gd name="connsiteY22" fmla="*/ 2312377 h 3402623"/>
              <a:gd name="connsiteX23" fmla="*/ 1573823 w 5115226"/>
              <a:gd name="connsiteY23" fmla="*/ 2321170 h 3402623"/>
              <a:gd name="connsiteX24" fmla="*/ 1274885 w 5115226"/>
              <a:gd name="connsiteY24" fmla="*/ 2303585 h 3402623"/>
              <a:gd name="connsiteX25" fmla="*/ 1222131 w 5115226"/>
              <a:gd name="connsiteY25" fmla="*/ 2286000 h 3402623"/>
              <a:gd name="connsiteX26" fmla="*/ 1186962 w 5115226"/>
              <a:gd name="connsiteY26" fmla="*/ 2259623 h 3402623"/>
              <a:gd name="connsiteX27" fmla="*/ 1160585 w 5115226"/>
              <a:gd name="connsiteY27" fmla="*/ 2242039 h 3402623"/>
              <a:gd name="connsiteX28" fmla="*/ 1134208 w 5115226"/>
              <a:gd name="connsiteY28" fmla="*/ 2215662 h 3402623"/>
              <a:gd name="connsiteX29" fmla="*/ 1099039 w 5115226"/>
              <a:gd name="connsiteY29" fmla="*/ 2162908 h 3402623"/>
              <a:gd name="connsiteX30" fmla="*/ 1090246 w 5115226"/>
              <a:gd name="connsiteY30" fmla="*/ 2127739 h 3402623"/>
              <a:gd name="connsiteX31" fmla="*/ 1072662 w 5115226"/>
              <a:gd name="connsiteY31" fmla="*/ 2074985 h 3402623"/>
              <a:gd name="connsiteX32" fmla="*/ 1090246 w 5115226"/>
              <a:gd name="connsiteY32" fmla="*/ 1696916 h 3402623"/>
              <a:gd name="connsiteX33" fmla="*/ 1107831 w 5115226"/>
              <a:gd name="connsiteY33" fmla="*/ 1644162 h 3402623"/>
              <a:gd name="connsiteX34" fmla="*/ 1116623 w 5115226"/>
              <a:gd name="connsiteY34" fmla="*/ 1617785 h 3402623"/>
              <a:gd name="connsiteX35" fmla="*/ 1134208 w 5115226"/>
              <a:gd name="connsiteY35" fmla="*/ 1591408 h 3402623"/>
              <a:gd name="connsiteX36" fmla="*/ 1151793 w 5115226"/>
              <a:gd name="connsiteY36" fmla="*/ 1538654 h 3402623"/>
              <a:gd name="connsiteX37" fmla="*/ 1186962 w 5115226"/>
              <a:gd name="connsiteY37" fmla="*/ 1485900 h 3402623"/>
              <a:gd name="connsiteX38" fmla="*/ 1248508 w 5115226"/>
              <a:gd name="connsiteY38" fmla="*/ 1371600 h 3402623"/>
              <a:gd name="connsiteX39" fmla="*/ 1292470 w 5115226"/>
              <a:gd name="connsiteY39" fmla="*/ 1292470 h 3402623"/>
              <a:gd name="connsiteX40" fmla="*/ 1301262 w 5115226"/>
              <a:gd name="connsiteY40" fmla="*/ 1266093 h 3402623"/>
              <a:gd name="connsiteX41" fmla="*/ 1318846 w 5115226"/>
              <a:gd name="connsiteY41" fmla="*/ 1239716 h 3402623"/>
              <a:gd name="connsiteX42" fmla="*/ 1362808 w 5115226"/>
              <a:gd name="connsiteY42" fmla="*/ 1169377 h 3402623"/>
              <a:gd name="connsiteX43" fmla="*/ 1371600 w 5115226"/>
              <a:gd name="connsiteY43" fmla="*/ 1143000 h 3402623"/>
              <a:gd name="connsiteX44" fmla="*/ 1406770 w 5115226"/>
              <a:gd name="connsiteY44" fmla="*/ 1090247 h 3402623"/>
              <a:gd name="connsiteX45" fmla="*/ 1415562 w 5115226"/>
              <a:gd name="connsiteY45" fmla="*/ 1063870 h 3402623"/>
              <a:gd name="connsiteX46" fmla="*/ 1424354 w 5115226"/>
              <a:gd name="connsiteY46" fmla="*/ 1028700 h 3402623"/>
              <a:gd name="connsiteX47" fmla="*/ 1450731 w 5115226"/>
              <a:gd name="connsiteY47" fmla="*/ 993531 h 3402623"/>
              <a:gd name="connsiteX48" fmla="*/ 1494693 w 5115226"/>
              <a:gd name="connsiteY48" fmla="*/ 914400 h 3402623"/>
              <a:gd name="connsiteX49" fmla="*/ 1503485 w 5115226"/>
              <a:gd name="connsiteY49" fmla="*/ 879231 h 3402623"/>
              <a:gd name="connsiteX50" fmla="*/ 1503485 w 5115226"/>
              <a:gd name="connsiteY50" fmla="*/ 782516 h 3402623"/>
              <a:gd name="connsiteX51" fmla="*/ 1450731 w 5115226"/>
              <a:gd name="connsiteY51" fmla="*/ 747347 h 3402623"/>
              <a:gd name="connsiteX52" fmla="*/ 1424354 w 5115226"/>
              <a:gd name="connsiteY52" fmla="*/ 720970 h 3402623"/>
              <a:gd name="connsiteX53" fmla="*/ 1397977 w 5115226"/>
              <a:gd name="connsiteY53" fmla="*/ 712177 h 3402623"/>
              <a:gd name="connsiteX54" fmla="*/ 1362808 w 5115226"/>
              <a:gd name="connsiteY54" fmla="*/ 694593 h 3402623"/>
              <a:gd name="connsiteX55" fmla="*/ 1213339 w 5115226"/>
              <a:gd name="connsiteY55" fmla="*/ 712177 h 3402623"/>
              <a:gd name="connsiteX56" fmla="*/ 1186962 w 5115226"/>
              <a:gd name="connsiteY56" fmla="*/ 738554 h 3402623"/>
              <a:gd name="connsiteX57" fmla="*/ 1134208 w 5115226"/>
              <a:gd name="connsiteY57" fmla="*/ 773723 h 3402623"/>
              <a:gd name="connsiteX58" fmla="*/ 1099039 w 5115226"/>
              <a:gd name="connsiteY58" fmla="*/ 800100 h 3402623"/>
              <a:gd name="connsiteX59" fmla="*/ 1028700 w 5115226"/>
              <a:gd name="connsiteY59" fmla="*/ 870439 h 3402623"/>
              <a:gd name="connsiteX60" fmla="*/ 993531 w 5115226"/>
              <a:gd name="connsiteY60" fmla="*/ 896816 h 3402623"/>
              <a:gd name="connsiteX61" fmla="*/ 958362 w 5115226"/>
              <a:gd name="connsiteY61" fmla="*/ 931985 h 3402623"/>
              <a:gd name="connsiteX62" fmla="*/ 888023 w 5115226"/>
              <a:gd name="connsiteY62" fmla="*/ 967154 h 3402623"/>
              <a:gd name="connsiteX63" fmla="*/ 861646 w 5115226"/>
              <a:gd name="connsiteY63" fmla="*/ 984739 h 3402623"/>
              <a:gd name="connsiteX64" fmla="*/ 826477 w 5115226"/>
              <a:gd name="connsiteY64" fmla="*/ 993531 h 3402623"/>
              <a:gd name="connsiteX65" fmla="*/ 791308 w 5115226"/>
              <a:gd name="connsiteY65" fmla="*/ 1028700 h 3402623"/>
              <a:gd name="connsiteX66" fmla="*/ 764931 w 5115226"/>
              <a:gd name="connsiteY66" fmla="*/ 1037493 h 3402623"/>
              <a:gd name="connsiteX67" fmla="*/ 738554 w 5115226"/>
              <a:gd name="connsiteY67" fmla="*/ 1055077 h 3402623"/>
              <a:gd name="connsiteX68" fmla="*/ 712177 w 5115226"/>
              <a:gd name="connsiteY68" fmla="*/ 1063870 h 3402623"/>
              <a:gd name="connsiteX69" fmla="*/ 668216 w 5115226"/>
              <a:gd name="connsiteY69" fmla="*/ 1081454 h 3402623"/>
              <a:gd name="connsiteX70" fmla="*/ 615462 w 5115226"/>
              <a:gd name="connsiteY70" fmla="*/ 1099039 h 3402623"/>
              <a:gd name="connsiteX71" fmla="*/ 571500 w 5115226"/>
              <a:gd name="connsiteY71" fmla="*/ 1116623 h 3402623"/>
              <a:gd name="connsiteX72" fmla="*/ 527539 w 5115226"/>
              <a:gd name="connsiteY72" fmla="*/ 1125416 h 3402623"/>
              <a:gd name="connsiteX73" fmla="*/ 465993 w 5115226"/>
              <a:gd name="connsiteY73" fmla="*/ 1143000 h 3402623"/>
              <a:gd name="connsiteX74" fmla="*/ 378070 w 5115226"/>
              <a:gd name="connsiteY74" fmla="*/ 1134208 h 3402623"/>
              <a:gd name="connsiteX75" fmla="*/ 342900 w 5115226"/>
              <a:gd name="connsiteY75" fmla="*/ 1107831 h 3402623"/>
              <a:gd name="connsiteX76" fmla="*/ 307731 w 5115226"/>
              <a:gd name="connsiteY76" fmla="*/ 1090247 h 3402623"/>
              <a:gd name="connsiteX77" fmla="*/ 237393 w 5115226"/>
              <a:gd name="connsiteY77" fmla="*/ 1055077 h 3402623"/>
              <a:gd name="connsiteX78" fmla="*/ 211016 w 5115226"/>
              <a:gd name="connsiteY78" fmla="*/ 1028700 h 3402623"/>
              <a:gd name="connsiteX79" fmla="*/ 140677 w 5115226"/>
              <a:gd name="connsiteY79" fmla="*/ 984739 h 3402623"/>
              <a:gd name="connsiteX80" fmla="*/ 87923 w 5115226"/>
              <a:gd name="connsiteY80" fmla="*/ 931985 h 3402623"/>
              <a:gd name="connsiteX81" fmla="*/ 61546 w 5115226"/>
              <a:gd name="connsiteY81" fmla="*/ 861647 h 3402623"/>
              <a:gd name="connsiteX82" fmla="*/ 43962 w 5115226"/>
              <a:gd name="connsiteY82" fmla="*/ 800100 h 3402623"/>
              <a:gd name="connsiteX83" fmla="*/ 35170 w 5115226"/>
              <a:gd name="connsiteY83" fmla="*/ 773723 h 3402623"/>
              <a:gd name="connsiteX84" fmla="*/ 17585 w 5115226"/>
              <a:gd name="connsiteY84" fmla="*/ 747347 h 3402623"/>
              <a:gd name="connsiteX85" fmla="*/ 0 w 5115226"/>
              <a:gd name="connsiteY85" fmla="*/ 641839 h 3402623"/>
              <a:gd name="connsiteX86" fmla="*/ 8793 w 5115226"/>
              <a:gd name="connsiteY86" fmla="*/ 430823 h 3402623"/>
              <a:gd name="connsiteX87" fmla="*/ 43962 w 5115226"/>
              <a:gd name="connsiteY87" fmla="*/ 369277 h 3402623"/>
              <a:gd name="connsiteX88" fmla="*/ 123093 w 5115226"/>
              <a:gd name="connsiteY88" fmla="*/ 307731 h 3402623"/>
              <a:gd name="connsiteX89" fmla="*/ 272562 w 5115226"/>
              <a:gd name="connsiteY89" fmla="*/ 254977 h 3402623"/>
              <a:gd name="connsiteX90" fmla="*/ 325316 w 5115226"/>
              <a:gd name="connsiteY90" fmla="*/ 237393 h 3402623"/>
              <a:gd name="connsiteX91" fmla="*/ 369277 w 5115226"/>
              <a:gd name="connsiteY91" fmla="*/ 228600 h 3402623"/>
              <a:gd name="connsiteX92" fmla="*/ 448408 w 5115226"/>
              <a:gd name="connsiteY92" fmla="*/ 193431 h 3402623"/>
              <a:gd name="connsiteX93" fmla="*/ 483577 w 5115226"/>
              <a:gd name="connsiteY93" fmla="*/ 184639 h 3402623"/>
              <a:gd name="connsiteX94" fmla="*/ 509954 w 5115226"/>
              <a:gd name="connsiteY94" fmla="*/ 175847 h 3402623"/>
              <a:gd name="connsiteX95" fmla="*/ 553916 w 5115226"/>
              <a:gd name="connsiteY95" fmla="*/ 167054 h 3402623"/>
              <a:gd name="connsiteX96" fmla="*/ 677008 w 5115226"/>
              <a:gd name="connsiteY96" fmla="*/ 140677 h 3402623"/>
              <a:gd name="connsiteX97" fmla="*/ 764931 w 5115226"/>
              <a:gd name="connsiteY97" fmla="*/ 131885 h 3402623"/>
              <a:gd name="connsiteX98" fmla="*/ 808893 w 5115226"/>
              <a:gd name="connsiteY98" fmla="*/ 123093 h 3402623"/>
              <a:gd name="connsiteX99" fmla="*/ 861646 w 5115226"/>
              <a:gd name="connsiteY99" fmla="*/ 114300 h 3402623"/>
              <a:gd name="connsiteX100" fmla="*/ 896816 w 5115226"/>
              <a:gd name="connsiteY100" fmla="*/ 105508 h 3402623"/>
              <a:gd name="connsiteX101" fmla="*/ 967154 w 5115226"/>
              <a:gd name="connsiteY101" fmla="*/ 96716 h 3402623"/>
              <a:gd name="connsiteX102" fmla="*/ 1090246 w 5115226"/>
              <a:gd name="connsiteY102" fmla="*/ 70339 h 3402623"/>
              <a:gd name="connsiteX103" fmla="*/ 1160585 w 5115226"/>
              <a:gd name="connsiteY103" fmla="*/ 61547 h 3402623"/>
              <a:gd name="connsiteX104" fmla="*/ 1213339 w 5115226"/>
              <a:gd name="connsiteY104" fmla="*/ 52754 h 3402623"/>
              <a:gd name="connsiteX105" fmla="*/ 1257300 w 5115226"/>
              <a:gd name="connsiteY105" fmla="*/ 43962 h 3402623"/>
              <a:gd name="connsiteX106" fmla="*/ 1283677 w 5115226"/>
              <a:gd name="connsiteY106" fmla="*/ 35170 h 3402623"/>
              <a:gd name="connsiteX107" fmla="*/ 1380393 w 5115226"/>
              <a:gd name="connsiteY107" fmla="*/ 26377 h 3402623"/>
              <a:gd name="connsiteX108" fmla="*/ 1521070 w 5115226"/>
              <a:gd name="connsiteY108" fmla="*/ 8793 h 3402623"/>
              <a:gd name="connsiteX109" fmla="*/ 1811216 w 5115226"/>
              <a:gd name="connsiteY109" fmla="*/ 0 h 3402623"/>
              <a:gd name="connsiteX110" fmla="*/ 2356339 w 5115226"/>
              <a:gd name="connsiteY110" fmla="*/ 8793 h 3402623"/>
              <a:gd name="connsiteX111" fmla="*/ 2497016 w 5115226"/>
              <a:gd name="connsiteY111" fmla="*/ 17585 h 3402623"/>
              <a:gd name="connsiteX112" fmla="*/ 2532185 w 5115226"/>
              <a:gd name="connsiteY112" fmla="*/ 26377 h 3402623"/>
              <a:gd name="connsiteX113" fmla="*/ 2620108 w 5115226"/>
              <a:gd name="connsiteY113" fmla="*/ 35170 h 3402623"/>
              <a:gd name="connsiteX114" fmla="*/ 3042139 w 5115226"/>
              <a:gd name="connsiteY114" fmla="*/ 61547 h 3402623"/>
              <a:gd name="connsiteX115" fmla="*/ 3094893 w 5115226"/>
              <a:gd name="connsiteY115" fmla="*/ 70339 h 3402623"/>
              <a:gd name="connsiteX116" fmla="*/ 3657600 w 5115226"/>
              <a:gd name="connsiteY116" fmla="*/ 70339 h 3402623"/>
              <a:gd name="connsiteX117" fmla="*/ 4255477 w 5115226"/>
              <a:gd name="connsiteY117" fmla="*/ 52754 h 3402623"/>
              <a:gd name="connsiteX118" fmla="*/ 4536831 w 5115226"/>
              <a:gd name="connsiteY118" fmla="*/ 61547 h 3402623"/>
              <a:gd name="connsiteX119" fmla="*/ 4607170 w 5115226"/>
              <a:gd name="connsiteY119" fmla="*/ 70339 h 3402623"/>
              <a:gd name="connsiteX120" fmla="*/ 4703885 w 5115226"/>
              <a:gd name="connsiteY120" fmla="*/ 79131 h 3402623"/>
              <a:gd name="connsiteX121" fmla="*/ 4826977 w 5115226"/>
              <a:gd name="connsiteY121" fmla="*/ 96716 h 3402623"/>
              <a:gd name="connsiteX122" fmla="*/ 4888523 w 5115226"/>
              <a:gd name="connsiteY122" fmla="*/ 114300 h 3402623"/>
              <a:gd name="connsiteX123" fmla="*/ 4923693 w 5115226"/>
              <a:gd name="connsiteY123" fmla="*/ 123093 h 3402623"/>
              <a:gd name="connsiteX124" fmla="*/ 4976446 w 5115226"/>
              <a:gd name="connsiteY124" fmla="*/ 140677 h 3402623"/>
              <a:gd name="connsiteX125" fmla="*/ 5020408 w 5115226"/>
              <a:gd name="connsiteY125" fmla="*/ 149470 h 3402623"/>
              <a:gd name="connsiteX126" fmla="*/ 5055577 w 5115226"/>
              <a:gd name="connsiteY126" fmla="*/ 211016 h 3402623"/>
              <a:gd name="connsiteX127" fmla="*/ 5064370 w 5115226"/>
              <a:gd name="connsiteY127" fmla="*/ 237393 h 3402623"/>
              <a:gd name="connsiteX128" fmla="*/ 5099539 w 5115226"/>
              <a:gd name="connsiteY128" fmla="*/ 307731 h 3402623"/>
              <a:gd name="connsiteX129" fmla="*/ 5099539 w 5115226"/>
              <a:gd name="connsiteY129" fmla="*/ 597877 h 3402623"/>
              <a:gd name="connsiteX130" fmla="*/ 5081954 w 5115226"/>
              <a:gd name="connsiteY130" fmla="*/ 659423 h 3402623"/>
              <a:gd name="connsiteX131" fmla="*/ 5020408 w 5115226"/>
              <a:gd name="connsiteY131" fmla="*/ 712177 h 3402623"/>
              <a:gd name="connsiteX132" fmla="*/ 4879731 w 5115226"/>
              <a:gd name="connsiteY132" fmla="*/ 756139 h 3402623"/>
              <a:gd name="connsiteX133" fmla="*/ 4659923 w 5115226"/>
              <a:gd name="connsiteY133" fmla="*/ 773723 h 3402623"/>
              <a:gd name="connsiteX134" fmla="*/ 4589585 w 5115226"/>
              <a:gd name="connsiteY134" fmla="*/ 782516 h 3402623"/>
              <a:gd name="connsiteX135" fmla="*/ 4536831 w 5115226"/>
              <a:gd name="connsiteY135" fmla="*/ 791308 h 3402623"/>
              <a:gd name="connsiteX136" fmla="*/ 4404946 w 5115226"/>
              <a:gd name="connsiteY136" fmla="*/ 800100 h 3402623"/>
              <a:gd name="connsiteX137" fmla="*/ 3754316 w 5115226"/>
              <a:gd name="connsiteY137" fmla="*/ 808893 h 3402623"/>
              <a:gd name="connsiteX138" fmla="*/ 3692770 w 5115226"/>
              <a:gd name="connsiteY138" fmla="*/ 817685 h 3402623"/>
              <a:gd name="connsiteX139" fmla="*/ 3613639 w 5115226"/>
              <a:gd name="connsiteY139" fmla="*/ 835270 h 3402623"/>
              <a:gd name="connsiteX140" fmla="*/ 3587262 w 5115226"/>
              <a:gd name="connsiteY140" fmla="*/ 844062 h 3402623"/>
              <a:gd name="connsiteX141" fmla="*/ 3569677 w 5115226"/>
              <a:gd name="connsiteY141" fmla="*/ 879231 h 3402623"/>
              <a:gd name="connsiteX142" fmla="*/ 3534508 w 5115226"/>
              <a:gd name="connsiteY142" fmla="*/ 931985 h 3402623"/>
              <a:gd name="connsiteX143" fmla="*/ 3516923 w 5115226"/>
              <a:gd name="connsiteY143" fmla="*/ 984739 h 3402623"/>
              <a:gd name="connsiteX144" fmla="*/ 3508131 w 5115226"/>
              <a:gd name="connsiteY144" fmla="*/ 1116623 h 3402623"/>
              <a:gd name="connsiteX145" fmla="*/ 3499339 w 5115226"/>
              <a:gd name="connsiteY145" fmla="*/ 1178170 h 3402623"/>
              <a:gd name="connsiteX146" fmla="*/ 3481754 w 5115226"/>
              <a:gd name="connsiteY146" fmla="*/ 1318847 h 3402623"/>
              <a:gd name="connsiteX147" fmla="*/ 3472962 w 5115226"/>
              <a:gd name="connsiteY147" fmla="*/ 1441939 h 3402623"/>
              <a:gd name="connsiteX148" fmla="*/ 3481754 w 5115226"/>
              <a:gd name="connsiteY148" fmla="*/ 1565031 h 3402623"/>
              <a:gd name="connsiteX149" fmla="*/ 3525716 w 5115226"/>
              <a:gd name="connsiteY149" fmla="*/ 1696916 h 3402623"/>
              <a:gd name="connsiteX150" fmla="*/ 3543300 w 5115226"/>
              <a:gd name="connsiteY150" fmla="*/ 1758462 h 3402623"/>
              <a:gd name="connsiteX151" fmla="*/ 3596054 w 5115226"/>
              <a:gd name="connsiteY151" fmla="*/ 1881554 h 3402623"/>
              <a:gd name="connsiteX152" fmla="*/ 3604846 w 5115226"/>
              <a:gd name="connsiteY152" fmla="*/ 1925516 h 3402623"/>
              <a:gd name="connsiteX153" fmla="*/ 3622431 w 5115226"/>
              <a:gd name="connsiteY153" fmla="*/ 1995854 h 3402623"/>
              <a:gd name="connsiteX154" fmla="*/ 3648808 w 5115226"/>
              <a:gd name="connsiteY154" fmla="*/ 2118947 h 3402623"/>
              <a:gd name="connsiteX155" fmla="*/ 3675185 w 5115226"/>
              <a:gd name="connsiteY155" fmla="*/ 2242039 h 3402623"/>
              <a:gd name="connsiteX156" fmla="*/ 3701562 w 5115226"/>
              <a:gd name="connsiteY156" fmla="*/ 2294793 h 3402623"/>
              <a:gd name="connsiteX157" fmla="*/ 3745523 w 5115226"/>
              <a:gd name="connsiteY157" fmla="*/ 2435470 h 3402623"/>
              <a:gd name="connsiteX158" fmla="*/ 3754316 w 5115226"/>
              <a:gd name="connsiteY158" fmla="*/ 2461847 h 3402623"/>
              <a:gd name="connsiteX159" fmla="*/ 3763108 w 5115226"/>
              <a:gd name="connsiteY159" fmla="*/ 2497016 h 3402623"/>
              <a:gd name="connsiteX160" fmla="*/ 3789485 w 5115226"/>
              <a:gd name="connsiteY160" fmla="*/ 2532185 h 3402623"/>
              <a:gd name="connsiteX161" fmla="*/ 3824654 w 5115226"/>
              <a:gd name="connsiteY161" fmla="*/ 2593731 h 3402623"/>
              <a:gd name="connsiteX162" fmla="*/ 3903785 w 5115226"/>
              <a:gd name="connsiteY162" fmla="*/ 2664070 h 3402623"/>
              <a:gd name="connsiteX163" fmla="*/ 3921370 w 5115226"/>
              <a:gd name="connsiteY163" fmla="*/ 2690447 h 3402623"/>
              <a:gd name="connsiteX164" fmla="*/ 3947746 w 5115226"/>
              <a:gd name="connsiteY164" fmla="*/ 2725616 h 3402623"/>
              <a:gd name="connsiteX165" fmla="*/ 3982916 w 5115226"/>
              <a:gd name="connsiteY165" fmla="*/ 2795954 h 3402623"/>
              <a:gd name="connsiteX166" fmla="*/ 4009293 w 5115226"/>
              <a:gd name="connsiteY166" fmla="*/ 2857500 h 3402623"/>
              <a:gd name="connsiteX167" fmla="*/ 4026877 w 5115226"/>
              <a:gd name="connsiteY167" fmla="*/ 2936631 h 3402623"/>
              <a:gd name="connsiteX168" fmla="*/ 4018085 w 5115226"/>
              <a:gd name="connsiteY168" fmla="*/ 3174023 h 3402623"/>
              <a:gd name="connsiteX169" fmla="*/ 4000500 w 5115226"/>
              <a:gd name="connsiteY169" fmla="*/ 3209193 h 3402623"/>
              <a:gd name="connsiteX170" fmla="*/ 3947746 w 5115226"/>
              <a:gd name="connsiteY170" fmla="*/ 3261947 h 3402623"/>
              <a:gd name="connsiteX171" fmla="*/ 3912577 w 5115226"/>
              <a:gd name="connsiteY171" fmla="*/ 3305908 h 3402623"/>
              <a:gd name="connsiteX172" fmla="*/ 3833446 w 5115226"/>
              <a:gd name="connsiteY172" fmla="*/ 3341077 h 3402623"/>
              <a:gd name="connsiteX173" fmla="*/ 3578470 w 5115226"/>
              <a:gd name="connsiteY173" fmla="*/ 3385039 h 3402623"/>
              <a:gd name="connsiteX174" fmla="*/ 3244362 w 5115226"/>
              <a:gd name="connsiteY174" fmla="*/ 3402623 h 3402623"/>
              <a:gd name="connsiteX175" fmla="*/ 2989385 w 5115226"/>
              <a:gd name="connsiteY175" fmla="*/ 3323493 h 3402623"/>
              <a:gd name="connsiteX176" fmla="*/ 2892670 w 5115226"/>
              <a:gd name="connsiteY176" fmla="*/ 3209193 h 3402623"/>
              <a:gd name="connsiteX177" fmla="*/ 2857500 w 5115226"/>
              <a:gd name="connsiteY177" fmla="*/ 3165231 h 3402623"/>
              <a:gd name="connsiteX178" fmla="*/ 2831123 w 5115226"/>
              <a:gd name="connsiteY178" fmla="*/ 3033347 h 3402623"/>
              <a:gd name="connsiteX179" fmla="*/ 2822331 w 5115226"/>
              <a:gd name="connsiteY179" fmla="*/ 2989385 h 3402623"/>
              <a:gd name="connsiteX180" fmla="*/ 2813539 w 5115226"/>
              <a:gd name="connsiteY180" fmla="*/ 2919047 h 3402623"/>
              <a:gd name="connsiteX181" fmla="*/ 2804746 w 5115226"/>
              <a:gd name="connsiteY181" fmla="*/ 2743200 h 3402623"/>
              <a:gd name="connsiteX182" fmla="*/ 2795954 w 5115226"/>
              <a:gd name="connsiteY182" fmla="*/ 2646485 h 3402623"/>
              <a:gd name="connsiteX183" fmla="*/ 2778370 w 5115226"/>
              <a:gd name="connsiteY183" fmla="*/ 2409093 h 3402623"/>
              <a:gd name="connsiteX184" fmla="*/ 2778370 w 5115226"/>
              <a:gd name="connsiteY184" fmla="*/ 1811216 h 3402623"/>
              <a:gd name="connsiteX185" fmla="*/ 2795954 w 5115226"/>
              <a:gd name="connsiteY185" fmla="*/ 1565031 h 3402623"/>
              <a:gd name="connsiteX186" fmla="*/ 2813539 w 5115226"/>
              <a:gd name="connsiteY186" fmla="*/ 1433147 h 3402623"/>
              <a:gd name="connsiteX187" fmla="*/ 2822331 w 5115226"/>
              <a:gd name="connsiteY187" fmla="*/ 1327639 h 3402623"/>
              <a:gd name="connsiteX188" fmla="*/ 2831123 w 5115226"/>
              <a:gd name="connsiteY188" fmla="*/ 1301262 h 3402623"/>
              <a:gd name="connsiteX189" fmla="*/ 2822331 w 5115226"/>
              <a:gd name="connsiteY189" fmla="*/ 1055077 h 3402623"/>
              <a:gd name="connsiteX190" fmla="*/ 2743200 w 5115226"/>
              <a:gd name="connsiteY190" fmla="*/ 931985 h 3402623"/>
              <a:gd name="connsiteX191" fmla="*/ 2699239 w 5115226"/>
              <a:gd name="connsiteY191" fmla="*/ 852854 h 3402623"/>
              <a:gd name="connsiteX192" fmla="*/ 2637693 w 5115226"/>
              <a:gd name="connsiteY192" fmla="*/ 808893 h 3402623"/>
              <a:gd name="connsiteX193" fmla="*/ 2602523 w 5115226"/>
              <a:gd name="connsiteY193" fmla="*/ 800100 h 3402623"/>
              <a:gd name="connsiteX194" fmla="*/ 2373923 w 5115226"/>
              <a:gd name="connsiteY194" fmla="*/ 826477 h 3402623"/>
              <a:gd name="connsiteX195" fmla="*/ 2338754 w 5115226"/>
              <a:gd name="connsiteY195" fmla="*/ 844062 h 3402623"/>
              <a:gd name="connsiteX196" fmla="*/ 2259623 w 5115226"/>
              <a:gd name="connsiteY196" fmla="*/ 896816 h 3402623"/>
              <a:gd name="connsiteX197" fmla="*/ 2233246 w 5115226"/>
              <a:gd name="connsiteY197" fmla="*/ 914400 h 3402623"/>
              <a:gd name="connsiteX198" fmla="*/ 2171700 w 5115226"/>
              <a:gd name="connsiteY198" fmla="*/ 949570 h 3402623"/>
              <a:gd name="connsiteX199" fmla="*/ 2136531 w 5115226"/>
              <a:gd name="connsiteY199" fmla="*/ 1019908 h 340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15226" h="3402623">
                <a:moveTo>
                  <a:pt x="2136531" y="1019908"/>
                </a:moveTo>
                <a:cubicBezTo>
                  <a:pt x="2129204" y="1050681"/>
                  <a:pt x="2136028" y="1096905"/>
                  <a:pt x="2127739" y="1134208"/>
                </a:cubicBezTo>
                <a:cubicBezTo>
                  <a:pt x="2124032" y="1150890"/>
                  <a:pt x="2109661" y="1163231"/>
                  <a:pt x="2101362" y="1178170"/>
                </a:cubicBezTo>
                <a:cubicBezTo>
                  <a:pt x="2094997" y="1189627"/>
                  <a:pt x="2089100" y="1201362"/>
                  <a:pt x="2083777" y="1213339"/>
                </a:cubicBezTo>
                <a:cubicBezTo>
                  <a:pt x="2022216" y="1351852"/>
                  <a:pt x="2100257" y="1178184"/>
                  <a:pt x="2057400" y="1292470"/>
                </a:cubicBezTo>
                <a:cubicBezTo>
                  <a:pt x="2047837" y="1317970"/>
                  <a:pt x="2036809" y="1332149"/>
                  <a:pt x="2022231" y="1354016"/>
                </a:cubicBezTo>
                <a:cubicBezTo>
                  <a:pt x="2019300" y="1362808"/>
                  <a:pt x="2017274" y="1371956"/>
                  <a:pt x="2013439" y="1380393"/>
                </a:cubicBezTo>
                <a:cubicBezTo>
                  <a:pt x="1984943" y="1443085"/>
                  <a:pt x="1988216" y="1435813"/>
                  <a:pt x="1960685" y="1477108"/>
                </a:cubicBezTo>
                <a:cubicBezTo>
                  <a:pt x="1933200" y="1587051"/>
                  <a:pt x="1968328" y="1450360"/>
                  <a:pt x="1943100" y="1538654"/>
                </a:cubicBezTo>
                <a:cubicBezTo>
                  <a:pt x="1939780" y="1550273"/>
                  <a:pt x="1937628" y="1562204"/>
                  <a:pt x="1934308" y="1573823"/>
                </a:cubicBezTo>
                <a:cubicBezTo>
                  <a:pt x="1931762" y="1582734"/>
                  <a:pt x="1927764" y="1591209"/>
                  <a:pt x="1925516" y="1600200"/>
                </a:cubicBezTo>
                <a:cubicBezTo>
                  <a:pt x="1908472" y="1668375"/>
                  <a:pt x="1928388" y="1620831"/>
                  <a:pt x="1899139" y="1679331"/>
                </a:cubicBezTo>
                <a:cubicBezTo>
                  <a:pt x="1896208" y="1702777"/>
                  <a:pt x="1894573" y="1726422"/>
                  <a:pt x="1890346" y="1749670"/>
                </a:cubicBezTo>
                <a:cubicBezTo>
                  <a:pt x="1888688" y="1758788"/>
                  <a:pt x="1884100" y="1767136"/>
                  <a:pt x="1881554" y="1776047"/>
                </a:cubicBezTo>
                <a:cubicBezTo>
                  <a:pt x="1878234" y="1787666"/>
                  <a:pt x="1874749" y="1799297"/>
                  <a:pt x="1872762" y="1811216"/>
                </a:cubicBezTo>
                <a:cubicBezTo>
                  <a:pt x="1869896" y="1828412"/>
                  <a:pt x="1859860" y="1922807"/>
                  <a:pt x="1855177" y="1943100"/>
                </a:cubicBezTo>
                <a:cubicBezTo>
                  <a:pt x="1851009" y="1961161"/>
                  <a:pt x="1842470" y="1977971"/>
                  <a:pt x="1837593" y="1995854"/>
                </a:cubicBezTo>
                <a:cubicBezTo>
                  <a:pt x="1812508" y="2087832"/>
                  <a:pt x="1843682" y="1996073"/>
                  <a:pt x="1820008" y="2074985"/>
                </a:cubicBezTo>
                <a:cubicBezTo>
                  <a:pt x="1814682" y="2092739"/>
                  <a:pt x="1806918" y="2109757"/>
                  <a:pt x="1802423" y="2127739"/>
                </a:cubicBezTo>
                <a:cubicBezTo>
                  <a:pt x="1788191" y="2184668"/>
                  <a:pt x="1804670" y="2144385"/>
                  <a:pt x="1767254" y="2189285"/>
                </a:cubicBezTo>
                <a:cubicBezTo>
                  <a:pt x="1752673" y="2206783"/>
                  <a:pt x="1740575" y="2236430"/>
                  <a:pt x="1723293" y="2250831"/>
                </a:cubicBezTo>
                <a:cubicBezTo>
                  <a:pt x="1716173" y="2256764"/>
                  <a:pt x="1705708" y="2256692"/>
                  <a:pt x="1696916" y="2259623"/>
                </a:cubicBezTo>
                <a:cubicBezTo>
                  <a:pt x="1670619" y="2277155"/>
                  <a:pt x="1639895" y="2300789"/>
                  <a:pt x="1608993" y="2312377"/>
                </a:cubicBezTo>
                <a:cubicBezTo>
                  <a:pt x="1597678" y="2316620"/>
                  <a:pt x="1585546" y="2318239"/>
                  <a:pt x="1573823" y="2321170"/>
                </a:cubicBezTo>
                <a:lnTo>
                  <a:pt x="1274885" y="2303585"/>
                </a:lnTo>
                <a:cubicBezTo>
                  <a:pt x="1256519" y="2301081"/>
                  <a:pt x="1222131" y="2286000"/>
                  <a:pt x="1222131" y="2286000"/>
                </a:cubicBezTo>
                <a:cubicBezTo>
                  <a:pt x="1210408" y="2277208"/>
                  <a:pt x="1198886" y="2268140"/>
                  <a:pt x="1186962" y="2259623"/>
                </a:cubicBezTo>
                <a:cubicBezTo>
                  <a:pt x="1178363" y="2253481"/>
                  <a:pt x="1168703" y="2248804"/>
                  <a:pt x="1160585" y="2242039"/>
                </a:cubicBezTo>
                <a:cubicBezTo>
                  <a:pt x="1151033" y="2234079"/>
                  <a:pt x="1143000" y="2224454"/>
                  <a:pt x="1134208" y="2215662"/>
                </a:cubicBezTo>
                <a:cubicBezTo>
                  <a:pt x="1106760" y="2133315"/>
                  <a:pt x="1151724" y="2255105"/>
                  <a:pt x="1099039" y="2162908"/>
                </a:cubicBezTo>
                <a:cubicBezTo>
                  <a:pt x="1093044" y="2152416"/>
                  <a:pt x="1093718" y="2139313"/>
                  <a:pt x="1090246" y="2127739"/>
                </a:cubicBezTo>
                <a:cubicBezTo>
                  <a:pt x="1084920" y="2109985"/>
                  <a:pt x="1072662" y="2074985"/>
                  <a:pt x="1072662" y="2074985"/>
                </a:cubicBezTo>
                <a:cubicBezTo>
                  <a:pt x="1072976" y="2063068"/>
                  <a:pt x="1060796" y="1804900"/>
                  <a:pt x="1090246" y="1696916"/>
                </a:cubicBezTo>
                <a:cubicBezTo>
                  <a:pt x="1095123" y="1679033"/>
                  <a:pt x="1101969" y="1661747"/>
                  <a:pt x="1107831" y="1644162"/>
                </a:cubicBezTo>
                <a:cubicBezTo>
                  <a:pt x="1110762" y="1635370"/>
                  <a:pt x="1111482" y="1625496"/>
                  <a:pt x="1116623" y="1617785"/>
                </a:cubicBezTo>
                <a:lnTo>
                  <a:pt x="1134208" y="1591408"/>
                </a:lnTo>
                <a:cubicBezTo>
                  <a:pt x="1140070" y="1573823"/>
                  <a:pt x="1141511" y="1554077"/>
                  <a:pt x="1151793" y="1538654"/>
                </a:cubicBezTo>
                <a:lnTo>
                  <a:pt x="1186962" y="1485900"/>
                </a:lnTo>
                <a:cubicBezTo>
                  <a:pt x="1206562" y="1427099"/>
                  <a:pt x="1190986" y="1467469"/>
                  <a:pt x="1248508" y="1371600"/>
                </a:cubicBezTo>
                <a:cubicBezTo>
                  <a:pt x="1265181" y="1343812"/>
                  <a:pt x="1279857" y="1321899"/>
                  <a:pt x="1292470" y="1292470"/>
                </a:cubicBezTo>
                <a:cubicBezTo>
                  <a:pt x="1296121" y="1283951"/>
                  <a:pt x="1297117" y="1274383"/>
                  <a:pt x="1301262" y="1266093"/>
                </a:cubicBezTo>
                <a:cubicBezTo>
                  <a:pt x="1305988" y="1256642"/>
                  <a:pt x="1314120" y="1249167"/>
                  <a:pt x="1318846" y="1239716"/>
                </a:cubicBezTo>
                <a:cubicBezTo>
                  <a:pt x="1352149" y="1173109"/>
                  <a:pt x="1316526" y="1215659"/>
                  <a:pt x="1362808" y="1169377"/>
                </a:cubicBezTo>
                <a:cubicBezTo>
                  <a:pt x="1365739" y="1160585"/>
                  <a:pt x="1367099" y="1151102"/>
                  <a:pt x="1371600" y="1143000"/>
                </a:cubicBezTo>
                <a:cubicBezTo>
                  <a:pt x="1381864" y="1124526"/>
                  <a:pt x="1406770" y="1090247"/>
                  <a:pt x="1406770" y="1090247"/>
                </a:cubicBezTo>
                <a:cubicBezTo>
                  <a:pt x="1409701" y="1081455"/>
                  <a:pt x="1413016" y="1072781"/>
                  <a:pt x="1415562" y="1063870"/>
                </a:cubicBezTo>
                <a:cubicBezTo>
                  <a:pt x="1418882" y="1052251"/>
                  <a:pt x="1418950" y="1039508"/>
                  <a:pt x="1424354" y="1028700"/>
                </a:cubicBezTo>
                <a:cubicBezTo>
                  <a:pt x="1430907" y="1015593"/>
                  <a:pt x="1441939" y="1005254"/>
                  <a:pt x="1450731" y="993531"/>
                </a:cubicBezTo>
                <a:cubicBezTo>
                  <a:pt x="1472248" y="928981"/>
                  <a:pt x="1455209" y="953884"/>
                  <a:pt x="1494693" y="914400"/>
                </a:cubicBezTo>
                <a:cubicBezTo>
                  <a:pt x="1497624" y="902677"/>
                  <a:pt x="1500165" y="890850"/>
                  <a:pt x="1503485" y="879231"/>
                </a:cubicBezTo>
                <a:cubicBezTo>
                  <a:pt x="1513488" y="844218"/>
                  <a:pt x="1529387" y="826919"/>
                  <a:pt x="1503485" y="782516"/>
                </a:cubicBezTo>
                <a:cubicBezTo>
                  <a:pt x="1492836" y="764261"/>
                  <a:pt x="1467413" y="760322"/>
                  <a:pt x="1450731" y="747347"/>
                </a:cubicBezTo>
                <a:cubicBezTo>
                  <a:pt x="1440916" y="739713"/>
                  <a:pt x="1434700" y="727867"/>
                  <a:pt x="1424354" y="720970"/>
                </a:cubicBezTo>
                <a:cubicBezTo>
                  <a:pt x="1416643" y="715829"/>
                  <a:pt x="1406496" y="715828"/>
                  <a:pt x="1397977" y="712177"/>
                </a:cubicBezTo>
                <a:cubicBezTo>
                  <a:pt x="1385930" y="707014"/>
                  <a:pt x="1374531" y="700454"/>
                  <a:pt x="1362808" y="694593"/>
                </a:cubicBezTo>
                <a:cubicBezTo>
                  <a:pt x="1312985" y="700454"/>
                  <a:pt x="1262008" y="700010"/>
                  <a:pt x="1213339" y="712177"/>
                </a:cubicBezTo>
                <a:cubicBezTo>
                  <a:pt x="1201276" y="715193"/>
                  <a:pt x="1196777" y="730920"/>
                  <a:pt x="1186962" y="738554"/>
                </a:cubicBezTo>
                <a:cubicBezTo>
                  <a:pt x="1170280" y="751529"/>
                  <a:pt x="1151522" y="761603"/>
                  <a:pt x="1134208" y="773723"/>
                </a:cubicBezTo>
                <a:cubicBezTo>
                  <a:pt x="1122203" y="782126"/>
                  <a:pt x="1109841" y="790198"/>
                  <a:pt x="1099039" y="800100"/>
                </a:cubicBezTo>
                <a:cubicBezTo>
                  <a:pt x="1074596" y="822506"/>
                  <a:pt x="1055226" y="850544"/>
                  <a:pt x="1028700" y="870439"/>
                </a:cubicBezTo>
                <a:cubicBezTo>
                  <a:pt x="1016977" y="879231"/>
                  <a:pt x="1004559" y="887166"/>
                  <a:pt x="993531" y="896816"/>
                </a:cubicBezTo>
                <a:cubicBezTo>
                  <a:pt x="981054" y="907733"/>
                  <a:pt x="972156" y="922789"/>
                  <a:pt x="958362" y="931985"/>
                </a:cubicBezTo>
                <a:cubicBezTo>
                  <a:pt x="936551" y="946526"/>
                  <a:pt x="909834" y="952613"/>
                  <a:pt x="888023" y="967154"/>
                </a:cubicBezTo>
                <a:cubicBezTo>
                  <a:pt x="879231" y="973016"/>
                  <a:pt x="871359" y="980576"/>
                  <a:pt x="861646" y="984739"/>
                </a:cubicBezTo>
                <a:cubicBezTo>
                  <a:pt x="850539" y="989499"/>
                  <a:pt x="838200" y="990600"/>
                  <a:pt x="826477" y="993531"/>
                </a:cubicBezTo>
                <a:cubicBezTo>
                  <a:pt x="814754" y="1005254"/>
                  <a:pt x="804799" y="1019064"/>
                  <a:pt x="791308" y="1028700"/>
                </a:cubicBezTo>
                <a:cubicBezTo>
                  <a:pt x="783766" y="1034087"/>
                  <a:pt x="773221" y="1033348"/>
                  <a:pt x="764931" y="1037493"/>
                </a:cubicBezTo>
                <a:cubicBezTo>
                  <a:pt x="755480" y="1042219"/>
                  <a:pt x="748005" y="1050351"/>
                  <a:pt x="738554" y="1055077"/>
                </a:cubicBezTo>
                <a:cubicBezTo>
                  <a:pt x="730264" y="1059222"/>
                  <a:pt x="720855" y="1060616"/>
                  <a:pt x="712177" y="1063870"/>
                </a:cubicBezTo>
                <a:cubicBezTo>
                  <a:pt x="697399" y="1069412"/>
                  <a:pt x="683048" y="1076060"/>
                  <a:pt x="668216" y="1081454"/>
                </a:cubicBezTo>
                <a:cubicBezTo>
                  <a:pt x="650796" y="1087789"/>
                  <a:pt x="632672" y="1092155"/>
                  <a:pt x="615462" y="1099039"/>
                </a:cubicBezTo>
                <a:cubicBezTo>
                  <a:pt x="600808" y="1104900"/>
                  <a:pt x="586617" y="1112088"/>
                  <a:pt x="571500" y="1116623"/>
                </a:cubicBezTo>
                <a:cubicBezTo>
                  <a:pt x="557186" y="1120917"/>
                  <a:pt x="542127" y="1122174"/>
                  <a:pt x="527539" y="1125416"/>
                </a:cubicBezTo>
                <a:cubicBezTo>
                  <a:pt x="494415" y="1132777"/>
                  <a:pt x="495369" y="1133208"/>
                  <a:pt x="465993" y="1143000"/>
                </a:cubicBezTo>
                <a:cubicBezTo>
                  <a:pt x="436685" y="1140069"/>
                  <a:pt x="406391" y="1142299"/>
                  <a:pt x="378070" y="1134208"/>
                </a:cubicBezTo>
                <a:cubicBezTo>
                  <a:pt x="363980" y="1130182"/>
                  <a:pt x="355327" y="1115598"/>
                  <a:pt x="342900" y="1107831"/>
                </a:cubicBezTo>
                <a:cubicBezTo>
                  <a:pt x="331786" y="1100885"/>
                  <a:pt x="318845" y="1097193"/>
                  <a:pt x="307731" y="1090247"/>
                </a:cubicBezTo>
                <a:cubicBezTo>
                  <a:pt x="247947" y="1052882"/>
                  <a:pt x="299104" y="1070506"/>
                  <a:pt x="237393" y="1055077"/>
                </a:cubicBezTo>
                <a:cubicBezTo>
                  <a:pt x="228601" y="1046285"/>
                  <a:pt x="221134" y="1035927"/>
                  <a:pt x="211016" y="1028700"/>
                </a:cubicBezTo>
                <a:cubicBezTo>
                  <a:pt x="140017" y="977987"/>
                  <a:pt x="211736" y="1048692"/>
                  <a:pt x="140677" y="984739"/>
                </a:cubicBezTo>
                <a:cubicBezTo>
                  <a:pt x="122192" y="968103"/>
                  <a:pt x="87923" y="931985"/>
                  <a:pt x="87923" y="931985"/>
                </a:cubicBezTo>
                <a:cubicBezTo>
                  <a:pt x="76298" y="902921"/>
                  <a:pt x="69810" y="889195"/>
                  <a:pt x="61546" y="861647"/>
                </a:cubicBezTo>
                <a:cubicBezTo>
                  <a:pt x="55415" y="841210"/>
                  <a:pt x="50093" y="820537"/>
                  <a:pt x="43962" y="800100"/>
                </a:cubicBezTo>
                <a:cubicBezTo>
                  <a:pt x="41299" y="791223"/>
                  <a:pt x="39315" y="782012"/>
                  <a:pt x="35170" y="773723"/>
                </a:cubicBezTo>
                <a:cubicBezTo>
                  <a:pt x="30444" y="764272"/>
                  <a:pt x="23447" y="756139"/>
                  <a:pt x="17585" y="747347"/>
                </a:cubicBezTo>
                <a:cubicBezTo>
                  <a:pt x="12594" y="722390"/>
                  <a:pt x="0" y="663644"/>
                  <a:pt x="0" y="641839"/>
                </a:cubicBezTo>
                <a:cubicBezTo>
                  <a:pt x="0" y="571439"/>
                  <a:pt x="3592" y="501030"/>
                  <a:pt x="8793" y="430823"/>
                </a:cubicBezTo>
                <a:cubicBezTo>
                  <a:pt x="10347" y="409844"/>
                  <a:pt x="30797" y="381345"/>
                  <a:pt x="43962" y="369277"/>
                </a:cubicBezTo>
                <a:cubicBezTo>
                  <a:pt x="68595" y="346697"/>
                  <a:pt x="92067" y="320141"/>
                  <a:pt x="123093" y="307731"/>
                </a:cubicBezTo>
                <a:cubicBezTo>
                  <a:pt x="201470" y="276381"/>
                  <a:pt x="152093" y="295133"/>
                  <a:pt x="272562" y="254977"/>
                </a:cubicBezTo>
                <a:cubicBezTo>
                  <a:pt x="290147" y="249115"/>
                  <a:pt x="307140" y="241028"/>
                  <a:pt x="325316" y="237393"/>
                </a:cubicBezTo>
                <a:cubicBezTo>
                  <a:pt x="339970" y="234462"/>
                  <a:pt x="354963" y="232894"/>
                  <a:pt x="369277" y="228600"/>
                </a:cubicBezTo>
                <a:cubicBezTo>
                  <a:pt x="449502" y="204532"/>
                  <a:pt x="379114" y="219416"/>
                  <a:pt x="448408" y="193431"/>
                </a:cubicBezTo>
                <a:cubicBezTo>
                  <a:pt x="459722" y="189188"/>
                  <a:pt x="471958" y="187959"/>
                  <a:pt x="483577" y="184639"/>
                </a:cubicBezTo>
                <a:cubicBezTo>
                  <a:pt x="492488" y="182093"/>
                  <a:pt x="500963" y="178095"/>
                  <a:pt x="509954" y="175847"/>
                </a:cubicBezTo>
                <a:cubicBezTo>
                  <a:pt x="524452" y="172222"/>
                  <a:pt x="539328" y="170296"/>
                  <a:pt x="553916" y="167054"/>
                </a:cubicBezTo>
                <a:cubicBezTo>
                  <a:pt x="599653" y="156890"/>
                  <a:pt x="622817" y="146096"/>
                  <a:pt x="677008" y="140677"/>
                </a:cubicBezTo>
                <a:cubicBezTo>
                  <a:pt x="706316" y="137746"/>
                  <a:pt x="735736" y="135778"/>
                  <a:pt x="764931" y="131885"/>
                </a:cubicBezTo>
                <a:cubicBezTo>
                  <a:pt x="779744" y="129910"/>
                  <a:pt x="794190" y="125766"/>
                  <a:pt x="808893" y="123093"/>
                </a:cubicBezTo>
                <a:cubicBezTo>
                  <a:pt x="826432" y="119904"/>
                  <a:pt x="844165" y="117796"/>
                  <a:pt x="861646" y="114300"/>
                </a:cubicBezTo>
                <a:cubicBezTo>
                  <a:pt x="873495" y="111930"/>
                  <a:pt x="884896" y="107495"/>
                  <a:pt x="896816" y="105508"/>
                </a:cubicBezTo>
                <a:cubicBezTo>
                  <a:pt x="920123" y="101624"/>
                  <a:pt x="943800" y="100309"/>
                  <a:pt x="967154" y="96716"/>
                </a:cubicBezTo>
                <a:cubicBezTo>
                  <a:pt x="998650" y="91870"/>
                  <a:pt x="1066971" y="74446"/>
                  <a:pt x="1090246" y="70339"/>
                </a:cubicBezTo>
                <a:cubicBezTo>
                  <a:pt x="1113515" y="66233"/>
                  <a:pt x="1137194" y="64889"/>
                  <a:pt x="1160585" y="61547"/>
                </a:cubicBezTo>
                <a:cubicBezTo>
                  <a:pt x="1178233" y="59026"/>
                  <a:pt x="1195799" y="55943"/>
                  <a:pt x="1213339" y="52754"/>
                </a:cubicBezTo>
                <a:cubicBezTo>
                  <a:pt x="1228042" y="50081"/>
                  <a:pt x="1242802" y="47586"/>
                  <a:pt x="1257300" y="43962"/>
                </a:cubicBezTo>
                <a:cubicBezTo>
                  <a:pt x="1266291" y="41714"/>
                  <a:pt x="1274502" y="36481"/>
                  <a:pt x="1283677" y="35170"/>
                </a:cubicBezTo>
                <a:cubicBezTo>
                  <a:pt x="1315723" y="30592"/>
                  <a:pt x="1348219" y="29952"/>
                  <a:pt x="1380393" y="26377"/>
                </a:cubicBezTo>
                <a:cubicBezTo>
                  <a:pt x="1434245" y="20393"/>
                  <a:pt x="1464841" y="11471"/>
                  <a:pt x="1521070" y="8793"/>
                </a:cubicBezTo>
                <a:cubicBezTo>
                  <a:pt x="1617720" y="4191"/>
                  <a:pt x="1714501" y="2931"/>
                  <a:pt x="1811216" y="0"/>
                </a:cubicBezTo>
                <a:lnTo>
                  <a:pt x="2356339" y="8793"/>
                </a:lnTo>
                <a:cubicBezTo>
                  <a:pt x="2403307" y="9997"/>
                  <a:pt x="2450265" y="12910"/>
                  <a:pt x="2497016" y="17585"/>
                </a:cubicBezTo>
                <a:cubicBezTo>
                  <a:pt x="2509040" y="18787"/>
                  <a:pt x="2520223" y="24668"/>
                  <a:pt x="2532185" y="26377"/>
                </a:cubicBezTo>
                <a:cubicBezTo>
                  <a:pt x="2561343" y="30543"/>
                  <a:pt x="2590765" y="32618"/>
                  <a:pt x="2620108" y="35170"/>
                </a:cubicBezTo>
                <a:cubicBezTo>
                  <a:pt x="2760552" y="47383"/>
                  <a:pt x="2901387" y="54138"/>
                  <a:pt x="3042139" y="61547"/>
                </a:cubicBezTo>
                <a:cubicBezTo>
                  <a:pt x="3059724" y="64478"/>
                  <a:pt x="3077114" y="69022"/>
                  <a:pt x="3094893" y="70339"/>
                </a:cubicBezTo>
                <a:cubicBezTo>
                  <a:pt x="3319532" y="86978"/>
                  <a:pt x="3393700" y="76775"/>
                  <a:pt x="3657600" y="70339"/>
                </a:cubicBezTo>
                <a:lnTo>
                  <a:pt x="4255477" y="52754"/>
                </a:lnTo>
                <a:lnTo>
                  <a:pt x="4536831" y="61547"/>
                </a:lnTo>
                <a:cubicBezTo>
                  <a:pt x="4560430" y="62727"/>
                  <a:pt x="4583671" y="67866"/>
                  <a:pt x="4607170" y="70339"/>
                </a:cubicBezTo>
                <a:cubicBezTo>
                  <a:pt x="4639363" y="73728"/>
                  <a:pt x="4671647" y="76200"/>
                  <a:pt x="4703885" y="79131"/>
                </a:cubicBezTo>
                <a:cubicBezTo>
                  <a:pt x="4784030" y="99167"/>
                  <a:pt x="4687052" y="76726"/>
                  <a:pt x="4826977" y="96716"/>
                </a:cubicBezTo>
                <a:cubicBezTo>
                  <a:pt x="4854461" y="100642"/>
                  <a:pt x="4863472" y="107143"/>
                  <a:pt x="4888523" y="114300"/>
                </a:cubicBezTo>
                <a:cubicBezTo>
                  <a:pt x="4900142" y="117620"/>
                  <a:pt x="4912118" y="119621"/>
                  <a:pt x="4923693" y="123093"/>
                </a:cubicBezTo>
                <a:cubicBezTo>
                  <a:pt x="4941447" y="128419"/>
                  <a:pt x="4958271" y="137042"/>
                  <a:pt x="4976446" y="140677"/>
                </a:cubicBezTo>
                <a:lnTo>
                  <a:pt x="5020408" y="149470"/>
                </a:lnTo>
                <a:cubicBezTo>
                  <a:pt x="5038070" y="175963"/>
                  <a:pt x="5042189" y="179778"/>
                  <a:pt x="5055577" y="211016"/>
                </a:cubicBezTo>
                <a:cubicBezTo>
                  <a:pt x="5059228" y="219535"/>
                  <a:pt x="5060535" y="228956"/>
                  <a:pt x="5064370" y="237393"/>
                </a:cubicBezTo>
                <a:cubicBezTo>
                  <a:pt x="5075217" y="261257"/>
                  <a:pt x="5099539" y="307731"/>
                  <a:pt x="5099539" y="307731"/>
                </a:cubicBezTo>
                <a:cubicBezTo>
                  <a:pt x="5122771" y="423895"/>
                  <a:pt x="5118004" y="382457"/>
                  <a:pt x="5099539" y="597877"/>
                </a:cubicBezTo>
                <a:cubicBezTo>
                  <a:pt x="5097717" y="619135"/>
                  <a:pt x="5091496" y="640339"/>
                  <a:pt x="5081954" y="659423"/>
                </a:cubicBezTo>
                <a:cubicBezTo>
                  <a:pt x="5075652" y="672026"/>
                  <a:pt x="5029654" y="706783"/>
                  <a:pt x="5020408" y="712177"/>
                </a:cubicBezTo>
                <a:cubicBezTo>
                  <a:pt x="4952483" y="751801"/>
                  <a:pt x="4954856" y="749607"/>
                  <a:pt x="4879731" y="756139"/>
                </a:cubicBezTo>
                <a:cubicBezTo>
                  <a:pt x="4673723" y="774052"/>
                  <a:pt x="4821592" y="755759"/>
                  <a:pt x="4659923" y="773723"/>
                </a:cubicBezTo>
                <a:cubicBezTo>
                  <a:pt x="4636439" y="776332"/>
                  <a:pt x="4612976" y="779174"/>
                  <a:pt x="4589585" y="782516"/>
                </a:cubicBezTo>
                <a:cubicBezTo>
                  <a:pt x="4571937" y="785037"/>
                  <a:pt x="4554578" y="789618"/>
                  <a:pt x="4536831" y="791308"/>
                </a:cubicBezTo>
                <a:cubicBezTo>
                  <a:pt x="4492970" y="795485"/>
                  <a:pt x="4448994" y="799110"/>
                  <a:pt x="4404946" y="800100"/>
                </a:cubicBezTo>
                <a:lnTo>
                  <a:pt x="3754316" y="808893"/>
                </a:lnTo>
                <a:cubicBezTo>
                  <a:pt x="3733801" y="811824"/>
                  <a:pt x="3713212" y="814278"/>
                  <a:pt x="3692770" y="817685"/>
                </a:cubicBezTo>
                <a:cubicBezTo>
                  <a:pt x="3671000" y="821313"/>
                  <a:pt x="3635780" y="828944"/>
                  <a:pt x="3613639" y="835270"/>
                </a:cubicBezTo>
                <a:cubicBezTo>
                  <a:pt x="3604728" y="837816"/>
                  <a:pt x="3596054" y="841131"/>
                  <a:pt x="3587262" y="844062"/>
                </a:cubicBezTo>
                <a:cubicBezTo>
                  <a:pt x="3581400" y="855785"/>
                  <a:pt x="3576420" y="867992"/>
                  <a:pt x="3569677" y="879231"/>
                </a:cubicBezTo>
                <a:cubicBezTo>
                  <a:pt x="3558804" y="897353"/>
                  <a:pt x="3543959" y="913082"/>
                  <a:pt x="3534508" y="931985"/>
                </a:cubicBezTo>
                <a:cubicBezTo>
                  <a:pt x="3526218" y="948564"/>
                  <a:pt x="3516923" y="984739"/>
                  <a:pt x="3516923" y="984739"/>
                </a:cubicBezTo>
                <a:cubicBezTo>
                  <a:pt x="3513992" y="1028700"/>
                  <a:pt x="3512120" y="1072745"/>
                  <a:pt x="3508131" y="1116623"/>
                </a:cubicBezTo>
                <a:cubicBezTo>
                  <a:pt x="3506255" y="1137262"/>
                  <a:pt x="3502019" y="1157620"/>
                  <a:pt x="3499339" y="1178170"/>
                </a:cubicBezTo>
                <a:cubicBezTo>
                  <a:pt x="3493227" y="1225030"/>
                  <a:pt x="3486456" y="1271824"/>
                  <a:pt x="3481754" y="1318847"/>
                </a:cubicBezTo>
                <a:cubicBezTo>
                  <a:pt x="3477661" y="1359778"/>
                  <a:pt x="3475893" y="1400908"/>
                  <a:pt x="3472962" y="1441939"/>
                </a:cubicBezTo>
                <a:cubicBezTo>
                  <a:pt x="3475893" y="1482970"/>
                  <a:pt x="3473420" y="1524749"/>
                  <a:pt x="3481754" y="1565031"/>
                </a:cubicBezTo>
                <a:cubicBezTo>
                  <a:pt x="3491143" y="1610410"/>
                  <a:pt x="3511666" y="1652758"/>
                  <a:pt x="3525716" y="1696916"/>
                </a:cubicBezTo>
                <a:cubicBezTo>
                  <a:pt x="3532185" y="1717248"/>
                  <a:pt x="3535704" y="1738524"/>
                  <a:pt x="3543300" y="1758462"/>
                </a:cubicBezTo>
                <a:cubicBezTo>
                  <a:pt x="3559192" y="1800178"/>
                  <a:pt x="3596054" y="1881554"/>
                  <a:pt x="3596054" y="1881554"/>
                </a:cubicBezTo>
                <a:cubicBezTo>
                  <a:pt x="3598985" y="1896208"/>
                  <a:pt x="3601486" y="1910955"/>
                  <a:pt x="3604846" y="1925516"/>
                </a:cubicBezTo>
                <a:cubicBezTo>
                  <a:pt x="3610280" y="1949065"/>
                  <a:pt x="3619013" y="1971929"/>
                  <a:pt x="3622431" y="1995854"/>
                </a:cubicBezTo>
                <a:cubicBezTo>
                  <a:pt x="3634240" y="2078522"/>
                  <a:pt x="3625530" y="2037474"/>
                  <a:pt x="3648808" y="2118947"/>
                </a:cubicBezTo>
                <a:cubicBezTo>
                  <a:pt x="3655993" y="2169245"/>
                  <a:pt x="3656668" y="2193894"/>
                  <a:pt x="3675185" y="2242039"/>
                </a:cubicBezTo>
                <a:cubicBezTo>
                  <a:pt x="3682243" y="2260389"/>
                  <a:pt x="3692770" y="2277208"/>
                  <a:pt x="3701562" y="2294793"/>
                </a:cubicBezTo>
                <a:cubicBezTo>
                  <a:pt x="3719344" y="2365924"/>
                  <a:pt x="3706535" y="2318506"/>
                  <a:pt x="3745523" y="2435470"/>
                </a:cubicBezTo>
                <a:cubicBezTo>
                  <a:pt x="3748454" y="2444262"/>
                  <a:pt x="3752068" y="2452856"/>
                  <a:pt x="3754316" y="2461847"/>
                </a:cubicBezTo>
                <a:cubicBezTo>
                  <a:pt x="3757247" y="2473570"/>
                  <a:pt x="3757704" y="2486208"/>
                  <a:pt x="3763108" y="2497016"/>
                </a:cubicBezTo>
                <a:cubicBezTo>
                  <a:pt x="3769661" y="2510123"/>
                  <a:pt x="3780693" y="2520462"/>
                  <a:pt x="3789485" y="2532185"/>
                </a:cubicBezTo>
                <a:cubicBezTo>
                  <a:pt x="3799545" y="2562365"/>
                  <a:pt x="3798039" y="2567116"/>
                  <a:pt x="3824654" y="2593731"/>
                </a:cubicBezTo>
                <a:cubicBezTo>
                  <a:pt x="3860529" y="2629606"/>
                  <a:pt x="3875580" y="2630224"/>
                  <a:pt x="3903785" y="2664070"/>
                </a:cubicBezTo>
                <a:cubicBezTo>
                  <a:pt x="3910550" y="2672188"/>
                  <a:pt x="3915228" y="2681848"/>
                  <a:pt x="3921370" y="2690447"/>
                </a:cubicBezTo>
                <a:cubicBezTo>
                  <a:pt x="3929887" y="2702371"/>
                  <a:pt x="3940630" y="2712806"/>
                  <a:pt x="3947746" y="2725616"/>
                </a:cubicBezTo>
                <a:cubicBezTo>
                  <a:pt x="4019433" y="2854653"/>
                  <a:pt x="3922980" y="2706052"/>
                  <a:pt x="3982916" y="2795954"/>
                </a:cubicBezTo>
                <a:cubicBezTo>
                  <a:pt x="4008158" y="2896925"/>
                  <a:pt x="3972861" y="2772491"/>
                  <a:pt x="4009293" y="2857500"/>
                </a:cubicBezTo>
                <a:cubicBezTo>
                  <a:pt x="4013948" y="2868363"/>
                  <a:pt x="4025313" y="2928809"/>
                  <a:pt x="4026877" y="2936631"/>
                </a:cubicBezTo>
                <a:cubicBezTo>
                  <a:pt x="4023946" y="3015762"/>
                  <a:pt x="4025712" y="3095206"/>
                  <a:pt x="4018085" y="3174023"/>
                </a:cubicBezTo>
                <a:cubicBezTo>
                  <a:pt x="4016822" y="3187069"/>
                  <a:pt x="4008688" y="3198958"/>
                  <a:pt x="4000500" y="3209193"/>
                </a:cubicBezTo>
                <a:cubicBezTo>
                  <a:pt x="3984965" y="3228612"/>
                  <a:pt x="3963281" y="3242528"/>
                  <a:pt x="3947746" y="3261947"/>
                </a:cubicBezTo>
                <a:cubicBezTo>
                  <a:pt x="3936023" y="3276601"/>
                  <a:pt x="3928006" y="3295226"/>
                  <a:pt x="3912577" y="3305908"/>
                </a:cubicBezTo>
                <a:cubicBezTo>
                  <a:pt x="3888845" y="3322338"/>
                  <a:pt x="3860137" y="3330087"/>
                  <a:pt x="3833446" y="3341077"/>
                </a:cubicBezTo>
                <a:cubicBezTo>
                  <a:pt x="3725907" y="3385358"/>
                  <a:pt x="3736959" y="3374473"/>
                  <a:pt x="3578470" y="3385039"/>
                </a:cubicBezTo>
                <a:cubicBezTo>
                  <a:pt x="3379263" y="3398319"/>
                  <a:pt x="3490603" y="3391917"/>
                  <a:pt x="3244362" y="3402623"/>
                </a:cubicBezTo>
                <a:cubicBezTo>
                  <a:pt x="3130402" y="3381903"/>
                  <a:pt x="3064143" y="3398251"/>
                  <a:pt x="2989385" y="3323493"/>
                </a:cubicBezTo>
                <a:cubicBezTo>
                  <a:pt x="2954094" y="3288202"/>
                  <a:pt x="2924621" y="3247534"/>
                  <a:pt x="2892670" y="3209193"/>
                </a:cubicBezTo>
                <a:cubicBezTo>
                  <a:pt x="2880656" y="3194776"/>
                  <a:pt x="2857500" y="3165231"/>
                  <a:pt x="2857500" y="3165231"/>
                </a:cubicBezTo>
                <a:cubicBezTo>
                  <a:pt x="2827739" y="3075945"/>
                  <a:pt x="2847382" y="3147156"/>
                  <a:pt x="2831123" y="3033347"/>
                </a:cubicBezTo>
                <a:cubicBezTo>
                  <a:pt x="2829010" y="3018553"/>
                  <a:pt x="2824603" y="3004155"/>
                  <a:pt x="2822331" y="2989385"/>
                </a:cubicBezTo>
                <a:cubicBezTo>
                  <a:pt x="2818738" y="2966031"/>
                  <a:pt x="2816470" y="2942493"/>
                  <a:pt x="2813539" y="2919047"/>
                </a:cubicBezTo>
                <a:cubicBezTo>
                  <a:pt x="2810608" y="2860431"/>
                  <a:pt x="2808525" y="2801767"/>
                  <a:pt x="2804746" y="2743200"/>
                </a:cubicBezTo>
                <a:cubicBezTo>
                  <a:pt x="2802662" y="2710896"/>
                  <a:pt x="2798107" y="2678785"/>
                  <a:pt x="2795954" y="2646485"/>
                </a:cubicBezTo>
                <a:cubicBezTo>
                  <a:pt x="2780187" y="2409965"/>
                  <a:pt x="2796508" y="2554199"/>
                  <a:pt x="2778370" y="2409093"/>
                </a:cubicBezTo>
                <a:cubicBezTo>
                  <a:pt x="2764142" y="2110332"/>
                  <a:pt x="2765764" y="2233511"/>
                  <a:pt x="2778370" y="1811216"/>
                </a:cubicBezTo>
                <a:cubicBezTo>
                  <a:pt x="2786011" y="1555243"/>
                  <a:pt x="2780821" y="1716364"/>
                  <a:pt x="2795954" y="1565031"/>
                </a:cubicBezTo>
                <a:cubicBezTo>
                  <a:pt x="2808247" y="1442093"/>
                  <a:pt x="2792867" y="1495155"/>
                  <a:pt x="2813539" y="1433147"/>
                </a:cubicBezTo>
                <a:cubicBezTo>
                  <a:pt x="2816470" y="1397978"/>
                  <a:pt x="2817667" y="1362621"/>
                  <a:pt x="2822331" y="1327639"/>
                </a:cubicBezTo>
                <a:cubicBezTo>
                  <a:pt x="2823556" y="1318452"/>
                  <a:pt x="2831123" y="1310530"/>
                  <a:pt x="2831123" y="1301262"/>
                </a:cubicBezTo>
                <a:cubicBezTo>
                  <a:pt x="2831123" y="1219148"/>
                  <a:pt x="2835137" y="1136186"/>
                  <a:pt x="2822331" y="1055077"/>
                </a:cubicBezTo>
                <a:cubicBezTo>
                  <a:pt x="2812698" y="994066"/>
                  <a:pt x="2780420" y="969204"/>
                  <a:pt x="2743200" y="931985"/>
                </a:cubicBezTo>
                <a:cubicBezTo>
                  <a:pt x="2738603" y="922790"/>
                  <a:pt x="2713482" y="867098"/>
                  <a:pt x="2699239" y="852854"/>
                </a:cubicBezTo>
                <a:cubicBezTo>
                  <a:pt x="2696985" y="850600"/>
                  <a:pt x="2646432" y="812638"/>
                  <a:pt x="2637693" y="808893"/>
                </a:cubicBezTo>
                <a:cubicBezTo>
                  <a:pt x="2626586" y="804133"/>
                  <a:pt x="2614246" y="803031"/>
                  <a:pt x="2602523" y="800100"/>
                </a:cubicBezTo>
                <a:cubicBezTo>
                  <a:pt x="2526323" y="808892"/>
                  <a:pt x="2449585" y="813867"/>
                  <a:pt x="2373923" y="826477"/>
                </a:cubicBezTo>
                <a:cubicBezTo>
                  <a:pt x="2360995" y="828632"/>
                  <a:pt x="2349916" y="837193"/>
                  <a:pt x="2338754" y="844062"/>
                </a:cubicBezTo>
                <a:cubicBezTo>
                  <a:pt x="2311755" y="860677"/>
                  <a:pt x="2286000" y="879231"/>
                  <a:pt x="2259623" y="896816"/>
                </a:cubicBezTo>
                <a:cubicBezTo>
                  <a:pt x="2250831" y="902677"/>
                  <a:pt x="2242697" y="909674"/>
                  <a:pt x="2233246" y="914400"/>
                </a:cubicBezTo>
                <a:cubicBezTo>
                  <a:pt x="2211747" y="925150"/>
                  <a:pt x="2190341" y="934035"/>
                  <a:pt x="2171700" y="949570"/>
                </a:cubicBezTo>
                <a:cubicBezTo>
                  <a:pt x="2125185" y="988333"/>
                  <a:pt x="2143858" y="989135"/>
                  <a:pt x="2136531" y="101990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 Disjoint Set</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5225639" y="3777567"/>
            <a:ext cx="5206027" cy="2684779"/>
          </a:xfrm>
        </p:spPr>
        <p:txBody>
          <a:bodyPr>
            <a:normAutofit/>
          </a:bodyPr>
          <a:lstStyle/>
          <a:p>
            <a:pPr marL="45720" indent="0">
              <a:buNone/>
            </a:pPr>
            <a:r>
              <a:rPr lang="en-US" dirty="0"/>
              <a:t>(CULC, T</a:t>
            </a:r>
            <a:r>
              <a:rPr lang="en-US" baseline="30000" dirty="0"/>
              <a:t>2</a:t>
            </a:r>
            <a:r>
              <a:rPr lang="en-US" dirty="0"/>
              <a:t>) is ignored.</a:t>
            </a:r>
          </a:p>
          <a:p>
            <a:pPr marL="45720" indent="0">
              <a:buNone/>
            </a:pPr>
            <a:r>
              <a:rPr lang="en-US" dirty="0"/>
              <a:t>We’ll continue this until our spanning tree is |V| - 1 edges or until we exhaust all our edges.</a:t>
            </a:r>
          </a:p>
        </p:txBody>
      </p:sp>
      <p:sp>
        <p:nvSpPr>
          <p:cNvPr id="86" name="Rectangle 85">
            <a:extLst>
              <a:ext uri="{FF2B5EF4-FFF2-40B4-BE49-F238E27FC236}">
                <a16:creationId xmlns:a16="http://schemas.microsoft.com/office/drawing/2014/main" id="{79B5B36E-0D16-4C42-BC6F-C0024EA2890A}"/>
              </a:ext>
            </a:extLst>
          </p:cNvPr>
          <p:cNvSpPr/>
          <p:nvPr/>
        </p:nvSpPr>
        <p:spPr>
          <a:xfrm>
            <a:off x="408284" y="2066895"/>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CRC</a:t>
            </a:r>
          </a:p>
        </p:txBody>
      </p:sp>
      <p:sp>
        <p:nvSpPr>
          <p:cNvPr id="87" name="Rectangle 86">
            <a:extLst>
              <a:ext uri="{FF2B5EF4-FFF2-40B4-BE49-F238E27FC236}">
                <a16:creationId xmlns:a16="http://schemas.microsoft.com/office/drawing/2014/main" id="{68B772B1-C70E-48AD-8325-F1FD4FA3B725}"/>
              </a:ext>
            </a:extLst>
          </p:cNvPr>
          <p:cNvSpPr/>
          <p:nvPr/>
        </p:nvSpPr>
        <p:spPr>
          <a:xfrm>
            <a:off x="1345039" y="3283699"/>
            <a:ext cx="52599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SC</a:t>
            </a:r>
          </a:p>
        </p:txBody>
      </p:sp>
      <p:sp>
        <p:nvSpPr>
          <p:cNvPr id="88" name="Rectangle 87">
            <a:extLst>
              <a:ext uri="{FF2B5EF4-FFF2-40B4-BE49-F238E27FC236}">
                <a16:creationId xmlns:a16="http://schemas.microsoft.com/office/drawing/2014/main" id="{D83D689F-3A69-420A-9B84-D0EA14C2CB5B}"/>
              </a:ext>
            </a:extLst>
          </p:cNvPr>
          <p:cNvSpPr/>
          <p:nvPr/>
        </p:nvSpPr>
        <p:spPr>
          <a:xfrm>
            <a:off x="2917743" y="325023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CULC</a:t>
            </a:r>
          </a:p>
        </p:txBody>
      </p:sp>
      <p:sp>
        <p:nvSpPr>
          <p:cNvPr id="89" name="Rectangle 88">
            <a:extLst>
              <a:ext uri="{FF2B5EF4-FFF2-40B4-BE49-F238E27FC236}">
                <a16:creationId xmlns:a16="http://schemas.microsoft.com/office/drawing/2014/main" id="{CBA32E26-3AF5-4040-8DFA-D0A1893BB09A}"/>
              </a:ext>
            </a:extLst>
          </p:cNvPr>
          <p:cNvSpPr/>
          <p:nvPr/>
        </p:nvSpPr>
        <p:spPr>
          <a:xfrm>
            <a:off x="3357134" y="4309972"/>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TT</a:t>
            </a:r>
          </a:p>
        </p:txBody>
      </p:sp>
      <p:sp>
        <p:nvSpPr>
          <p:cNvPr id="90" name="Rectangle 89">
            <a:extLst>
              <a:ext uri="{FF2B5EF4-FFF2-40B4-BE49-F238E27FC236}">
                <a16:creationId xmlns:a16="http://schemas.microsoft.com/office/drawing/2014/main" id="{DB94AF4B-3A2B-49AA-80A2-1FD542B3C45F}"/>
              </a:ext>
            </a:extLst>
          </p:cNvPr>
          <p:cNvSpPr/>
          <p:nvPr/>
        </p:nvSpPr>
        <p:spPr>
          <a:xfrm>
            <a:off x="1797255" y="1839980"/>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COC</a:t>
            </a:r>
          </a:p>
        </p:txBody>
      </p:sp>
      <p:sp>
        <p:nvSpPr>
          <p:cNvPr id="91" name="Rectangle 90">
            <a:extLst>
              <a:ext uri="{FF2B5EF4-FFF2-40B4-BE49-F238E27FC236}">
                <a16:creationId xmlns:a16="http://schemas.microsoft.com/office/drawing/2014/main" id="{DBEEE04E-F66D-4623-BBAC-37F8D0763D77}"/>
              </a:ext>
            </a:extLst>
          </p:cNvPr>
          <p:cNvSpPr/>
          <p:nvPr/>
        </p:nvSpPr>
        <p:spPr>
          <a:xfrm>
            <a:off x="2867818" y="1845620"/>
            <a:ext cx="701703"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KLAUS</a:t>
            </a:r>
          </a:p>
        </p:txBody>
      </p:sp>
      <p:cxnSp>
        <p:nvCxnSpPr>
          <p:cNvPr id="92" name="Straight Connector 91">
            <a:extLst>
              <a:ext uri="{FF2B5EF4-FFF2-40B4-BE49-F238E27FC236}">
                <a16:creationId xmlns:a16="http://schemas.microsoft.com/office/drawing/2014/main" id="{7CFE00D9-2BDD-4AA4-A1F8-E5D4104BB540}"/>
              </a:ext>
            </a:extLst>
          </p:cNvPr>
          <p:cNvCxnSpPr>
            <a:stCxn id="86" idx="2"/>
            <a:endCxn id="87" idx="1"/>
          </p:cNvCxnSpPr>
          <p:nvPr/>
        </p:nvCxnSpPr>
        <p:spPr>
          <a:xfrm>
            <a:off x="671282" y="2560763"/>
            <a:ext cx="673757" cy="969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73C1FA-B803-4872-B94E-6CBE5B7522A6}"/>
              </a:ext>
            </a:extLst>
          </p:cNvPr>
          <p:cNvCxnSpPr>
            <a:cxnSpLocks/>
            <a:stCxn id="86" idx="3"/>
            <a:endCxn id="90" idx="1"/>
          </p:cNvCxnSpPr>
          <p:nvPr/>
        </p:nvCxnSpPr>
        <p:spPr>
          <a:xfrm flipV="1">
            <a:off x="934280" y="2086915"/>
            <a:ext cx="862975" cy="22691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961B37C-A9A3-4912-8A85-1848B0860C3C}"/>
              </a:ext>
            </a:extLst>
          </p:cNvPr>
          <p:cNvCxnSpPr>
            <a:cxnSpLocks/>
            <a:stCxn id="91" idx="1"/>
            <a:endCxn id="90" idx="3"/>
          </p:cNvCxnSpPr>
          <p:nvPr/>
        </p:nvCxnSpPr>
        <p:spPr>
          <a:xfrm flipH="1" flipV="1">
            <a:off x="2426700" y="2086915"/>
            <a:ext cx="441118" cy="563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4FDF5E-9DC4-4F85-82A1-D3147159DD8B}"/>
              </a:ext>
            </a:extLst>
          </p:cNvPr>
          <p:cNvCxnSpPr>
            <a:cxnSpLocks/>
            <a:stCxn id="87" idx="0"/>
            <a:endCxn id="90" idx="2"/>
          </p:cNvCxnSpPr>
          <p:nvPr/>
        </p:nvCxnSpPr>
        <p:spPr>
          <a:xfrm flipV="1">
            <a:off x="1608037" y="2333849"/>
            <a:ext cx="503941" cy="94985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6805E3-D53E-40C7-8D13-1FBAE102B01B}"/>
              </a:ext>
            </a:extLst>
          </p:cNvPr>
          <p:cNvCxnSpPr>
            <a:cxnSpLocks/>
            <a:stCxn id="87" idx="3"/>
            <a:endCxn id="88" idx="1"/>
          </p:cNvCxnSpPr>
          <p:nvPr/>
        </p:nvCxnSpPr>
        <p:spPr>
          <a:xfrm flipV="1">
            <a:off x="1871035" y="3497167"/>
            <a:ext cx="1046708" cy="33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0D326-CD51-4B90-B4BA-5A1F13031C26}"/>
              </a:ext>
            </a:extLst>
          </p:cNvPr>
          <p:cNvCxnSpPr>
            <a:cxnSpLocks/>
            <a:stCxn id="89" idx="0"/>
            <a:endCxn id="88" idx="2"/>
          </p:cNvCxnSpPr>
          <p:nvPr/>
        </p:nvCxnSpPr>
        <p:spPr>
          <a:xfrm flipH="1" flipV="1">
            <a:off x="3232466" y="3744100"/>
            <a:ext cx="439391" cy="5658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3B24D-2A65-4DAB-9707-A27609FD6B8E}"/>
              </a:ext>
            </a:extLst>
          </p:cNvPr>
          <p:cNvCxnSpPr>
            <a:cxnSpLocks/>
            <a:stCxn id="88" idx="3"/>
            <a:endCxn id="101" idx="2"/>
          </p:cNvCxnSpPr>
          <p:nvPr/>
        </p:nvCxnSpPr>
        <p:spPr>
          <a:xfrm flipV="1">
            <a:off x="3547188" y="2243962"/>
            <a:ext cx="1092896" cy="1253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3D9C3-B44F-410B-96ED-96F17653E0BD}"/>
              </a:ext>
            </a:extLst>
          </p:cNvPr>
          <p:cNvCxnSpPr>
            <a:cxnSpLocks/>
            <a:stCxn id="88" idx="0"/>
            <a:endCxn id="90" idx="2"/>
          </p:cNvCxnSpPr>
          <p:nvPr/>
        </p:nvCxnSpPr>
        <p:spPr>
          <a:xfrm flipH="1" flipV="1">
            <a:off x="2111978" y="2333849"/>
            <a:ext cx="1120488" cy="9163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AADD444-11EC-4BB2-9EAC-319D5E961F89}"/>
              </a:ext>
            </a:extLst>
          </p:cNvPr>
          <p:cNvCxnSpPr>
            <a:cxnSpLocks/>
            <a:stCxn id="88" idx="0"/>
            <a:endCxn id="91" idx="2"/>
          </p:cNvCxnSpPr>
          <p:nvPr/>
        </p:nvCxnSpPr>
        <p:spPr>
          <a:xfrm flipH="1" flipV="1">
            <a:off x="3218669" y="2339488"/>
            <a:ext cx="13796" cy="910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301D755-5783-4024-AAAD-F371D510D12B}"/>
              </a:ext>
            </a:extLst>
          </p:cNvPr>
          <p:cNvSpPr/>
          <p:nvPr/>
        </p:nvSpPr>
        <p:spPr>
          <a:xfrm>
            <a:off x="4325361" y="1750094"/>
            <a:ext cx="629446" cy="493868"/>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T</a:t>
            </a:r>
            <a:r>
              <a:rPr lang="en-US" sz="1200" baseline="30000" dirty="0"/>
              <a:t>2</a:t>
            </a:r>
            <a:endParaRPr lang="en-US" sz="1200" dirty="0"/>
          </a:p>
        </p:txBody>
      </p:sp>
      <p:cxnSp>
        <p:nvCxnSpPr>
          <p:cNvPr id="102" name="Straight Connector 101">
            <a:extLst>
              <a:ext uri="{FF2B5EF4-FFF2-40B4-BE49-F238E27FC236}">
                <a16:creationId xmlns:a16="http://schemas.microsoft.com/office/drawing/2014/main" id="{D22B18CC-8216-4DF9-9E57-11F6DBB10AC7}"/>
              </a:ext>
            </a:extLst>
          </p:cNvPr>
          <p:cNvCxnSpPr>
            <a:cxnSpLocks/>
            <a:stCxn id="101" idx="1"/>
            <a:endCxn id="91" idx="3"/>
          </p:cNvCxnSpPr>
          <p:nvPr/>
        </p:nvCxnSpPr>
        <p:spPr>
          <a:xfrm flipH="1">
            <a:off x="3569521" y="1997028"/>
            <a:ext cx="755840" cy="9552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0200A2-3A05-4653-9C48-E195746A1B3E}"/>
              </a:ext>
            </a:extLst>
          </p:cNvPr>
          <p:cNvCxnSpPr>
            <a:stCxn id="87" idx="2"/>
            <a:endCxn id="89" idx="1"/>
          </p:cNvCxnSpPr>
          <p:nvPr/>
        </p:nvCxnSpPr>
        <p:spPr>
          <a:xfrm>
            <a:off x="1608037" y="3777567"/>
            <a:ext cx="1749097" cy="779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DCBB2A3-F674-457E-A315-E630B1E65BA1}"/>
              </a:ext>
            </a:extLst>
          </p:cNvPr>
          <p:cNvSpPr txBox="1"/>
          <p:nvPr/>
        </p:nvSpPr>
        <p:spPr>
          <a:xfrm>
            <a:off x="3452161" y="3833986"/>
            <a:ext cx="239511" cy="235572"/>
          </a:xfrm>
          <a:prstGeom prst="rect">
            <a:avLst/>
          </a:prstGeom>
          <a:noFill/>
        </p:spPr>
        <p:txBody>
          <a:bodyPr wrap="none" rtlCol="0">
            <a:spAutoFit/>
          </a:bodyPr>
          <a:lstStyle/>
          <a:p>
            <a:r>
              <a:rPr lang="en-US" sz="1200" dirty="0"/>
              <a:t>4</a:t>
            </a:r>
          </a:p>
        </p:txBody>
      </p:sp>
      <p:sp>
        <p:nvSpPr>
          <p:cNvPr id="134" name="TextBox 133">
            <a:extLst>
              <a:ext uri="{FF2B5EF4-FFF2-40B4-BE49-F238E27FC236}">
                <a16:creationId xmlns:a16="http://schemas.microsoft.com/office/drawing/2014/main" id="{B3ED8426-79DA-459F-87A3-003E9EE531CB}"/>
              </a:ext>
            </a:extLst>
          </p:cNvPr>
          <p:cNvSpPr txBox="1"/>
          <p:nvPr/>
        </p:nvSpPr>
        <p:spPr>
          <a:xfrm>
            <a:off x="2174144" y="4130200"/>
            <a:ext cx="317856" cy="235572"/>
          </a:xfrm>
          <a:prstGeom prst="rect">
            <a:avLst/>
          </a:prstGeom>
          <a:noFill/>
        </p:spPr>
        <p:txBody>
          <a:bodyPr wrap="none" rtlCol="0">
            <a:spAutoFit/>
          </a:bodyPr>
          <a:lstStyle/>
          <a:p>
            <a:r>
              <a:rPr lang="en-US" sz="1200" dirty="0"/>
              <a:t>10</a:t>
            </a:r>
          </a:p>
        </p:txBody>
      </p:sp>
      <p:sp>
        <p:nvSpPr>
          <p:cNvPr id="135" name="TextBox 134">
            <a:extLst>
              <a:ext uri="{FF2B5EF4-FFF2-40B4-BE49-F238E27FC236}">
                <a16:creationId xmlns:a16="http://schemas.microsoft.com/office/drawing/2014/main" id="{FE653B56-C430-480E-92EC-DF746C320150}"/>
              </a:ext>
            </a:extLst>
          </p:cNvPr>
          <p:cNvSpPr txBox="1"/>
          <p:nvPr/>
        </p:nvSpPr>
        <p:spPr>
          <a:xfrm>
            <a:off x="2148017" y="3183070"/>
            <a:ext cx="239511" cy="235572"/>
          </a:xfrm>
          <a:prstGeom prst="rect">
            <a:avLst/>
          </a:prstGeom>
          <a:noFill/>
        </p:spPr>
        <p:txBody>
          <a:bodyPr wrap="none" rtlCol="0">
            <a:spAutoFit/>
          </a:bodyPr>
          <a:lstStyle/>
          <a:p>
            <a:r>
              <a:rPr lang="en-US" sz="1200" dirty="0"/>
              <a:t>8</a:t>
            </a:r>
          </a:p>
        </p:txBody>
      </p:sp>
      <p:sp>
        <p:nvSpPr>
          <p:cNvPr id="136" name="TextBox 135">
            <a:extLst>
              <a:ext uri="{FF2B5EF4-FFF2-40B4-BE49-F238E27FC236}">
                <a16:creationId xmlns:a16="http://schemas.microsoft.com/office/drawing/2014/main" id="{53F436A6-D17F-493B-A74B-629373FF2F55}"/>
              </a:ext>
            </a:extLst>
          </p:cNvPr>
          <p:cNvSpPr txBox="1"/>
          <p:nvPr/>
        </p:nvSpPr>
        <p:spPr>
          <a:xfrm>
            <a:off x="2520202" y="1745083"/>
            <a:ext cx="239511" cy="235572"/>
          </a:xfrm>
          <a:prstGeom prst="rect">
            <a:avLst/>
          </a:prstGeom>
          <a:noFill/>
        </p:spPr>
        <p:txBody>
          <a:bodyPr wrap="none" rtlCol="0">
            <a:spAutoFit/>
          </a:bodyPr>
          <a:lstStyle/>
          <a:p>
            <a:r>
              <a:rPr lang="en-US" sz="1200" dirty="0"/>
              <a:t>1</a:t>
            </a:r>
          </a:p>
        </p:txBody>
      </p:sp>
      <p:sp>
        <p:nvSpPr>
          <p:cNvPr id="137" name="TextBox 136">
            <a:extLst>
              <a:ext uri="{FF2B5EF4-FFF2-40B4-BE49-F238E27FC236}">
                <a16:creationId xmlns:a16="http://schemas.microsoft.com/office/drawing/2014/main" id="{FFE57C1E-5291-4055-A8AD-4A440272DE50}"/>
              </a:ext>
            </a:extLst>
          </p:cNvPr>
          <p:cNvSpPr txBox="1"/>
          <p:nvPr/>
        </p:nvSpPr>
        <p:spPr>
          <a:xfrm>
            <a:off x="684208" y="2977382"/>
            <a:ext cx="309238" cy="235572"/>
          </a:xfrm>
          <a:prstGeom prst="rect">
            <a:avLst/>
          </a:prstGeom>
          <a:noFill/>
        </p:spPr>
        <p:txBody>
          <a:bodyPr wrap="none" rtlCol="0">
            <a:spAutoFit/>
          </a:bodyPr>
          <a:lstStyle/>
          <a:p>
            <a:r>
              <a:rPr lang="en-US" sz="1200" dirty="0"/>
              <a:t>13</a:t>
            </a:r>
          </a:p>
        </p:txBody>
      </p:sp>
      <p:sp>
        <p:nvSpPr>
          <p:cNvPr id="138" name="TextBox 137">
            <a:extLst>
              <a:ext uri="{FF2B5EF4-FFF2-40B4-BE49-F238E27FC236}">
                <a16:creationId xmlns:a16="http://schemas.microsoft.com/office/drawing/2014/main" id="{9E468791-6F64-4AAF-9E4A-BFDD58A7EB33}"/>
              </a:ext>
            </a:extLst>
          </p:cNvPr>
          <p:cNvSpPr txBox="1"/>
          <p:nvPr/>
        </p:nvSpPr>
        <p:spPr>
          <a:xfrm>
            <a:off x="1044548" y="1935506"/>
            <a:ext cx="302131" cy="235572"/>
          </a:xfrm>
          <a:prstGeom prst="rect">
            <a:avLst/>
          </a:prstGeom>
          <a:noFill/>
        </p:spPr>
        <p:txBody>
          <a:bodyPr wrap="none" rtlCol="0">
            <a:spAutoFit/>
          </a:bodyPr>
          <a:lstStyle/>
          <a:p>
            <a:r>
              <a:rPr lang="en-US" sz="1200" dirty="0"/>
              <a:t>11</a:t>
            </a:r>
          </a:p>
        </p:txBody>
      </p:sp>
      <p:sp>
        <p:nvSpPr>
          <p:cNvPr id="139" name="TextBox 138">
            <a:extLst>
              <a:ext uri="{FF2B5EF4-FFF2-40B4-BE49-F238E27FC236}">
                <a16:creationId xmlns:a16="http://schemas.microsoft.com/office/drawing/2014/main" id="{319439AA-9E74-405A-BFD8-D389E3F3CC1A}"/>
              </a:ext>
            </a:extLst>
          </p:cNvPr>
          <p:cNvSpPr txBox="1"/>
          <p:nvPr/>
        </p:nvSpPr>
        <p:spPr>
          <a:xfrm>
            <a:off x="1493610" y="2656612"/>
            <a:ext cx="239511" cy="235572"/>
          </a:xfrm>
          <a:prstGeom prst="rect">
            <a:avLst/>
          </a:prstGeom>
          <a:noFill/>
        </p:spPr>
        <p:txBody>
          <a:bodyPr wrap="none" rtlCol="0">
            <a:spAutoFit/>
          </a:bodyPr>
          <a:lstStyle/>
          <a:p>
            <a:r>
              <a:rPr lang="en-US" sz="1200" dirty="0"/>
              <a:t>6</a:t>
            </a:r>
          </a:p>
        </p:txBody>
      </p:sp>
      <p:sp>
        <p:nvSpPr>
          <p:cNvPr id="140" name="TextBox 139">
            <a:extLst>
              <a:ext uri="{FF2B5EF4-FFF2-40B4-BE49-F238E27FC236}">
                <a16:creationId xmlns:a16="http://schemas.microsoft.com/office/drawing/2014/main" id="{9D4337DF-0223-4543-9F3D-AFB7D95402BD}"/>
              </a:ext>
            </a:extLst>
          </p:cNvPr>
          <p:cNvSpPr txBox="1"/>
          <p:nvPr/>
        </p:nvSpPr>
        <p:spPr>
          <a:xfrm>
            <a:off x="3232465" y="2580782"/>
            <a:ext cx="239511" cy="235572"/>
          </a:xfrm>
          <a:prstGeom prst="rect">
            <a:avLst/>
          </a:prstGeom>
          <a:noFill/>
        </p:spPr>
        <p:txBody>
          <a:bodyPr wrap="none" rtlCol="0">
            <a:spAutoFit/>
          </a:bodyPr>
          <a:lstStyle/>
          <a:p>
            <a:r>
              <a:rPr lang="en-US" sz="1200" dirty="0"/>
              <a:t>5</a:t>
            </a:r>
          </a:p>
        </p:txBody>
      </p:sp>
      <p:sp>
        <p:nvSpPr>
          <p:cNvPr id="141" name="TextBox 140">
            <a:extLst>
              <a:ext uri="{FF2B5EF4-FFF2-40B4-BE49-F238E27FC236}">
                <a16:creationId xmlns:a16="http://schemas.microsoft.com/office/drawing/2014/main" id="{9BA2B920-733B-4091-ABD1-C37671CFCB55}"/>
              </a:ext>
            </a:extLst>
          </p:cNvPr>
          <p:cNvSpPr txBox="1"/>
          <p:nvPr/>
        </p:nvSpPr>
        <p:spPr>
          <a:xfrm>
            <a:off x="2581126" y="2494678"/>
            <a:ext cx="239511" cy="235572"/>
          </a:xfrm>
          <a:prstGeom prst="rect">
            <a:avLst/>
          </a:prstGeom>
          <a:noFill/>
        </p:spPr>
        <p:txBody>
          <a:bodyPr wrap="none" rtlCol="0">
            <a:spAutoFit/>
          </a:bodyPr>
          <a:lstStyle/>
          <a:p>
            <a:r>
              <a:rPr lang="en-US" sz="1200" dirty="0"/>
              <a:t>7</a:t>
            </a:r>
          </a:p>
        </p:txBody>
      </p:sp>
      <p:sp>
        <p:nvSpPr>
          <p:cNvPr id="142" name="TextBox 141">
            <a:extLst>
              <a:ext uri="{FF2B5EF4-FFF2-40B4-BE49-F238E27FC236}">
                <a16:creationId xmlns:a16="http://schemas.microsoft.com/office/drawing/2014/main" id="{5BED61A0-568B-4B37-8A04-FB6898E5C643}"/>
              </a:ext>
            </a:extLst>
          </p:cNvPr>
          <p:cNvSpPr txBox="1"/>
          <p:nvPr/>
        </p:nvSpPr>
        <p:spPr>
          <a:xfrm>
            <a:off x="3759916" y="1730695"/>
            <a:ext cx="303754" cy="235572"/>
          </a:xfrm>
          <a:prstGeom prst="rect">
            <a:avLst/>
          </a:prstGeom>
          <a:noFill/>
        </p:spPr>
        <p:txBody>
          <a:bodyPr wrap="none" rtlCol="0">
            <a:spAutoFit/>
          </a:bodyPr>
          <a:lstStyle/>
          <a:p>
            <a:r>
              <a:rPr lang="en-US" sz="1200" dirty="0"/>
              <a:t>15</a:t>
            </a:r>
          </a:p>
        </p:txBody>
      </p:sp>
      <p:sp>
        <p:nvSpPr>
          <p:cNvPr id="143" name="TextBox 142">
            <a:extLst>
              <a:ext uri="{FF2B5EF4-FFF2-40B4-BE49-F238E27FC236}">
                <a16:creationId xmlns:a16="http://schemas.microsoft.com/office/drawing/2014/main" id="{5FF10C48-B960-419F-81BB-A251AC5EDC8C}"/>
              </a:ext>
            </a:extLst>
          </p:cNvPr>
          <p:cNvSpPr txBox="1"/>
          <p:nvPr/>
        </p:nvSpPr>
        <p:spPr>
          <a:xfrm>
            <a:off x="4132633" y="2735770"/>
            <a:ext cx="310693" cy="235572"/>
          </a:xfrm>
          <a:prstGeom prst="rect">
            <a:avLst/>
          </a:prstGeom>
          <a:noFill/>
        </p:spPr>
        <p:txBody>
          <a:bodyPr wrap="none" rtlCol="0">
            <a:spAutoFit/>
          </a:bodyPr>
          <a:lstStyle/>
          <a:p>
            <a:r>
              <a:rPr lang="en-US" sz="1200" dirty="0"/>
              <a:t>21</a:t>
            </a:r>
          </a:p>
        </p:txBody>
      </p:sp>
      <p:grpSp>
        <p:nvGrpSpPr>
          <p:cNvPr id="72" name="Group 71">
            <a:extLst>
              <a:ext uri="{FF2B5EF4-FFF2-40B4-BE49-F238E27FC236}">
                <a16:creationId xmlns:a16="http://schemas.microsoft.com/office/drawing/2014/main" id="{64CC3E83-701B-40C4-A46B-72C5E247B38A}"/>
              </a:ext>
            </a:extLst>
          </p:cNvPr>
          <p:cNvGrpSpPr/>
          <p:nvPr/>
        </p:nvGrpSpPr>
        <p:grpSpPr>
          <a:xfrm>
            <a:off x="7382961" y="2982511"/>
            <a:ext cx="691287" cy="667444"/>
            <a:chOff x="6943799" y="2021759"/>
            <a:chExt cx="954576" cy="997042"/>
          </a:xfrm>
        </p:grpSpPr>
        <p:sp>
          <p:nvSpPr>
            <p:cNvPr id="73" name="Oval 72">
              <a:extLst>
                <a:ext uri="{FF2B5EF4-FFF2-40B4-BE49-F238E27FC236}">
                  <a16:creationId xmlns:a16="http://schemas.microsoft.com/office/drawing/2014/main" id="{88B53838-03CB-4360-9EC5-486D5202589F}"/>
                </a:ext>
              </a:extLst>
            </p:cNvPr>
            <p:cNvSpPr/>
            <p:nvPr/>
          </p:nvSpPr>
          <p:spPr>
            <a:xfrm>
              <a:off x="6943799" y="2021759"/>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84" name="Rectangle 83">
              <a:extLst>
                <a:ext uri="{FF2B5EF4-FFF2-40B4-BE49-F238E27FC236}">
                  <a16:creationId xmlns:a16="http://schemas.microsoft.com/office/drawing/2014/main" id="{F78498E9-ECB1-4B48-B22E-EA554D3A7921}"/>
                </a:ext>
              </a:extLst>
            </p:cNvPr>
            <p:cNvSpPr/>
            <p:nvPr/>
          </p:nvSpPr>
          <p:spPr>
            <a:xfrm>
              <a:off x="7085677" y="223655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CRC</a:t>
              </a:r>
            </a:p>
          </p:txBody>
        </p:sp>
      </p:grpSp>
      <p:grpSp>
        <p:nvGrpSpPr>
          <p:cNvPr id="85" name="Group 84">
            <a:extLst>
              <a:ext uri="{FF2B5EF4-FFF2-40B4-BE49-F238E27FC236}">
                <a16:creationId xmlns:a16="http://schemas.microsoft.com/office/drawing/2014/main" id="{AC1EE350-0E47-46C5-B242-9853243CFB7C}"/>
              </a:ext>
            </a:extLst>
          </p:cNvPr>
          <p:cNvGrpSpPr/>
          <p:nvPr/>
        </p:nvGrpSpPr>
        <p:grpSpPr>
          <a:xfrm>
            <a:off x="8254137" y="2982511"/>
            <a:ext cx="691287" cy="667444"/>
            <a:chOff x="7660430" y="3680015"/>
            <a:chExt cx="954576" cy="997042"/>
          </a:xfrm>
        </p:grpSpPr>
        <p:sp>
          <p:nvSpPr>
            <p:cNvPr id="103" name="Oval 102">
              <a:extLst>
                <a:ext uri="{FF2B5EF4-FFF2-40B4-BE49-F238E27FC236}">
                  <a16:creationId xmlns:a16="http://schemas.microsoft.com/office/drawing/2014/main" id="{EB11DD1D-DFEB-499A-8451-280BD2C7AEED}"/>
                </a:ext>
              </a:extLst>
            </p:cNvPr>
            <p:cNvSpPr/>
            <p:nvPr/>
          </p:nvSpPr>
          <p:spPr>
            <a:xfrm>
              <a:off x="7660430" y="368001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4" name="Rectangle 103">
              <a:extLst>
                <a:ext uri="{FF2B5EF4-FFF2-40B4-BE49-F238E27FC236}">
                  <a16:creationId xmlns:a16="http://schemas.microsoft.com/office/drawing/2014/main" id="{684CE119-20A1-4CDA-8B19-0D328023009C}"/>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SC</a:t>
              </a:r>
            </a:p>
          </p:txBody>
        </p:sp>
      </p:grpSp>
      <p:grpSp>
        <p:nvGrpSpPr>
          <p:cNvPr id="105" name="Group 104">
            <a:extLst>
              <a:ext uri="{FF2B5EF4-FFF2-40B4-BE49-F238E27FC236}">
                <a16:creationId xmlns:a16="http://schemas.microsoft.com/office/drawing/2014/main" id="{F1C7608E-9027-436E-BBDC-52E3A00AD721}"/>
              </a:ext>
            </a:extLst>
          </p:cNvPr>
          <p:cNvGrpSpPr/>
          <p:nvPr/>
        </p:nvGrpSpPr>
        <p:grpSpPr>
          <a:xfrm>
            <a:off x="10846961" y="2982511"/>
            <a:ext cx="752416" cy="667444"/>
            <a:chOff x="9489325" y="3620696"/>
            <a:chExt cx="1038987" cy="997042"/>
          </a:xfrm>
        </p:grpSpPr>
        <p:sp>
          <p:nvSpPr>
            <p:cNvPr id="106" name="Oval 105">
              <a:extLst>
                <a:ext uri="{FF2B5EF4-FFF2-40B4-BE49-F238E27FC236}">
                  <a16:creationId xmlns:a16="http://schemas.microsoft.com/office/drawing/2014/main" id="{88398042-AFE4-48DD-B2E0-E1E9F2F2AA6F}"/>
                </a:ext>
              </a:extLst>
            </p:cNvPr>
            <p:cNvSpPr/>
            <p:nvPr/>
          </p:nvSpPr>
          <p:spPr>
            <a:xfrm>
              <a:off x="9489325" y="3620696"/>
              <a:ext cx="103898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07" name="Rectangle 106">
              <a:extLst>
                <a:ext uri="{FF2B5EF4-FFF2-40B4-BE49-F238E27FC236}">
                  <a16:creationId xmlns:a16="http://schemas.microsoft.com/office/drawing/2014/main" id="{2C5136EC-EDBE-4590-B8D0-1FAEA6A04607}"/>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CULC</a:t>
              </a:r>
            </a:p>
          </p:txBody>
        </p:sp>
      </p:grpSp>
      <p:grpSp>
        <p:nvGrpSpPr>
          <p:cNvPr id="108" name="Group 107">
            <a:extLst>
              <a:ext uri="{FF2B5EF4-FFF2-40B4-BE49-F238E27FC236}">
                <a16:creationId xmlns:a16="http://schemas.microsoft.com/office/drawing/2014/main" id="{2D8317F9-C6A4-4358-8536-4A08617BA7FC}"/>
              </a:ext>
            </a:extLst>
          </p:cNvPr>
          <p:cNvGrpSpPr/>
          <p:nvPr/>
        </p:nvGrpSpPr>
        <p:grpSpPr>
          <a:xfrm>
            <a:off x="10069254" y="2976478"/>
            <a:ext cx="698099" cy="667444"/>
            <a:chOff x="10008818" y="4926119"/>
            <a:chExt cx="963982" cy="997042"/>
          </a:xfrm>
        </p:grpSpPr>
        <p:sp>
          <p:nvSpPr>
            <p:cNvPr id="109" name="Oval 108">
              <a:extLst>
                <a:ext uri="{FF2B5EF4-FFF2-40B4-BE49-F238E27FC236}">
                  <a16:creationId xmlns:a16="http://schemas.microsoft.com/office/drawing/2014/main" id="{5F82D445-2332-4F5F-8625-A8D6FA0C0149}"/>
                </a:ext>
              </a:extLst>
            </p:cNvPr>
            <p:cNvSpPr/>
            <p:nvPr/>
          </p:nvSpPr>
          <p:spPr>
            <a:xfrm>
              <a:off x="10008818" y="4926119"/>
              <a:ext cx="963982"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621F6C7-65C3-47DD-A5B9-4E7712BF6C3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TT</a:t>
              </a:r>
            </a:p>
          </p:txBody>
        </p:sp>
      </p:grpSp>
      <p:grpSp>
        <p:nvGrpSpPr>
          <p:cNvPr id="111" name="Group 110">
            <a:extLst>
              <a:ext uri="{FF2B5EF4-FFF2-40B4-BE49-F238E27FC236}">
                <a16:creationId xmlns:a16="http://schemas.microsoft.com/office/drawing/2014/main" id="{12536F01-6E1B-4093-9F45-77A3AD84F75E}"/>
              </a:ext>
            </a:extLst>
          </p:cNvPr>
          <p:cNvGrpSpPr/>
          <p:nvPr/>
        </p:nvGrpSpPr>
        <p:grpSpPr>
          <a:xfrm>
            <a:off x="9589367" y="2117614"/>
            <a:ext cx="691287" cy="667444"/>
            <a:chOff x="8237850" y="2028390"/>
            <a:chExt cx="954576" cy="997042"/>
          </a:xfrm>
        </p:grpSpPr>
        <p:sp>
          <p:nvSpPr>
            <p:cNvPr id="112" name="Oval 111">
              <a:extLst>
                <a:ext uri="{FF2B5EF4-FFF2-40B4-BE49-F238E27FC236}">
                  <a16:creationId xmlns:a16="http://schemas.microsoft.com/office/drawing/2014/main" id="{2F69EB41-6429-401B-AA75-25BE58105466}"/>
                </a:ext>
              </a:extLst>
            </p:cNvPr>
            <p:cNvSpPr/>
            <p:nvPr/>
          </p:nvSpPr>
          <p:spPr>
            <a:xfrm>
              <a:off x="8237850" y="2028390"/>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3" name="Rectangle 112">
              <a:extLst>
                <a:ext uri="{FF2B5EF4-FFF2-40B4-BE49-F238E27FC236}">
                  <a16:creationId xmlns:a16="http://schemas.microsoft.com/office/drawing/2014/main" id="{A4664DC8-1A79-4322-804A-42CAE6A6B7A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COC</a:t>
              </a:r>
            </a:p>
          </p:txBody>
        </p:sp>
      </p:grpSp>
      <p:grpSp>
        <p:nvGrpSpPr>
          <p:cNvPr id="114" name="Group 113">
            <a:extLst>
              <a:ext uri="{FF2B5EF4-FFF2-40B4-BE49-F238E27FC236}">
                <a16:creationId xmlns:a16="http://schemas.microsoft.com/office/drawing/2014/main" id="{79378CC8-5358-485F-A4D0-1EED80778A3A}"/>
              </a:ext>
            </a:extLst>
          </p:cNvPr>
          <p:cNvGrpSpPr/>
          <p:nvPr/>
        </p:nvGrpSpPr>
        <p:grpSpPr>
          <a:xfrm>
            <a:off x="9111956" y="2964005"/>
            <a:ext cx="813544" cy="667444"/>
            <a:chOff x="9404916" y="2021759"/>
            <a:chExt cx="1123397" cy="997042"/>
          </a:xfrm>
        </p:grpSpPr>
        <p:sp>
          <p:nvSpPr>
            <p:cNvPr id="115" name="Oval 114">
              <a:extLst>
                <a:ext uri="{FF2B5EF4-FFF2-40B4-BE49-F238E27FC236}">
                  <a16:creationId xmlns:a16="http://schemas.microsoft.com/office/drawing/2014/main" id="{960921A4-E972-4D0F-8426-0D6C7C7B4190}"/>
                </a:ext>
              </a:extLst>
            </p:cNvPr>
            <p:cNvSpPr/>
            <p:nvPr/>
          </p:nvSpPr>
          <p:spPr>
            <a:xfrm>
              <a:off x="9404916" y="2021759"/>
              <a:ext cx="1123397"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6" name="Rectangle 115">
              <a:extLst>
                <a:ext uri="{FF2B5EF4-FFF2-40B4-BE49-F238E27FC236}">
                  <a16:creationId xmlns:a16="http://schemas.microsoft.com/office/drawing/2014/main" id="{1D7612CB-B336-46A2-AE21-08560D169198}"/>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KLAUS</a:t>
              </a:r>
            </a:p>
          </p:txBody>
        </p:sp>
      </p:grpSp>
      <p:grpSp>
        <p:nvGrpSpPr>
          <p:cNvPr id="117" name="Group 116">
            <a:extLst>
              <a:ext uri="{FF2B5EF4-FFF2-40B4-BE49-F238E27FC236}">
                <a16:creationId xmlns:a16="http://schemas.microsoft.com/office/drawing/2014/main" id="{7F17A0A8-DB8D-4A91-AD5E-9ADEB1FD9AB1}"/>
              </a:ext>
            </a:extLst>
          </p:cNvPr>
          <p:cNvGrpSpPr/>
          <p:nvPr/>
        </p:nvGrpSpPr>
        <p:grpSpPr>
          <a:xfrm>
            <a:off x="6502636" y="2975666"/>
            <a:ext cx="691287" cy="667444"/>
            <a:chOff x="11103525" y="1916065"/>
            <a:chExt cx="954576" cy="997042"/>
          </a:xfrm>
        </p:grpSpPr>
        <p:sp>
          <p:nvSpPr>
            <p:cNvPr id="118" name="Oval 117">
              <a:extLst>
                <a:ext uri="{FF2B5EF4-FFF2-40B4-BE49-F238E27FC236}">
                  <a16:creationId xmlns:a16="http://schemas.microsoft.com/office/drawing/2014/main" id="{1EC4F233-6B93-4EF4-96E7-74C59A63373F}"/>
                </a:ext>
              </a:extLst>
            </p:cNvPr>
            <p:cNvSpPr/>
            <p:nvPr/>
          </p:nvSpPr>
          <p:spPr>
            <a:xfrm>
              <a:off x="11103525" y="1916065"/>
              <a:ext cx="954576" cy="997042"/>
            </a:xfrm>
            <a:prstGeom prst="ellipse">
              <a:avLst/>
            </a:pr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sp>
          <p:nvSpPr>
            <p:cNvPr id="119" name="Rectangle 118">
              <a:extLst>
                <a:ext uri="{FF2B5EF4-FFF2-40B4-BE49-F238E27FC236}">
                  <a16:creationId xmlns:a16="http://schemas.microsoft.com/office/drawing/2014/main" id="{9E2B06A8-5D00-4641-928E-39F3214A4949}"/>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T</a:t>
              </a:r>
              <a:r>
                <a:rPr lang="en-US" sz="1000" baseline="30000" dirty="0"/>
                <a:t>2</a:t>
              </a:r>
              <a:endParaRPr lang="en-US" sz="1000" dirty="0"/>
            </a:p>
          </p:txBody>
        </p:sp>
      </p:grpSp>
      <p:sp>
        <p:nvSpPr>
          <p:cNvPr id="121" name="Arrow: Curved Down 120">
            <a:extLst>
              <a:ext uri="{FF2B5EF4-FFF2-40B4-BE49-F238E27FC236}">
                <a16:creationId xmlns:a16="http://schemas.microsoft.com/office/drawing/2014/main" id="{5B57B8D9-BC37-4216-A6B9-26F10C577D12}"/>
              </a:ext>
            </a:extLst>
          </p:cNvPr>
          <p:cNvSpPr/>
          <p:nvPr/>
        </p:nvSpPr>
        <p:spPr>
          <a:xfrm>
            <a:off x="9763223" y="1843296"/>
            <a:ext cx="338270" cy="307731"/>
          </a:xfrm>
          <a:prstGeom prst="curvedDownArrow">
            <a:avLst/>
          </a:prstGeom>
          <a:solidFill>
            <a:srgbClr val="FFC000"/>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6B13239B-C072-477B-A068-D94B019E021C}"/>
              </a:ext>
            </a:extLst>
          </p:cNvPr>
          <p:cNvSpPr txBox="1"/>
          <p:nvPr/>
        </p:nvSpPr>
        <p:spPr>
          <a:xfrm>
            <a:off x="7919130" y="3471396"/>
            <a:ext cx="274434" cy="276999"/>
          </a:xfrm>
          <a:prstGeom prst="rect">
            <a:avLst/>
          </a:prstGeom>
          <a:noFill/>
        </p:spPr>
        <p:txBody>
          <a:bodyPr wrap="none" rtlCol="0">
            <a:spAutoFit/>
          </a:bodyPr>
          <a:lstStyle/>
          <a:p>
            <a:r>
              <a:rPr lang="en-US" sz="1200" dirty="0"/>
              <a:t>0</a:t>
            </a:r>
          </a:p>
        </p:txBody>
      </p:sp>
      <p:sp>
        <p:nvSpPr>
          <p:cNvPr id="125" name="TextBox 124">
            <a:extLst>
              <a:ext uri="{FF2B5EF4-FFF2-40B4-BE49-F238E27FC236}">
                <a16:creationId xmlns:a16="http://schemas.microsoft.com/office/drawing/2014/main" id="{1F6D1B87-B411-43BF-8315-C6F668A2B72C}"/>
              </a:ext>
            </a:extLst>
          </p:cNvPr>
          <p:cNvSpPr txBox="1"/>
          <p:nvPr/>
        </p:nvSpPr>
        <p:spPr>
          <a:xfrm>
            <a:off x="7004847" y="3488908"/>
            <a:ext cx="274434" cy="276999"/>
          </a:xfrm>
          <a:prstGeom prst="rect">
            <a:avLst/>
          </a:prstGeom>
          <a:noFill/>
        </p:spPr>
        <p:txBody>
          <a:bodyPr wrap="none" rtlCol="0">
            <a:spAutoFit/>
          </a:bodyPr>
          <a:lstStyle/>
          <a:p>
            <a:r>
              <a:rPr lang="en-US" sz="1200" dirty="0"/>
              <a:t>0</a:t>
            </a:r>
          </a:p>
        </p:txBody>
      </p:sp>
      <p:sp>
        <p:nvSpPr>
          <p:cNvPr id="126" name="TextBox 125">
            <a:extLst>
              <a:ext uri="{FF2B5EF4-FFF2-40B4-BE49-F238E27FC236}">
                <a16:creationId xmlns:a16="http://schemas.microsoft.com/office/drawing/2014/main" id="{E7771E9F-0A24-4337-B8D9-2512C124231C}"/>
              </a:ext>
            </a:extLst>
          </p:cNvPr>
          <p:cNvSpPr txBox="1"/>
          <p:nvPr/>
        </p:nvSpPr>
        <p:spPr>
          <a:xfrm>
            <a:off x="10114901" y="2641271"/>
            <a:ext cx="274434" cy="276999"/>
          </a:xfrm>
          <a:prstGeom prst="rect">
            <a:avLst/>
          </a:prstGeom>
          <a:noFill/>
        </p:spPr>
        <p:txBody>
          <a:bodyPr wrap="none" rtlCol="0">
            <a:spAutoFit/>
          </a:bodyPr>
          <a:lstStyle/>
          <a:p>
            <a:r>
              <a:rPr lang="en-US" sz="1200" dirty="0"/>
              <a:t>2</a:t>
            </a:r>
          </a:p>
        </p:txBody>
      </p:sp>
      <p:sp>
        <p:nvSpPr>
          <p:cNvPr id="127" name="TextBox 126">
            <a:extLst>
              <a:ext uri="{FF2B5EF4-FFF2-40B4-BE49-F238E27FC236}">
                <a16:creationId xmlns:a16="http://schemas.microsoft.com/office/drawing/2014/main" id="{AE025589-6F09-47FF-AF39-434C4239C429}"/>
              </a:ext>
            </a:extLst>
          </p:cNvPr>
          <p:cNvSpPr txBox="1"/>
          <p:nvPr/>
        </p:nvSpPr>
        <p:spPr>
          <a:xfrm>
            <a:off x="9871447" y="3446320"/>
            <a:ext cx="274434" cy="276999"/>
          </a:xfrm>
          <a:prstGeom prst="rect">
            <a:avLst/>
          </a:prstGeom>
          <a:noFill/>
        </p:spPr>
        <p:txBody>
          <a:bodyPr wrap="none" rtlCol="0">
            <a:spAutoFit/>
          </a:bodyPr>
          <a:lstStyle/>
          <a:p>
            <a:r>
              <a:rPr lang="en-US" sz="1200" dirty="0"/>
              <a:t>0</a:t>
            </a:r>
          </a:p>
        </p:txBody>
      </p:sp>
      <p:sp>
        <p:nvSpPr>
          <p:cNvPr id="128" name="TextBox 127">
            <a:extLst>
              <a:ext uri="{FF2B5EF4-FFF2-40B4-BE49-F238E27FC236}">
                <a16:creationId xmlns:a16="http://schemas.microsoft.com/office/drawing/2014/main" id="{700D7C9F-372E-4976-9680-76A9EB2F028E}"/>
              </a:ext>
            </a:extLst>
          </p:cNvPr>
          <p:cNvSpPr txBox="1"/>
          <p:nvPr/>
        </p:nvSpPr>
        <p:spPr>
          <a:xfrm>
            <a:off x="8777133" y="3454953"/>
            <a:ext cx="274434" cy="276999"/>
          </a:xfrm>
          <a:prstGeom prst="rect">
            <a:avLst/>
          </a:prstGeom>
          <a:noFill/>
        </p:spPr>
        <p:txBody>
          <a:bodyPr wrap="none" rtlCol="0">
            <a:spAutoFit/>
          </a:bodyPr>
          <a:lstStyle/>
          <a:p>
            <a:r>
              <a:rPr lang="en-US" sz="1200" dirty="0"/>
              <a:t>0</a:t>
            </a:r>
          </a:p>
        </p:txBody>
      </p:sp>
      <p:sp>
        <p:nvSpPr>
          <p:cNvPr id="129" name="TextBox 128">
            <a:extLst>
              <a:ext uri="{FF2B5EF4-FFF2-40B4-BE49-F238E27FC236}">
                <a16:creationId xmlns:a16="http://schemas.microsoft.com/office/drawing/2014/main" id="{1DC7D154-5B85-49BC-9158-BD831528A3D2}"/>
              </a:ext>
            </a:extLst>
          </p:cNvPr>
          <p:cNvSpPr txBox="1"/>
          <p:nvPr/>
        </p:nvSpPr>
        <p:spPr>
          <a:xfrm>
            <a:off x="11415181" y="3461636"/>
            <a:ext cx="274434" cy="276999"/>
          </a:xfrm>
          <a:prstGeom prst="rect">
            <a:avLst/>
          </a:prstGeom>
          <a:noFill/>
        </p:spPr>
        <p:txBody>
          <a:bodyPr wrap="none" rtlCol="0">
            <a:spAutoFit/>
          </a:bodyPr>
          <a:lstStyle/>
          <a:p>
            <a:r>
              <a:rPr lang="en-US" sz="1200" dirty="0"/>
              <a:t>1</a:t>
            </a:r>
          </a:p>
        </p:txBody>
      </p:sp>
      <p:sp>
        <p:nvSpPr>
          <p:cNvPr id="130" name="TextBox 129">
            <a:extLst>
              <a:ext uri="{FF2B5EF4-FFF2-40B4-BE49-F238E27FC236}">
                <a16:creationId xmlns:a16="http://schemas.microsoft.com/office/drawing/2014/main" id="{30626841-1A29-4FD9-89EE-EFD6BDB3F2C7}"/>
              </a:ext>
            </a:extLst>
          </p:cNvPr>
          <p:cNvSpPr txBox="1"/>
          <p:nvPr/>
        </p:nvSpPr>
        <p:spPr>
          <a:xfrm>
            <a:off x="10663803" y="3421247"/>
            <a:ext cx="274434" cy="276999"/>
          </a:xfrm>
          <a:prstGeom prst="rect">
            <a:avLst/>
          </a:prstGeom>
          <a:noFill/>
        </p:spPr>
        <p:txBody>
          <a:bodyPr wrap="none" rtlCol="0">
            <a:spAutoFit/>
          </a:bodyPr>
          <a:lstStyle/>
          <a:p>
            <a:r>
              <a:rPr lang="en-US" sz="1200" dirty="0"/>
              <a:t>0</a:t>
            </a:r>
          </a:p>
        </p:txBody>
      </p:sp>
      <p:cxnSp>
        <p:nvCxnSpPr>
          <p:cNvPr id="131" name="Connector: Curved 130">
            <a:extLst>
              <a:ext uri="{FF2B5EF4-FFF2-40B4-BE49-F238E27FC236}">
                <a16:creationId xmlns:a16="http://schemas.microsoft.com/office/drawing/2014/main" id="{DC049B99-10E5-4DE8-9132-9E9B513F57AE}"/>
              </a:ext>
            </a:extLst>
          </p:cNvPr>
          <p:cNvCxnSpPr>
            <a:stCxn id="115" idx="0"/>
            <a:endCxn id="112" idx="4"/>
          </p:cNvCxnSpPr>
          <p:nvPr/>
        </p:nvCxnSpPr>
        <p:spPr>
          <a:xfrm rot="5400000" flipH="1" flipV="1">
            <a:off x="9637396" y="2666391"/>
            <a:ext cx="178947" cy="41628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Curved 143">
            <a:extLst>
              <a:ext uri="{FF2B5EF4-FFF2-40B4-BE49-F238E27FC236}">
                <a16:creationId xmlns:a16="http://schemas.microsoft.com/office/drawing/2014/main" id="{496F348B-E326-4A40-A577-BA062D03E463}"/>
              </a:ext>
            </a:extLst>
          </p:cNvPr>
          <p:cNvCxnSpPr>
            <a:cxnSpLocks/>
            <a:stCxn id="109" idx="0"/>
            <a:endCxn id="112" idx="4"/>
          </p:cNvCxnSpPr>
          <p:nvPr/>
        </p:nvCxnSpPr>
        <p:spPr>
          <a:xfrm rot="16200000" flipV="1">
            <a:off x="10080948" y="2639121"/>
            <a:ext cx="191420" cy="483293"/>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Curved 144">
            <a:extLst>
              <a:ext uri="{FF2B5EF4-FFF2-40B4-BE49-F238E27FC236}">
                <a16:creationId xmlns:a16="http://schemas.microsoft.com/office/drawing/2014/main" id="{F08A3D94-BF88-47CC-B4B8-CA26615B8642}"/>
              </a:ext>
            </a:extLst>
          </p:cNvPr>
          <p:cNvCxnSpPr>
            <a:stCxn id="106" idx="0"/>
            <a:endCxn id="112" idx="4"/>
          </p:cNvCxnSpPr>
          <p:nvPr/>
        </p:nvCxnSpPr>
        <p:spPr>
          <a:xfrm rot="16200000" flipV="1">
            <a:off x="10480364" y="2239706"/>
            <a:ext cx="197453" cy="1288158"/>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57FF483-E369-469E-8BD1-B18B5E1F2D08}"/>
              </a:ext>
            </a:extLst>
          </p:cNvPr>
          <p:cNvCxnSpPr>
            <a:stCxn id="103" idx="0"/>
            <a:endCxn id="112" idx="4"/>
          </p:cNvCxnSpPr>
          <p:nvPr/>
        </p:nvCxnSpPr>
        <p:spPr>
          <a:xfrm rot="5400000" flipH="1" flipV="1">
            <a:off x="9168670" y="2216170"/>
            <a:ext cx="197453" cy="1335230"/>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29E0008-F1C0-4A55-88BF-426388B7CCB5}"/>
              </a:ext>
            </a:extLst>
          </p:cNvPr>
          <p:cNvCxnSpPr>
            <a:stCxn id="73" idx="0"/>
            <a:endCxn id="112" idx="4"/>
          </p:cNvCxnSpPr>
          <p:nvPr/>
        </p:nvCxnSpPr>
        <p:spPr>
          <a:xfrm rot="5400000" flipH="1" flipV="1">
            <a:off x="8733082" y="1780582"/>
            <a:ext cx="197453" cy="2206406"/>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8A1E17DD-F70C-4891-8D9B-F457A75B0995}"/>
              </a:ext>
            </a:extLst>
          </p:cNvPr>
          <p:cNvCxnSpPr>
            <a:stCxn id="118" idx="0"/>
            <a:endCxn id="112" idx="4"/>
          </p:cNvCxnSpPr>
          <p:nvPr/>
        </p:nvCxnSpPr>
        <p:spPr>
          <a:xfrm rot="5400000" flipH="1" flipV="1">
            <a:off x="8296341" y="1336997"/>
            <a:ext cx="190608" cy="3086731"/>
          </a:xfrm>
          <a:prstGeom prst="curvedConnector3">
            <a:avLst>
              <a:gd name="adj1" fmla="val 50000"/>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312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28E0-46AC-4860-9816-222FFD1A0B38}"/>
              </a:ext>
            </a:extLst>
          </p:cNvPr>
          <p:cNvSpPr>
            <a:spLocks noGrp="1"/>
          </p:cNvSpPr>
          <p:nvPr>
            <p:ph type="title"/>
          </p:nvPr>
        </p:nvSpPr>
        <p:spPr/>
        <p:txBody>
          <a:bodyPr/>
          <a:lstStyle/>
          <a:p>
            <a:r>
              <a:rPr lang="en-US" dirty="0"/>
              <a:t>Kruskal’s Analysis</a:t>
            </a:r>
          </a:p>
        </p:txBody>
      </p:sp>
      <p:sp>
        <p:nvSpPr>
          <p:cNvPr id="3" name="Content Placeholder 2">
            <a:extLst>
              <a:ext uri="{FF2B5EF4-FFF2-40B4-BE49-F238E27FC236}">
                <a16:creationId xmlns:a16="http://schemas.microsoft.com/office/drawing/2014/main" id="{8D4304DF-F173-40D0-BC87-61DEEE59F1C2}"/>
              </a:ext>
            </a:extLst>
          </p:cNvPr>
          <p:cNvSpPr>
            <a:spLocks noGrp="1"/>
          </p:cNvSpPr>
          <p:nvPr>
            <p:ph idx="1"/>
          </p:nvPr>
        </p:nvSpPr>
        <p:spPr/>
        <p:txBody>
          <a:bodyPr/>
          <a:lstStyle/>
          <a:p>
            <a:r>
              <a:rPr lang="en-US" dirty="0"/>
              <a:t>Kruskal’s Algorithm is O(|E| log |V|).</a:t>
            </a:r>
          </a:p>
          <a:p>
            <a:pPr lvl="1"/>
            <a:r>
              <a:rPr lang="en-US" dirty="0"/>
              <a:t>Having a Priority Queue of |E| edges is O(E log E)</a:t>
            </a:r>
          </a:p>
          <a:p>
            <a:pPr lvl="2"/>
            <a:r>
              <a:rPr lang="en-US" dirty="0"/>
              <a:t>You could also presort the list of edges in O(E log E).</a:t>
            </a:r>
          </a:p>
          <a:p>
            <a:pPr lvl="1"/>
            <a:r>
              <a:rPr lang="en-US" dirty="0"/>
              <a:t>For every edge, we perform Union() and Find(), and since these operations are O(</a:t>
            </a:r>
            <a:r>
              <a:rPr lang="el-GR" dirty="0"/>
              <a:t>α(</a:t>
            </a:r>
            <a:r>
              <a:rPr lang="en-US" dirty="0"/>
              <a:t>V)), we have O(E</a:t>
            </a:r>
            <a:r>
              <a:rPr lang="el-GR" dirty="0"/>
              <a:t>α(</a:t>
            </a:r>
            <a:r>
              <a:rPr lang="en-US" dirty="0"/>
              <a:t>V)).</a:t>
            </a:r>
          </a:p>
          <a:p>
            <a:pPr lvl="2"/>
            <a:r>
              <a:rPr lang="el-GR" dirty="0"/>
              <a:t>α(</a:t>
            </a:r>
            <a:r>
              <a:rPr lang="en-US" dirty="0"/>
              <a:t>n) = O(log V) = O(log E), so we end up with O(E log E).</a:t>
            </a:r>
          </a:p>
          <a:p>
            <a:pPr lvl="1"/>
            <a:r>
              <a:rPr lang="en-US" dirty="0"/>
              <a:t>So adding the priority queue operations and Disjoint Set operations, we have O(2ElogE) = O(</a:t>
            </a:r>
            <a:r>
              <a:rPr lang="en-US" dirty="0" err="1"/>
              <a:t>ElogE</a:t>
            </a:r>
            <a:r>
              <a:rPr lang="en-US" dirty="0"/>
              <a:t>).</a:t>
            </a:r>
          </a:p>
          <a:p>
            <a:r>
              <a:rPr lang="en-US" dirty="0"/>
              <a:t>Because |E| &lt; |V</a:t>
            </a:r>
            <a:r>
              <a:rPr lang="en-US" baseline="30000" dirty="0"/>
              <a:t>2</a:t>
            </a:r>
            <a:r>
              <a:rPr lang="en-US" dirty="0"/>
              <a:t>|, we can change O(E log E) to O(E log V).</a:t>
            </a:r>
          </a:p>
          <a:p>
            <a:pPr marL="4572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2B8AB5C-FFE9-418F-98C3-0697ABAE3431}"/>
                  </a:ext>
                </a:extLst>
              </p14:cNvPr>
              <p14:cNvContentPartPr/>
              <p14:nvPr/>
            </p14:nvContentPartPr>
            <p14:xfrm>
              <a:off x="8398440" y="4665240"/>
              <a:ext cx="2072160" cy="100440"/>
            </p14:xfrm>
          </p:contentPart>
        </mc:Choice>
        <mc:Fallback>
          <p:pic>
            <p:nvPicPr>
              <p:cNvPr id="4" name="Ink 3">
                <a:extLst>
                  <a:ext uri="{FF2B5EF4-FFF2-40B4-BE49-F238E27FC236}">
                    <a16:creationId xmlns:a16="http://schemas.microsoft.com/office/drawing/2014/main" id="{82B8AB5C-FFE9-418F-98C3-0697ABAE3431}"/>
                  </a:ext>
                </a:extLst>
              </p:cNvPr>
              <p:cNvPicPr/>
              <p:nvPr/>
            </p:nvPicPr>
            <p:blipFill>
              <a:blip r:embed="rId3"/>
              <a:stretch>
                <a:fillRect/>
              </a:stretch>
            </p:blipFill>
            <p:spPr>
              <a:xfrm>
                <a:off x="8389080" y="4655880"/>
                <a:ext cx="2090880" cy="119160"/>
              </a:xfrm>
              <a:prstGeom prst="rect">
                <a:avLst/>
              </a:prstGeom>
            </p:spPr>
          </p:pic>
        </mc:Fallback>
      </mc:AlternateContent>
    </p:spTree>
    <p:extLst>
      <p:ext uri="{BB962C8B-B14F-4D97-AF65-F5344CB8AC3E}">
        <p14:creationId xmlns:p14="http://schemas.microsoft.com/office/powerpoint/2010/main" val="14124751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715A-1B39-4765-A657-6E282C6BDBB2}"/>
              </a:ext>
            </a:extLst>
          </p:cNvPr>
          <p:cNvSpPr>
            <a:spLocks noGrp="1"/>
          </p:cNvSpPr>
          <p:nvPr>
            <p:ph type="title"/>
          </p:nvPr>
        </p:nvSpPr>
        <p:spPr/>
        <p:txBody>
          <a:bodyPr/>
          <a:lstStyle/>
          <a:p>
            <a:r>
              <a:rPr lang="en-US" dirty="0"/>
              <a:t>Prim’s Algorithm</a:t>
            </a:r>
          </a:p>
        </p:txBody>
      </p:sp>
      <p:sp>
        <p:nvSpPr>
          <p:cNvPr id="3" name="Content Placeholder 2">
            <a:extLst>
              <a:ext uri="{FF2B5EF4-FFF2-40B4-BE49-F238E27FC236}">
                <a16:creationId xmlns:a16="http://schemas.microsoft.com/office/drawing/2014/main" id="{93634EF7-3958-458E-BA49-D842C9DF6F2E}"/>
              </a:ext>
            </a:extLst>
          </p:cNvPr>
          <p:cNvSpPr>
            <a:spLocks noGrp="1"/>
          </p:cNvSpPr>
          <p:nvPr>
            <p:ph idx="1"/>
          </p:nvPr>
        </p:nvSpPr>
        <p:spPr/>
        <p:txBody>
          <a:bodyPr/>
          <a:lstStyle/>
          <a:p>
            <a:r>
              <a:rPr lang="en-US" dirty="0"/>
              <a:t>Prim’s is another MST finding algorithm.</a:t>
            </a:r>
          </a:p>
          <a:p>
            <a:r>
              <a:rPr lang="en-US" dirty="0"/>
              <a:t>The behavior is similar to Dijkstra’s Algorithm except the priority queue will hold edges instead of (Vertex, distance) tuples.</a:t>
            </a:r>
          </a:p>
          <a:p>
            <a:r>
              <a:rPr lang="en-US" dirty="0"/>
              <a:t>Prim’s begins with a starting vertex, and we branch to neighboring vertices over smallest edge weight.  The edges we traverse over are part of our spanning tree.</a:t>
            </a:r>
          </a:p>
          <a:p>
            <a:endParaRPr lang="en-US" dirty="0"/>
          </a:p>
        </p:txBody>
      </p:sp>
    </p:spTree>
    <p:extLst>
      <p:ext uri="{BB962C8B-B14F-4D97-AF65-F5344CB8AC3E}">
        <p14:creationId xmlns:p14="http://schemas.microsoft.com/office/powerpoint/2010/main" val="25291495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1358-5680-4C92-B5F2-E582AA0732E3}"/>
              </a:ext>
            </a:extLst>
          </p:cNvPr>
          <p:cNvSpPr>
            <a:spLocks noGrp="1"/>
          </p:cNvSpPr>
          <p:nvPr>
            <p:ph type="title"/>
          </p:nvPr>
        </p:nvSpPr>
        <p:spPr/>
        <p:txBody>
          <a:bodyPr/>
          <a:lstStyle/>
          <a:p>
            <a:r>
              <a:rPr lang="en-US" dirty="0"/>
              <a:t>Prim’s Algorithm</a:t>
            </a:r>
          </a:p>
        </p:txBody>
      </p:sp>
      <p:sp>
        <p:nvSpPr>
          <p:cNvPr id="3" name="Content Placeholder 2">
            <a:extLst>
              <a:ext uri="{FF2B5EF4-FFF2-40B4-BE49-F238E27FC236}">
                <a16:creationId xmlns:a16="http://schemas.microsoft.com/office/drawing/2014/main" id="{7D1A9736-B7FE-432A-9439-4E63CBF8841D}"/>
              </a:ext>
            </a:extLst>
          </p:cNvPr>
          <p:cNvSpPr>
            <a:spLocks noGrp="1"/>
          </p:cNvSpPr>
          <p:nvPr>
            <p:ph idx="1"/>
          </p:nvPr>
        </p:nvSpPr>
        <p:spPr/>
        <p:txBody>
          <a:bodyPr>
            <a:normAutofit/>
          </a:bodyPr>
          <a:lstStyle/>
          <a:p>
            <a:pPr marL="45720" indent="0">
              <a:buNone/>
            </a:pPr>
            <a:r>
              <a:rPr lang="en-US" sz="1600" dirty="0">
                <a:latin typeface="Courier New" panose="02070309020205020404" pitchFamily="49" charset="0"/>
                <a:cs typeface="Courier New" panose="02070309020205020404" pitchFamily="49" charset="0"/>
              </a:rPr>
              <a:t>Prims(G, start):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visited = {start}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spanning_tree</a:t>
            </a:r>
            <a:r>
              <a:rPr lang="en-US" sz="1600" dirty="0">
                <a:latin typeface="Courier New" panose="02070309020205020404" pitchFamily="49" charset="0"/>
                <a:cs typeface="Courier New" panose="02070309020205020404" pitchFamily="49" charset="0"/>
              </a:rPr>
              <a:t> =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PriorityQueue</a:t>
            </a:r>
            <a:r>
              <a:rPr lang="en-US" sz="1600" dirty="0">
                <a:latin typeface="Courier New" panose="02070309020205020404" pitchFamily="49" charset="0"/>
                <a:cs typeface="Courier New" panose="02070309020205020404" pitchFamily="49" charset="0"/>
              </a:rPr>
              <a:t> PQ = {</a:t>
            </a:r>
            <a:r>
              <a:rPr lang="en-US" sz="1600" dirty="0" err="1">
                <a:latin typeface="Courier New" panose="02070309020205020404" pitchFamily="49" charset="0"/>
                <a:cs typeface="Courier New" panose="02070309020205020404" pitchFamily="49" charset="0"/>
              </a:rPr>
              <a:t>start.edges</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loop while PQ isn’t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PQ.extract_min</a:t>
            </a:r>
            <a:r>
              <a:rPr lang="en-US" sz="1600" dirty="0">
                <a:latin typeface="Courier New" panose="02070309020205020404" pitchFamily="49" charset="0"/>
                <a:cs typeface="Courier New" panose="02070309020205020404" pitchFamily="49" charset="0"/>
              </a:rPr>
              <a:t>()   // (u, v) = (</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destination)</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if visited contains </a:t>
            </a:r>
            <a:r>
              <a:rPr lang="en-US" sz="1600" dirty="0" err="1">
                <a:latin typeface="Courier New" panose="02070309020205020404" pitchFamily="49" charset="0"/>
                <a:cs typeface="Courier New" panose="02070309020205020404" pitchFamily="49" charset="0"/>
              </a:rPr>
              <a:t>edge.u</a:t>
            </a:r>
            <a:r>
              <a:rPr lang="en-US" sz="1600" dirty="0">
                <a:latin typeface="Courier New" panose="02070309020205020404" pitchFamily="49" charset="0"/>
                <a:cs typeface="Courier New" panose="02070309020205020404" pitchFamily="49" charset="0"/>
              </a:rPr>
              <a:t> and </a:t>
            </a:r>
            <a:r>
              <a:rPr lang="en-US" sz="1600" dirty="0" err="1">
                <a:latin typeface="Courier New" panose="02070309020205020404" pitchFamily="49" charset="0"/>
                <a:cs typeface="Courier New" panose="02070309020205020404" pitchFamily="49" charset="0"/>
              </a:rPr>
              <a:t>edge.v</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spanning_tree.add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currEdge</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for edge e of </a:t>
            </a:r>
            <a:r>
              <a:rPr lang="en-US" sz="1600" dirty="0" err="1">
                <a:latin typeface="Courier New" panose="02070309020205020404" pitchFamily="49" charset="0"/>
                <a:cs typeface="Courier New" panose="02070309020205020404" pitchFamily="49" charset="0"/>
              </a:rPr>
              <a:t>currEdge.v.edges</a:t>
            </a:r>
            <a:r>
              <a:rPr lang="en-US" sz="1600" dirty="0">
                <a:latin typeface="Courier New" panose="02070309020205020404" pitchFamily="49" charset="0"/>
                <a:cs typeface="Courier New" panose="02070309020205020404" pitchFamily="49" charset="0"/>
              </a:rPr>
              <a:t>:		// for all of v’s edges,</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if visited doesn’t contain </a:t>
            </a:r>
            <a:r>
              <a:rPr lang="en-US" sz="1600" dirty="0" err="1">
                <a:latin typeface="Courier New" panose="02070309020205020404" pitchFamily="49" charset="0"/>
                <a:cs typeface="Courier New" panose="02070309020205020404" pitchFamily="49" charset="0"/>
              </a:rPr>
              <a:t>e.v</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PQ.add</a:t>
            </a:r>
            <a:r>
              <a:rPr lang="en-US" sz="1600" dirty="0">
                <a:latin typeface="Courier New" panose="02070309020205020404" pitchFamily="49" charset="0"/>
                <a:cs typeface="Courier New" panose="02070309020205020404" pitchFamily="49" charset="0"/>
              </a:rPr>
              <a:t>(e)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spanning_tree</a:t>
            </a:r>
            <a:endParaRPr lang="en-US" sz="1600" dirty="0">
              <a:latin typeface="Courier New" panose="02070309020205020404" pitchFamily="49" charset="0"/>
              <a:cs typeface="Courier New" panose="02070309020205020404" pitchFamily="49"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ED556D4-2225-435B-9568-D960D788F147}"/>
                  </a:ext>
                </a:extLst>
              </p14:cNvPr>
              <p14:cNvContentPartPr/>
              <p14:nvPr/>
            </p14:nvContentPartPr>
            <p14:xfrm>
              <a:off x="520560" y="1051200"/>
              <a:ext cx="9129240" cy="4545720"/>
            </p14:xfrm>
          </p:contentPart>
        </mc:Choice>
        <mc:Fallback>
          <p:pic>
            <p:nvPicPr>
              <p:cNvPr id="4" name="Ink 3">
                <a:extLst>
                  <a:ext uri="{FF2B5EF4-FFF2-40B4-BE49-F238E27FC236}">
                    <a16:creationId xmlns:a16="http://schemas.microsoft.com/office/drawing/2014/main" id="{EED556D4-2225-435B-9568-D960D788F147}"/>
                  </a:ext>
                </a:extLst>
              </p:cNvPr>
              <p:cNvPicPr/>
              <p:nvPr/>
            </p:nvPicPr>
            <p:blipFill>
              <a:blip r:embed="rId3"/>
              <a:stretch>
                <a:fillRect/>
              </a:stretch>
            </p:blipFill>
            <p:spPr>
              <a:xfrm>
                <a:off x="511200" y="1041840"/>
                <a:ext cx="9147960" cy="4564440"/>
              </a:xfrm>
              <a:prstGeom prst="rect">
                <a:avLst/>
              </a:prstGeom>
            </p:spPr>
          </p:pic>
        </mc:Fallback>
      </mc:AlternateContent>
    </p:spTree>
    <p:extLst>
      <p:ext uri="{BB962C8B-B14F-4D97-AF65-F5344CB8AC3E}">
        <p14:creationId xmlns:p14="http://schemas.microsoft.com/office/powerpoint/2010/main" val="22017762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AC06ECD-35C0-459E-9DFA-C1C8285F398E}"/>
              </a:ext>
            </a:extLst>
          </p:cNvPr>
          <p:cNvSpPr/>
          <p:nvPr/>
        </p:nvSpPr>
        <p:spPr>
          <a:xfrm>
            <a:off x="9683249" y="4642338"/>
            <a:ext cx="1293715" cy="961293"/>
          </a:xfrm>
          <a:custGeom>
            <a:avLst/>
            <a:gdLst>
              <a:gd name="connsiteX0" fmla="*/ 445489 w 1293715"/>
              <a:gd name="connsiteY0" fmla="*/ 961293 h 961293"/>
              <a:gd name="connsiteX1" fmla="*/ 382966 w 1293715"/>
              <a:gd name="connsiteY1" fmla="*/ 890954 h 961293"/>
              <a:gd name="connsiteX2" fmla="*/ 328259 w 1293715"/>
              <a:gd name="connsiteY2" fmla="*/ 851877 h 961293"/>
              <a:gd name="connsiteX3" fmla="*/ 296997 w 1293715"/>
              <a:gd name="connsiteY3" fmla="*/ 820616 h 961293"/>
              <a:gd name="connsiteX4" fmla="*/ 265736 w 1293715"/>
              <a:gd name="connsiteY4" fmla="*/ 781539 h 961293"/>
              <a:gd name="connsiteX5" fmla="*/ 226659 w 1293715"/>
              <a:gd name="connsiteY5" fmla="*/ 758093 h 961293"/>
              <a:gd name="connsiteX6" fmla="*/ 171951 w 1293715"/>
              <a:gd name="connsiteY6" fmla="*/ 687754 h 961293"/>
              <a:gd name="connsiteX7" fmla="*/ 140689 w 1293715"/>
              <a:gd name="connsiteY7" fmla="*/ 648677 h 961293"/>
              <a:gd name="connsiteX8" fmla="*/ 109428 w 1293715"/>
              <a:gd name="connsiteY8" fmla="*/ 617416 h 961293"/>
              <a:gd name="connsiteX9" fmla="*/ 62536 w 1293715"/>
              <a:gd name="connsiteY9" fmla="*/ 554893 h 961293"/>
              <a:gd name="connsiteX10" fmla="*/ 54720 w 1293715"/>
              <a:gd name="connsiteY10" fmla="*/ 531447 h 961293"/>
              <a:gd name="connsiteX11" fmla="*/ 39089 w 1293715"/>
              <a:gd name="connsiteY11" fmla="*/ 500185 h 961293"/>
              <a:gd name="connsiteX12" fmla="*/ 15643 w 1293715"/>
              <a:gd name="connsiteY12" fmla="*/ 445477 h 961293"/>
              <a:gd name="connsiteX13" fmla="*/ 13 w 1293715"/>
              <a:gd name="connsiteY13" fmla="*/ 320431 h 961293"/>
              <a:gd name="connsiteX14" fmla="*/ 15643 w 1293715"/>
              <a:gd name="connsiteY14" fmla="*/ 132862 h 961293"/>
              <a:gd name="connsiteX15" fmla="*/ 39089 w 1293715"/>
              <a:gd name="connsiteY15" fmla="*/ 101600 h 961293"/>
              <a:gd name="connsiteX16" fmla="*/ 70351 w 1293715"/>
              <a:gd name="connsiteY16" fmla="*/ 62524 h 961293"/>
              <a:gd name="connsiteX17" fmla="*/ 101613 w 1293715"/>
              <a:gd name="connsiteY17" fmla="*/ 39077 h 961293"/>
              <a:gd name="connsiteX18" fmla="*/ 148505 w 1293715"/>
              <a:gd name="connsiteY18" fmla="*/ 23447 h 961293"/>
              <a:gd name="connsiteX19" fmla="*/ 195397 w 1293715"/>
              <a:gd name="connsiteY19" fmla="*/ 7816 h 961293"/>
              <a:gd name="connsiteX20" fmla="*/ 257920 w 1293715"/>
              <a:gd name="connsiteY20" fmla="*/ 0 h 961293"/>
              <a:gd name="connsiteX21" fmla="*/ 554905 w 1293715"/>
              <a:gd name="connsiteY21" fmla="*/ 15631 h 961293"/>
              <a:gd name="connsiteX22" fmla="*/ 640874 w 1293715"/>
              <a:gd name="connsiteY22" fmla="*/ 23447 h 961293"/>
              <a:gd name="connsiteX23" fmla="*/ 672136 w 1293715"/>
              <a:gd name="connsiteY23" fmla="*/ 31262 h 961293"/>
              <a:gd name="connsiteX24" fmla="*/ 898782 w 1293715"/>
              <a:gd name="connsiteY24" fmla="*/ 54708 h 961293"/>
              <a:gd name="connsiteX25" fmla="*/ 922228 w 1293715"/>
              <a:gd name="connsiteY25" fmla="*/ 62524 h 961293"/>
              <a:gd name="connsiteX26" fmla="*/ 976936 w 1293715"/>
              <a:gd name="connsiteY26" fmla="*/ 70339 h 961293"/>
              <a:gd name="connsiteX27" fmla="*/ 1016013 w 1293715"/>
              <a:gd name="connsiteY27" fmla="*/ 101600 h 961293"/>
              <a:gd name="connsiteX28" fmla="*/ 1047274 w 1293715"/>
              <a:gd name="connsiteY28" fmla="*/ 109416 h 961293"/>
              <a:gd name="connsiteX29" fmla="*/ 1086351 w 1293715"/>
              <a:gd name="connsiteY29" fmla="*/ 132862 h 961293"/>
              <a:gd name="connsiteX30" fmla="*/ 1109797 w 1293715"/>
              <a:gd name="connsiteY30" fmla="*/ 140677 h 961293"/>
              <a:gd name="connsiteX31" fmla="*/ 1133243 w 1293715"/>
              <a:gd name="connsiteY31" fmla="*/ 156308 h 961293"/>
              <a:gd name="connsiteX32" fmla="*/ 1211397 w 1293715"/>
              <a:gd name="connsiteY32" fmla="*/ 179754 h 961293"/>
              <a:gd name="connsiteX33" fmla="*/ 1234843 w 1293715"/>
              <a:gd name="connsiteY33" fmla="*/ 195385 h 961293"/>
              <a:gd name="connsiteX34" fmla="*/ 1281736 w 1293715"/>
              <a:gd name="connsiteY34" fmla="*/ 257908 h 961293"/>
              <a:gd name="connsiteX35" fmla="*/ 1281736 w 1293715"/>
              <a:gd name="connsiteY35" fmla="*/ 414216 h 961293"/>
              <a:gd name="connsiteX36" fmla="*/ 1234843 w 1293715"/>
              <a:gd name="connsiteY36" fmla="*/ 492370 h 961293"/>
              <a:gd name="connsiteX37" fmla="*/ 1219213 w 1293715"/>
              <a:gd name="connsiteY37" fmla="*/ 523631 h 961293"/>
              <a:gd name="connsiteX38" fmla="*/ 1156689 w 1293715"/>
              <a:gd name="connsiteY38" fmla="*/ 586154 h 961293"/>
              <a:gd name="connsiteX39" fmla="*/ 1109797 w 1293715"/>
              <a:gd name="connsiteY39" fmla="*/ 633047 h 961293"/>
              <a:gd name="connsiteX40" fmla="*/ 1070720 w 1293715"/>
              <a:gd name="connsiteY40" fmla="*/ 672124 h 961293"/>
              <a:gd name="connsiteX41" fmla="*/ 992566 w 1293715"/>
              <a:gd name="connsiteY41" fmla="*/ 758093 h 961293"/>
              <a:gd name="connsiteX42" fmla="*/ 961305 w 1293715"/>
              <a:gd name="connsiteY42" fmla="*/ 789354 h 961293"/>
              <a:gd name="connsiteX43" fmla="*/ 945674 w 1293715"/>
              <a:gd name="connsiteY43" fmla="*/ 812800 h 961293"/>
              <a:gd name="connsiteX44" fmla="*/ 898782 w 1293715"/>
              <a:gd name="connsiteY44" fmla="*/ 836247 h 961293"/>
              <a:gd name="connsiteX45" fmla="*/ 867520 w 1293715"/>
              <a:gd name="connsiteY45" fmla="*/ 867508 h 961293"/>
              <a:gd name="connsiteX46" fmla="*/ 844074 w 1293715"/>
              <a:gd name="connsiteY46" fmla="*/ 875324 h 961293"/>
              <a:gd name="connsiteX47" fmla="*/ 804997 w 1293715"/>
              <a:gd name="connsiteY47" fmla="*/ 890954 h 961293"/>
              <a:gd name="connsiteX48" fmla="*/ 742474 w 1293715"/>
              <a:gd name="connsiteY48" fmla="*/ 914400 h 961293"/>
              <a:gd name="connsiteX49" fmla="*/ 719028 w 1293715"/>
              <a:gd name="connsiteY49" fmla="*/ 922216 h 961293"/>
              <a:gd name="connsiteX50" fmla="*/ 476751 w 1293715"/>
              <a:gd name="connsiteY50" fmla="*/ 937847 h 961293"/>
              <a:gd name="connsiteX51" fmla="*/ 445489 w 1293715"/>
              <a:gd name="connsiteY51" fmla="*/ 961293 h 9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93715" h="961293">
                <a:moveTo>
                  <a:pt x="445489" y="961293"/>
                </a:moveTo>
                <a:cubicBezTo>
                  <a:pt x="430987" y="943890"/>
                  <a:pt x="403608" y="908155"/>
                  <a:pt x="382966" y="890954"/>
                </a:cubicBezTo>
                <a:cubicBezTo>
                  <a:pt x="295455" y="818031"/>
                  <a:pt x="440848" y="950393"/>
                  <a:pt x="328259" y="851877"/>
                </a:cubicBezTo>
                <a:cubicBezTo>
                  <a:pt x="317168" y="842173"/>
                  <a:pt x="306788" y="831630"/>
                  <a:pt x="296997" y="820616"/>
                </a:cubicBezTo>
                <a:cubicBezTo>
                  <a:pt x="285915" y="808149"/>
                  <a:pt x="278203" y="792621"/>
                  <a:pt x="265736" y="781539"/>
                </a:cubicBezTo>
                <a:cubicBezTo>
                  <a:pt x="254383" y="771447"/>
                  <a:pt x="239685" y="765908"/>
                  <a:pt x="226659" y="758093"/>
                </a:cubicBezTo>
                <a:lnTo>
                  <a:pt x="171951" y="687754"/>
                </a:lnTo>
                <a:cubicBezTo>
                  <a:pt x="161645" y="674637"/>
                  <a:pt x="152484" y="660472"/>
                  <a:pt x="140689" y="648677"/>
                </a:cubicBezTo>
                <a:cubicBezTo>
                  <a:pt x="130269" y="638257"/>
                  <a:pt x="118862" y="628737"/>
                  <a:pt x="109428" y="617416"/>
                </a:cubicBezTo>
                <a:cubicBezTo>
                  <a:pt x="92750" y="597403"/>
                  <a:pt x="62536" y="554893"/>
                  <a:pt x="62536" y="554893"/>
                </a:cubicBezTo>
                <a:cubicBezTo>
                  <a:pt x="59931" y="547078"/>
                  <a:pt x="57965" y="539019"/>
                  <a:pt x="54720" y="531447"/>
                </a:cubicBezTo>
                <a:cubicBezTo>
                  <a:pt x="50130" y="520738"/>
                  <a:pt x="43180" y="511094"/>
                  <a:pt x="39089" y="500185"/>
                </a:cubicBezTo>
                <a:cubicBezTo>
                  <a:pt x="17460" y="442507"/>
                  <a:pt x="47321" y="492994"/>
                  <a:pt x="15643" y="445477"/>
                </a:cubicBezTo>
                <a:cubicBezTo>
                  <a:pt x="12567" y="423946"/>
                  <a:pt x="-479" y="336684"/>
                  <a:pt x="13" y="320431"/>
                </a:cubicBezTo>
                <a:cubicBezTo>
                  <a:pt x="1913" y="257720"/>
                  <a:pt x="4614" y="194625"/>
                  <a:pt x="15643" y="132862"/>
                </a:cubicBezTo>
                <a:cubicBezTo>
                  <a:pt x="17933" y="120039"/>
                  <a:pt x="31274" y="112021"/>
                  <a:pt x="39089" y="101600"/>
                </a:cubicBezTo>
                <a:cubicBezTo>
                  <a:pt x="50430" y="67581"/>
                  <a:pt x="39419" y="84618"/>
                  <a:pt x="70351" y="62524"/>
                </a:cubicBezTo>
                <a:cubicBezTo>
                  <a:pt x="80951" y="54953"/>
                  <a:pt x="89962" y="44902"/>
                  <a:pt x="101613" y="39077"/>
                </a:cubicBezTo>
                <a:cubicBezTo>
                  <a:pt x="116350" y="31709"/>
                  <a:pt x="132874" y="28657"/>
                  <a:pt x="148505" y="23447"/>
                </a:cubicBezTo>
                <a:lnTo>
                  <a:pt x="195397" y="7816"/>
                </a:lnTo>
                <a:lnTo>
                  <a:pt x="257920" y="0"/>
                </a:lnTo>
                <a:lnTo>
                  <a:pt x="554905" y="15631"/>
                </a:lnTo>
                <a:cubicBezTo>
                  <a:pt x="583626" y="17389"/>
                  <a:pt x="612352" y="19644"/>
                  <a:pt x="640874" y="23447"/>
                </a:cubicBezTo>
                <a:cubicBezTo>
                  <a:pt x="651521" y="24867"/>
                  <a:pt x="661460" y="30076"/>
                  <a:pt x="672136" y="31262"/>
                </a:cubicBezTo>
                <a:cubicBezTo>
                  <a:pt x="952701" y="62436"/>
                  <a:pt x="770161" y="33273"/>
                  <a:pt x="898782" y="54708"/>
                </a:cubicBezTo>
                <a:cubicBezTo>
                  <a:pt x="906597" y="57313"/>
                  <a:pt x="914150" y="60908"/>
                  <a:pt x="922228" y="62524"/>
                </a:cubicBezTo>
                <a:cubicBezTo>
                  <a:pt x="940291" y="66137"/>
                  <a:pt x="959932" y="63254"/>
                  <a:pt x="976936" y="70339"/>
                </a:cubicBezTo>
                <a:cubicBezTo>
                  <a:pt x="992334" y="76755"/>
                  <a:pt x="1001431" y="93499"/>
                  <a:pt x="1016013" y="101600"/>
                </a:cubicBezTo>
                <a:cubicBezTo>
                  <a:pt x="1025402" y="106816"/>
                  <a:pt x="1036854" y="106811"/>
                  <a:pt x="1047274" y="109416"/>
                </a:cubicBezTo>
                <a:cubicBezTo>
                  <a:pt x="1060300" y="117231"/>
                  <a:pt x="1072764" y="126069"/>
                  <a:pt x="1086351" y="132862"/>
                </a:cubicBezTo>
                <a:cubicBezTo>
                  <a:pt x="1093719" y="136546"/>
                  <a:pt x="1102429" y="136993"/>
                  <a:pt x="1109797" y="140677"/>
                </a:cubicBezTo>
                <a:cubicBezTo>
                  <a:pt x="1118198" y="144878"/>
                  <a:pt x="1124660" y="152493"/>
                  <a:pt x="1133243" y="156308"/>
                </a:cubicBezTo>
                <a:cubicBezTo>
                  <a:pt x="1157708" y="167181"/>
                  <a:pt x="1185415" y="173259"/>
                  <a:pt x="1211397" y="179754"/>
                </a:cubicBezTo>
                <a:cubicBezTo>
                  <a:pt x="1219212" y="184964"/>
                  <a:pt x="1228559" y="188403"/>
                  <a:pt x="1234843" y="195385"/>
                </a:cubicBezTo>
                <a:cubicBezTo>
                  <a:pt x="1252271" y="214749"/>
                  <a:pt x="1281736" y="257908"/>
                  <a:pt x="1281736" y="257908"/>
                </a:cubicBezTo>
                <a:cubicBezTo>
                  <a:pt x="1297770" y="322048"/>
                  <a:pt x="1297646" y="308151"/>
                  <a:pt x="1281736" y="414216"/>
                </a:cubicBezTo>
                <a:cubicBezTo>
                  <a:pt x="1279230" y="430925"/>
                  <a:pt x="1237856" y="486343"/>
                  <a:pt x="1234843" y="492370"/>
                </a:cubicBezTo>
                <a:cubicBezTo>
                  <a:pt x="1229633" y="502790"/>
                  <a:pt x="1226671" y="514681"/>
                  <a:pt x="1219213" y="523631"/>
                </a:cubicBezTo>
                <a:cubicBezTo>
                  <a:pt x="1200344" y="546273"/>
                  <a:pt x="1177530" y="565313"/>
                  <a:pt x="1156689" y="586154"/>
                </a:cubicBezTo>
                <a:lnTo>
                  <a:pt x="1109797" y="633047"/>
                </a:lnTo>
                <a:cubicBezTo>
                  <a:pt x="1096771" y="646073"/>
                  <a:pt x="1082228" y="657740"/>
                  <a:pt x="1070720" y="672124"/>
                </a:cubicBezTo>
                <a:cubicBezTo>
                  <a:pt x="1025650" y="728462"/>
                  <a:pt x="1051254" y="699405"/>
                  <a:pt x="992566" y="758093"/>
                </a:cubicBezTo>
                <a:cubicBezTo>
                  <a:pt x="982146" y="768513"/>
                  <a:pt x="969480" y="777093"/>
                  <a:pt x="961305" y="789354"/>
                </a:cubicBezTo>
                <a:cubicBezTo>
                  <a:pt x="956095" y="797169"/>
                  <a:pt x="952316" y="806158"/>
                  <a:pt x="945674" y="812800"/>
                </a:cubicBezTo>
                <a:cubicBezTo>
                  <a:pt x="930524" y="827950"/>
                  <a:pt x="917851" y="829890"/>
                  <a:pt x="898782" y="836247"/>
                </a:cubicBezTo>
                <a:cubicBezTo>
                  <a:pt x="888361" y="846667"/>
                  <a:pt x="879512" y="858942"/>
                  <a:pt x="867520" y="867508"/>
                </a:cubicBezTo>
                <a:cubicBezTo>
                  <a:pt x="860816" y="872296"/>
                  <a:pt x="851788" y="872431"/>
                  <a:pt x="844074" y="875324"/>
                </a:cubicBezTo>
                <a:cubicBezTo>
                  <a:pt x="830938" y="880250"/>
                  <a:pt x="817817" y="885256"/>
                  <a:pt x="804997" y="890954"/>
                </a:cubicBezTo>
                <a:cubicBezTo>
                  <a:pt x="739425" y="920097"/>
                  <a:pt x="807814" y="895731"/>
                  <a:pt x="742474" y="914400"/>
                </a:cubicBezTo>
                <a:cubicBezTo>
                  <a:pt x="734553" y="916663"/>
                  <a:pt x="727234" y="921492"/>
                  <a:pt x="719028" y="922216"/>
                </a:cubicBezTo>
                <a:cubicBezTo>
                  <a:pt x="638414" y="929329"/>
                  <a:pt x="476751" y="937847"/>
                  <a:pt x="476751" y="937847"/>
                </a:cubicBezTo>
                <a:lnTo>
                  <a:pt x="445489" y="961293"/>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call Prims(Graph, TT), so we start at TT.  Visited vertices are in the orange cloud.</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1749934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AC06ECD-35C0-459E-9DFA-C1C8285F398E}"/>
              </a:ext>
            </a:extLst>
          </p:cNvPr>
          <p:cNvSpPr/>
          <p:nvPr/>
        </p:nvSpPr>
        <p:spPr>
          <a:xfrm>
            <a:off x="9683249" y="4642338"/>
            <a:ext cx="1293715" cy="961293"/>
          </a:xfrm>
          <a:custGeom>
            <a:avLst/>
            <a:gdLst>
              <a:gd name="connsiteX0" fmla="*/ 445489 w 1293715"/>
              <a:gd name="connsiteY0" fmla="*/ 961293 h 961293"/>
              <a:gd name="connsiteX1" fmla="*/ 382966 w 1293715"/>
              <a:gd name="connsiteY1" fmla="*/ 890954 h 961293"/>
              <a:gd name="connsiteX2" fmla="*/ 328259 w 1293715"/>
              <a:gd name="connsiteY2" fmla="*/ 851877 h 961293"/>
              <a:gd name="connsiteX3" fmla="*/ 296997 w 1293715"/>
              <a:gd name="connsiteY3" fmla="*/ 820616 h 961293"/>
              <a:gd name="connsiteX4" fmla="*/ 265736 w 1293715"/>
              <a:gd name="connsiteY4" fmla="*/ 781539 h 961293"/>
              <a:gd name="connsiteX5" fmla="*/ 226659 w 1293715"/>
              <a:gd name="connsiteY5" fmla="*/ 758093 h 961293"/>
              <a:gd name="connsiteX6" fmla="*/ 171951 w 1293715"/>
              <a:gd name="connsiteY6" fmla="*/ 687754 h 961293"/>
              <a:gd name="connsiteX7" fmla="*/ 140689 w 1293715"/>
              <a:gd name="connsiteY7" fmla="*/ 648677 h 961293"/>
              <a:gd name="connsiteX8" fmla="*/ 109428 w 1293715"/>
              <a:gd name="connsiteY8" fmla="*/ 617416 h 961293"/>
              <a:gd name="connsiteX9" fmla="*/ 62536 w 1293715"/>
              <a:gd name="connsiteY9" fmla="*/ 554893 h 961293"/>
              <a:gd name="connsiteX10" fmla="*/ 54720 w 1293715"/>
              <a:gd name="connsiteY10" fmla="*/ 531447 h 961293"/>
              <a:gd name="connsiteX11" fmla="*/ 39089 w 1293715"/>
              <a:gd name="connsiteY11" fmla="*/ 500185 h 961293"/>
              <a:gd name="connsiteX12" fmla="*/ 15643 w 1293715"/>
              <a:gd name="connsiteY12" fmla="*/ 445477 h 961293"/>
              <a:gd name="connsiteX13" fmla="*/ 13 w 1293715"/>
              <a:gd name="connsiteY13" fmla="*/ 320431 h 961293"/>
              <a:gd name="connsiteX14" fmla="*/ 15643 w 1293715"/>
              <a:gd name="connsiteY14" fmla="*/ 132862 h 961293"/>
              <a:gd name="connsiteX15" fmla="*/ 39089 w 1293715"/>
              <a:gd name="connsiteY15" fmla="*/ 101600 h 961293"/>
              <a:gd name="connsiteX16" fmla="*/ 70351 w 1293715"/>
              <a:gd name="connsiteY16" fmla="*/ 62524 h 961293"/>
              <a:gd name="connsiteX17" fmla="*/ 101613 w 1293715"/>
              <a:gd name="connsiteY17" fmla="*/ 39077 h 961293"/>
              <a:gd name="connsiteX18" fmla="*/ 148505 w 1293715"/>
              <a:gd name="connsiteY18" fmla="*/ 23447 h 961293"/>
              <a:gd name="connsiteX19" fmla="*/ 195397 w 1293715"/>
              <a:gd name="connsiteY19" fmla="*/ 7816 h 961293"/>
              <a:gd name="connsiteX20" fmla="*/ 257920 w 1293715"/>
              <a:gd name="connsiteY20" fmla="*/ 0 h 961293"/>
              <a:gd name="connsiteX21" fmla="*/ 554905 w 1293715"/>
              <a:gd name="connsiteY21" fmla="*/ 15631 h 961293"/>
              <a:gd name="connsiteX22" fmla="*/ 640874 w 1293715"/>
              <a:gd name="connsiteY22" fmla="*/ 23447 h 961293"/>
              <a:gd name="connsiteX23" fmla="*/ 672136 w 1293715"/>
              <a:gd name="connsiteY23" fmla="*/ 31262 h 961293"/>
              <a:gd name="connsiteX24" fmla="*/ 898782 w 1293715"/>
              <a:gd name="connsiteY24" fmla="*/ 54708 h 961293"/>
              <a:gd name="connsiteX25" fmla="*/ 922228 w 1293715"/>
              <a:gd name="connsiteY25" fmla="*/ 62524 h 961293"/>
              <a:gd name="connsiteX26" fmla="*/ 976936 w 1293715"/>
              <a:gd name="connsiteY26" fmla="*/ 70339 h 961293"/>
              <a:gd name="connsiteX27" fmla="*/ 1016013 w 1293715"/>
              <a:gd name="connsiteY27" fmla="*/ 101600 h 961293"/>
              <a:gd name="connsiteX28" fmla="*/ 1047274 w 1293715"/>
              <a:gd name="connsiteY28" fmla="*/ 109416 h 961293"/>
              <a:gd name="connsiteX29" fmla="*/ 1086351 w 1293715"/>
              <a:gd name="connsiteY29" fmla="*/ 132862 h 961293"/>
              <a:gd name="connsiteX30" fmla="*/ 1109797 w 1293715"/>
              <a:gd name="connsiteY30" fmla="*/ 140677 h 961293"/>
              <a:gd name="connsiteX31" fmla="*/ 1133243 w 1293715"/>
              <a:gd name="connsiteY31" fmla="*/ 156308 h 961293"/>
              <a:gd name="connsiteX32" fmla="*/ 1211397 w 1293715"/>
              <a:gd name="connsiteY32" fmla="*/ 179754 h 961293"/>
              <a:gd name="connsiteX33" fmla="*/ 1234843 w 1293715"/>
              <a:gd name="connsiteY33" fmla="*/ 195385 h 961293"/>
              <a:gd name="connsiteX34" fmla="*/ 1281736 w 1293715"/>
              <a:gd name="connsiteY34" fmla="*/ 257908 h 961293"/>
              <a:gd name="connsiteX35" fmla="*/ 1281736 w 1293715"/>
              <a:gd name="connsiteY35" fmla="*/ 414216 h 961293"/>
              <a:gd name="connsiteX36" fmla="*/ 1234843 w 1293715"/>
              <a:gd name="connsiteY36" fmla="*/ 492370 h 961293"/>
              <a:gd name="connsiteX37" fmla="*/ 1219213 w 1293715"/>
              <a:gd name="connsiteY37" fmla="*/ 523631 h 961293"/>
              <a:gd name="connsiteX38" fmla="*/ 1156689 w 1293715"/>
              <a:gd name="connsiteY38" fmla="*/ 586154 h 961293"/>
              <a:gd name="connsiteX39" fmla="*/ 1109797 w 1293715"/>
              <a:gd name="connsiteY39" fmla="*/ 633047 h 961293"/>
              <a:gd name="connsiteX40" fmla="*/ 1070720 w 1293715"/>
              <a:gd name="connsiteY40" fmla="*/ 672124 h 961293"/>
              <a:gd name="connsiteX41" fmla="*/ 992566 w 1293715"/>
              <a:gd name="connsiteY41" fmla="*/ 758093 h 961293"/>
              <a:gd name="connsiteX42" fmla="*/ 961305 w 1293715"/>
              <a:gd name="connsiteY42" fmla="*/ 789354 h 961293"/>
              <a:gd name="connsiteX43" fmla="*/ 945674 w 1293715"/>
              <a:gd name="connsiteY43" fmla="*/ 812800 h 961293"/>
              <a:gd name="connsiteX44" fmla="*/ 898782 w 1293715"/>
              <a:gd name="connsiteY44" fmla="*/ 836247 h 961293"/>
              <a:gd name="connsiteX45" fmla="*/ 867520 w 1293715"/>
              <a:gd name="connsiteY45" fmla="*/ 867508 h 961293"/>
              <a:gd name="connsiteX46" fmla="*/ 844074 w 1293715"/>
              <a:gd name="connsiteY46" fmla="*/ 875324 h 961293"/>
              <a:gd name="connsiteX47" fmla="*/ 804997 w 1293715"/>
              <a:gd name="connsiteY47" fmla="*/ 890954 h 961293"/>
              <a:gd name="connsiteX48" fmla="*/ 742474 w 1293715"/>
              <a:gd name="connsiteY48" fmla="*/ 914400 h 961293"/>
              <a:gd name="connsiteX49" fmla="*/ 719028 w 1293715"/>
              <a:gd name="connsiteY49" fmla="*/ 922216 h 961293"/>
              <a:gd name="connsiteX50" fmla="*/ 476751 w 1293715"/>
              <a:gd name="connsiteY50" fmla="*/ 937847 h 961293"/>
              <a:gd name="connsiteX51" fmla="*/ 445489 w 1293715"/>
              <a:gd name="connsiteY51" fmla="*/ 961293 h 9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93715" h="961293">
                <a:moveTo>
                  <a:pt x="445489" y="961293"/>
                </a:moveTo>
                <a:cubicBezTo>
                  <a:pt x="430987" y="943890"/>
                  <a:pt x="403608" y="908155"/>
                  <a:pt x="382966" y="890954"/>
                </a:cubicBezTo>
                <a:cubicBezTo>
                  <a:pt x="295455" y="818031"/>
                  <a:pt x="440848" y="950393"/>
                  <a:pt x="328259" y="851877"/>
                </a:cubicBezTo>
                <a:cubicBezTo>
                  <a:pt x="317168" y="842173"/>
                  <a:pt x="306788" y="831630"/>
                  <a:pt x="296997" y="820616"/>
                </a:cubicBezTo>
                <a:cubicBezTo>
                  <a:pt x="285915" y="808149"/>
                  <a:pt x="278203" y="792621"/>
                  <a:pt x="265736" y="781539"/>
                </a:cubicBezTo>
                <a:cubicBezTo>
                  <a:pt x="254383" y="771447"/>
                  <a:pt x="239685" y="765908"/>
                  <a:pt x="226659" y="758093"/>
                </a:cubicBezTo>
                <a:lnTo>
                  <a:pt x="171951" y="687754"/>
                </a:lnTo>
                <a:cubicBezTo>
                  <a:pt x="161645" y="674637"/>
                  <a:pt x="152484" y="660472"/>
                  <a:pt x="140689" y="648677"/>
                </a:cubicBezTo>
                <a:cubicBezTo>
                  <a:pt x="130269" y="638257"/>
                  <a:pt x="118862" y="628737"/>
                  <a:pt x="109428" y="617416"/>
                </a:cubicBezTo>
                <a:cubicBezTo>
                  <a:pt x="92750" y="597403"/>
                  <a:pt x="62536" y="554893"/>
                  <a:pt x="62536" y="554893"/>
                </a:cubicBezTo>
                <a:cubicBezTo>
                  <a:pt x="59931" y="547078"/>
                  <a:pt x="57965" y="539019"/>
                  <a:pt x="54720" y="531447"/>
                </a:cubicBezTo>
                <a:cubicBezTo>
                  <a:pt x="50130" y="520738"/>
                  <a:pt x="43180" y="511094"/>
                  <a:pt x="39089" y="500185"/>
                </a:cubicBezTo>
                <a:cubicBezTo>
                  <a:pt x="17460" y="442507"/>
                  <a:pt x="47321" y="492994"/>
                  <a:pt x="15643" y="445477"/>
                </a:cubicBezTo>
                <a:cubicBezTo>
                  <a:pt x="12567" y="423946"/>
                  <a:pt x="-479" y="336684"/>
                  <a:pt x="13" y="320431"/>
                </a:cubicBezTo>
                <a:cubicBezTo>
                  <a:pt x="1913" y="257720"/>
                  <a:pt x="4614" y="194625"/>
                  <a:pt x="15643" y="132862"/>
                </a:cubicBezTo>
                <a:cubicBezTo>
                  <a:pt x="17933" y="120039"/>
                  <a:pt x="31274" y="112021"/>
                  <a:pt x="39089" y="101600"/>
                </a:cubicBezTo>
                <a:cubicBezTo>
                  <a:pt x="50430" y="67581"/>
                  <a:pt x="39419" y="84618"/>
                  <a:pt x="70351" y="62524"/>
                </a:cubicBezTo>
                <a:cubicBezTo>
                  <a:pt x="80951" y="54953"/>
                  <a:pt x="89962" y="44902"/>
                  <a:pt x="101613" y="39077"/>
                </a:cubicBezTo>
                <a:cubicBezTo>
                  <a:pt x="116350" y="31709"/>
                  <a:pt x="132874" y="28657"/>
                  <a:pt x="148505" y="23447"/>
                </a:cubicBezTo>
                <a:lnTo>
                  <a:pt x="195397" y="7816"/>
                </a:lnTo>
                <a:lnTo>
                  <a:pt x="257920" y="0"/>
                </a:lnTo>
                <a:lnTo>
                  <a:pt x="554905" y="15631"/>
                </a:lnTo>
                <a:cubicBezTo>
                  <a:pt x="583626" y="17389"/>
                  <a:pt x="612352" y="19644"/>
                  <a:pt x="640874" y="23447"/>
                </a:cubicBezTo>
                <a:cubicBezTo>
                  <a:pt x="651521" y="24867"/>
                  <a:pt x="661460" y="30076"/>
                  <a:pt x="672136" y="31262"/>
                </a:cubicBezTo>
                <a:cubicBezTo>
                  <a:pt x="952701" y="62436"/>
                  <a:pt x="770161" y="33273"/>
                  <a:pt x="898782" y="54708"/>
                </a:cubicBezTo>
                <a:cubicBezTo>
                  <a:pt x="906597" y="57313"/>
                  <a:pt x="914150" y="60908"/>
                  <a:pt x="922228" y="62524"/>
                </a:cubicBezTo>
                <a:cubicBezTo>
                  <a:pt x="940291" y="66137"/>
                  <a:pt x="959932" y="63254"/>
                  <a:pt x="976936" y="70339"/>
                </a:cubicBezTo>
                <a:cubicBezTo>
                  <a:pt x="992334" y="76755"/>
                  <a:pt x="1001431" y="93499"/>
                  <a:pt x="1016013" y="101600"/>
                </a:cubicBezTo>
                <a:cubicBezTo>
                  <a:pt x="1025402" y="106816"/>
                  <a:pt x="1036854" y="106811"/>
                  <a:pt x="1047274" y="109416"/>
                </a:cubicBezTo>
                <a:cubicBezTo>
                  <a:pt x="1060300" y="117231"/>
                  <a:pt x="1072764" y="126069"/>
                  <a:pt x="1086351" y="132862"/>
                </a:cubicBezTo>
                <a:cubicBezTo>
                  <a:pt x="1093719" y="136546"/>
                  <a:pt x="1102429" y="136993"/>
                  <a:pt x="1109797" y="140677"/>
                </a:cubicBezTo>
                <a:cubicBezTo>
                  <a:pt x="1118198" y="144878"/>
                  <a:pt x="1124660" y="152493"/>
                  <a:pt x="1133243" y="156308"/>
                </a:cubicBezTo>
                <a:cubicBezTo>
                  <a:pt x="1157708" y="167181"/>
                  <a:pt x="1185415" y="173259"/>
                  <a:pt x="1211397" y="179754"/>
                </a:cubicBezTo>
                <a:cubicBezTo>
                  <a:pt x="1219212" y="184964"/>
                  <a:pt x="1228559" y="188403"/>
                  <a:pt x="1234843" y="195385"/>
                </a:cubicBezTo>
                <a:cubicBezTo>
                  <a:pt x="1252271" y="214749"/>
                  <a:pt x="1281736" y="257908"/>
                  <a:pt x="1281736" y="257908"/>
                </a:cubicBezTo>
                <a:cubicBezTo>
                  <a:pt x="1297770" y="322048"/>
                  <a:pt x="1297646" y="308151"/>
                  <a:pt x="1281736" y="414216"/>
                </a:cubicBezTo>
                <a:cubicBezTo>
                  <a:pt x="1279230" y="430925"/>
                  <a:pt x="1237856" y="486343"/>
                  <a:pt x="1234843" y="492370"/>
                </a:cubicBezTo>
                <a:cubicBezTo>
                  <a:pt x="1229633" y="502790"/>
                  <a:pt x="1226671" y="514681"/>
                  <a:pt x="1219213" y="523631"/>
                </a:cubicBezTo>
                <a:cubicBezTo>
                  <a:pt x="1200344" y="546273"/>
                  <a:pt x="1177530" y="565313"/>
                  <a:pt x="1156689" y="586154"/>
                </a:cubicBezTo>
                <a:lnTo>
                  <a:pt x="1109797" y="633047"/>
                </a:lnTo>
                <a:cubicBezTo>
                  <a:pt x="1096771" y="646073"/>
                  <a:pt x="1082228" y="657740"/>
                  <a:pt x="1070720" y="672124"/>
                </a:cubicBezTo>
                <a:cubicBezTo>
                  <a:pt x="1025650" y="728462"/>
                  <a:pt x="1051254" y="699405"/>
                  <a:pt x="992566" y="758093"/>
                </a:cubicBezTo>
                <a:cubicBezTo>
                  <a:pt x="982146" y="768513"/>
                  <a:pt x="969480" y="777093"/>
                  <a:pt x="961305" y="789354"/>
                </a:cubicBezTo>
                <a:cubicBezTo>
                  <a:pt x="956095" y="797169"/>
                  <a:pt x="952316" y="806158"/>
                  <a:pt x="945674" y="812800"/>
                </a:cubicBezTo>
                <a:cubicBezTo>
                  <a:pt x="930524" y="827950"/>
                  <a:pt x="917851" y="829890"/>
                  <a:pt x="898782" y="836247"/>
                </a:cubicBezTo>
                <a:cubicBezTo>
                  <a:pt x="888361" y="846667"/>
                  <a:pt x="879512" y="858942"/>
                  <a:pt x="867520" y="867508"/>
                </a:cubicBezTo>
                <a:cubicBezTo>
                  <a:pt x="860816" y="872296"/>
                  <a:pt x="851788" y="872431"/>
                  <a:pt x="844074" y="875324"/>
                </a:cubicBezTo>
                <a:cubicBezTo>
                  <a:pt x="830938" y="880250"/>
                  <a:pt x="817817" y="885256"/>
                  <a:pt x="804997" y="890954"/>
                </a:cubicBezTo>
                <a:cubicBezTo>
                  <a:pt x="739425" y="920097"/>
                  <a:pt x="807814" y="895731"/>
                  <a:pt x="742474" y="914400"/>
                </a:cubicBezTo>
                <a:cubicBezTo>
                  <a:pt x="734553" y="916663"/>
                  <a:pt x="727234" y="921492"/>
                  <a:pt x="719028" y="922216"/>
                </a:cubicBezTo>
                <a:cubicBezTo>
                  <a:pt x="638414" y="929329"/>
                  <a:pt x="476751" y="937847"/>
                  <a:pt x="476751" y="937847"/>
                </a:cubicBezTo>
                <a:lnTo>
                  <a:pt x="445489" y="961293"/>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call Prims(Graph, TT), so we start at TT.  Visited vertices are in the orange cloud.</a:t>
            </a:r>
          </a:p>
          <a:p>
            <a:r>
              <a:rPr lang="en-US" dirty="0"/>
              <a:t>We then look at all edges connected to TT and attempt to traverse the smallest edge.</a:t>
            </a:r>
          </a:p>
          <a:p>
            <a:pPr lvl="1"/>
            <a:r>
              <a:rPr lang="en-US" dirty="0"/>
              <a:t>In this case we have edge 10 and 4.  We will attempt to traverse edge 4.</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872678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AC06ECD-35C0-459E-9DFA-C1C8285F398E}"/>
              </a:ext>
            </a:extLst>
          </p:cNvPr>
          <p:cNvSpPr/>
          <p:nvPr/>
        </p:nvSpPr>
        <p:spPr>
          <a:xfrm>
            <a:off x="9683249" y="4642338"/>
            <a:ext cx="1293715" cy="961293"/>
          </a:xfrm>
          <a:custGeom>
            <a:avLst/>
            <a:gdLst>
              <a:gd name="connsiteX0" fmla="*/ 445489 w 1293715"/>
              <a:gd name="connsiteY0" fmla="*/ 961293 h 961293"/>
              <a:gd name="connsiteX1" fmla="*/ 382966 w 1293715"/>
              <a:gd name="connsiteY1" fmla="*/ 890954 h 961293"/>
              <a:gd name="connsiteX2" fmla="*/ 328259 w 1293715"/>
              <a:gd name="connsiteY2" fmla="*/ 851877 h 961293"/>
              <a:gd name="connsiteX3" fmla="*/ 296997 w 1293715"/>
              <a:gd name="connsiteY3" fmla="*/ 820616 h 961293"/>
              <a:gd name="connsiteX4" fmla="*/ 265736 w 1293715"/>
              <a:gd name="connsiteY4" fmla="*/ 781539 h 961293"/>
              <a:gd name="connsiteX5" fmla="*/ 226659 w 1293715"/>
              <a:gd name="connsiteY5" fmla="*/ 758093 h 961293"/>
              <a:gd name="connsiteX6" fmla="*/ 171951 w 1293715"/>
              <a:gd name="connsiteY6" fmla="*/ 687754 h 961293"/>
              <a:gd name="connsiteX7" fmla="*/ 140689 w 1293715"/>
              <a:gd name="connsiteY7" fmla="*/ 648677 h 961293"/>
              <a:gd name="connsiteX8" fmla="*/ 109428 w 1293715"/>
              <a:gd name="connsiteY8" fmla="*/ 617416 h 961293"/>
              <a:gd name="connsiteX9" fmla="*/ 62536 w 1293715"/>
              <a:gd name="connsiteY9" fmla="*/ 554893 h 961293"/>
              <a:gd name="connsiteX10" fmla="*/ 54720 w 1293715"/>
              <a:gd name="connsiteY10" fmla="*/ 531447 h 961293"/>
              <a:gd name="connsiteX11" fmla="*/ 39089 w 1293715"/>
              <a:gd name="connsiteY11" fmla="*/ 500185 h 961293"/>
              <a:gd name="connsiteX12" fmla="*/ 15643 w 1293715"/>
              <a:gd name="connsiteY12" fmla="*/ 445477 h 961293"/>
              <a:gd name="connsiteX13" fmla="*/ 13 w 1293715"/>
              <a:gd name="connsiteY13" fmla="*/ 320431 h 961293"/>
              <a:gd name="connsiteX14" fmla="*/ 15643 w 1293715"/>
              <a:gd name="connsiteY14" fmla="*/ 132862 h 961293"/>
              <a:gd name="connsiteX15" fmla="*/ 39089 w 1293715"/>
              <a:gd name="connsiteY15" fmla="*/ 101600 h 961293"/>
              <a:gd name="connsiteX16" fmla="*/ 70351 w 1293715"/>
              <a:gd name="connsiteY16" fmla="*/ 62524 h 961293"/>
              <a:gd name="connsiteX17" fmla="*/ 101613 w 1293715"/>
              <a:gd name="connsiteY17" fmla="*/ 39077 h 961293"/>
              <a:gd name="connsiteX18" fmla="*/ 148505 w 1293715"/>
              <a:gd name="connsiteY18" fmla="*/ 23447 h 961293"/>
              <a:gd name="connsiteX19" fmla="*/ 195397 w 1293715"/>
              <a:gd name="connsiteY19" fmla="*/ 7816 h 961293"/>
              <a:gd name="connsiteX20" fmla="*/ 257920 w 1293715"/>
              <a:gd name="connsiteY20" fmla="*/ 0 h 961293"/>
              <a:gd name="connsiteX21" fmla="*/ 554905 w 1293715"/>
              <a:gd name="connsiteY21" fmla="*/ 15631 h 961293"/>
              <a:gd name="connsiteX22" fmla="*/ 640874 w 1293715"/>
              <a:gd name="connsiteY22" fmla="*/ 23447 h 961293"/>
              <a:gd name="connsiteX23" fmla="*/ 672136 w 1293715"/>
              <a:gd name="connsiteY23" fmla="*/ 31262 h 961293"/>
              <a:gd name="connsiteX24" fmla="*/ 898782 w 1293715"/>
              <a:gd name="connsiteY24" fmla="*/ 54708 h 961293"/>
              <a:gd name="connsiteX25" fmla="*/ 922228 w 1293715"/>
              <a:gd name="connsiteY25" fmla="*/ 62524 h 961293"/>
              <a:gd name="connsiteX26" fmla="*/ 976936 w 1293715"/>
              <a:gd name="connsiteY26" fmla="*/ 70339 h 961293"/>
              <a:gd name="connsiteX27" fmla="*/ 1016013 w 1293715"/>
              <a:gd name="connsiteY27" fmla="*/ 101600 h 961293"/>
              <a:gd name="connsiteX28" fmla="*/ 1047274 w 1293715"/>
              <a:gd name="connsiteY28" fmla="*/ 109416 h 961293"/>
              <a:gd name="connsiteX29" fmla="*/ 1086351 w 1293715"/>
              <a:gd name="connsiteY29" fmla="*/ 132862 h 961293"/>
              <a:gd name="connsiteX30" fmla="*/ 1109797 w 1293715"/>
              <a:gd name="connsiteY30" fmla="*/ 140677 h 961293"/>
              <a:gd name="connsiteX31" fmla="*/ 1133243 w 1293715"/>
              <a:gd name="connsiteY31" fmla="*/ 156308 h 961293"/>
              <a:gd name="connsiteX32" fmla="*/ 1211397 w 1293715"/>
              <a:gd name="connsiteY32" fmla="*/ 179754 h 961293"/>
              <a:gd name="connsiteX33" fmla="*/ 1234843 w 1293715"/>
              <a:gd name="connsiteY33" fmla="*/ 195385 h 961293"/>
              <a:gd name="connsiteX34" fmla="*/ 1281736 w 1293715"/>
              <a:gd name="connsiteY34" fmla="*/ 257908 h 961293"/>
              <a:gd name="connsiteX35" fmla="*/ 1281736 w 1293715"/>
              <a:gd name="connsiteY35" fmla="*/ 414216 h 961293"/>
              <a:gd name="connsiteX36" fmla="*/ 1234843 w 1293715"/>
              <a:gd name="connsiteY36" fmla="*/ 492370 h 961293"/>
              <a:gd name="connsiteX37" fmla="*/ 1219213 w 1293715"/>
              <a:gd name="connsiteY37" fmla="*/ 523631 h 961293"/>
              <a:gd name="connsiteX38" fmla="*/ 1156689 w 1293715"/>
              <a:gd name="connsiteY38" fmla="*/ 586154 h 961293"/>
              <a:gd name="connsiteX39" fmla="*/ 1109797 w 1293715"/>
              <a:gd name="connsiteY39" fmla="*/ 633047 h 961293"/>
              <a:gd name="connsiteX40" fmla="*/ 1070720 w 1293715"/>
              <a:gd name="connsiteY40" fmla="*/ 672124 h 961293"/>
              <a:gd name="connsiteX41" fmla="*/ 992566 w 1293715"/>
              <a:gd name="connsiteY41" fmla="*/ 758093 h 961293"/>
              <a:gd name="connsiteX42" fmla="*/ 961305 w 1293715"/>
              <a:gd name="connsiteY42" fmla="*/ 789354 h 961293"/>
              <a:gd name="connsiteX43" fmla="*/ 945674 w 1293715"/>
              <a:gd name="connsiteY43" fmla="*/ 812800 h 961293"/>
              <a:gd name="connsiteX44" fmla="*/ 898782 w 1293715"/>
              <a:gd name="connsiteY44" fmla="*/ 836247 h 961293"/>
              <a:gd name="connsiteX45" fmla="*/ 867520 w 1293715"/>
              <a:gd name="connsiteY45" fmla="*/ 867508 h 961293"/>
              <a:gd name="connsiteX46" fmla="*/ 844074 w 1293715"/>
              <a:gd name="connsiteY46" fmla="*/ 875324 h 961293"/>
              <a:gd name="connsiteX47" fmla="*/ 804997 w 1293715"/>
              <a:gd name="connsiteY47" fmla="*/ 890954 h 961293"/>
              <a:gd name="connsiteX48" fmla="*/ 742474 w 1293715"/>
              <a:gd name="connsiteY48" fmla="*/ 914400 h 961293"/>
              <a:gd name="connsiteX49" fmla="*/ 719028 w 1293715"/>
              <a:gd name="connsiteY49" fmla="*/ 922216 h 961293"/>
              <a:gd name="connsiteX50" fmla="*/ 476751 w 1293715"/>
              <a:gd name="connsiteY50" fmla="*/ 937847 h 961293"/>
              <a:gd name="connsiteX51" fmla="*/ 445489 w 1293715"/>
              <a:gd name="connsiteY51" fmla="*/ 961293 h 9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93715" h="961293">
                <a:moveTo>
                  <a:pt x="445489" y="961293"/>
                </a:moveTo>
                <a:cubicBezTo>
                  <a:pt x="430987" y="943890"/>
                  <a:pt x="403608" y="908155"/>
                  <a:pt x="382966" y="890954"/>
                </a:cubicBezTo>
                <a:cubicBezTo>
                  <a:pt x="295455" y="818031"/>
                  <a:pt x="440848" y="950393"/>
                  <a:pt x="328259" y="851877"/>
                </a:cubicBezTo>
                <a:cubicBezTo>
                  <a:pt x="317168" y="842173"/>
                  <a:pt x="306788" y="831630"/>
                  <a:pt x="296997" y="820616"/>
                </a:cubicBezTo>
                <a:cubicBezTo>
                  <a:pt x="285915" y="808149"/>
                  <a:pt x="278203" y="792621"/>
                  <a:pt x="265736" y="781539"/>
                </a:cubicBezTo>
                <a:cubicBezTo>
                  <a:pt x="254383" y="771447"/>
                  <a:pt x="239685" y="765908"/>
                  <a:pt x="226659" y="758093"/>
                </a:cubicBezTo>
                <a:lnTo>
                  <a:pt x="171951" y="687754"/>
                </a:lnTo>
                <a:cubicBezTo>
                  <a:pt x="161645" y="674637"/>
                  <a:pt x="152484" y="660472"/>
                  <a:pt x="140689" y="648677"/>
                </a:cubicBezTo>
                <a:cubicBezTo>
                  <a:pt x="130269" y="638257"/>
                  <a:pt x="118862" y="628737"/>
                  <a:pt x="109428" y="617416"/>
                </a:cubicBezTo>
                <a:cubicBezTo>
                  <a:pt x="92750" y="597403"/>
                  <a:pt x="62536" y="554893"/>
                  <a:pt x="62536" y="554893"/>
                </a:cubicBezTo>
                <a:cubicBezTo>
                  <a:pt x="59931" y="547078"/>
                  <a:pt x="57965" y="539019"/>
                  <a:pt x="54720" y="531447"/>
                </a:cubicBezTo>
                <a:cubicBezTo>
                  <a:pt x="50130" y="520738"/>
                  <a:pt x="43180" y="511094"/>
                  <a:pt x="39089" y="500185"/>
                </a:cubicBezTo>
                <a:cubicBezTo>
                  <a:pt x="17460" y="442507"/>
                  <a:pt x="47321" y="492994"/>
                  <a:pt x="15643" y="445477"/>
                </a:cubicBezTo>
                <a:cubicBezTo>
                  <a:pt x="12567" y="423946"/>
                  <a:pt x="-479" y="336684"/>
                  <a:pt x="13" y="320431"/>
                </a:cubicBezTo>
                <a:cubicBezTo>
                  <a:pt x="1913" y="257720"/>
                  <a:pt x="4614" y="194625"/>
                  <a:pt x="15643" y="132862"/>
                </a:cubicBezTo>
                <a:cubicBezTo>
                  <a:pt x="17933" y="120039"/>
                  <a:pt x="31274" y="112021"/>
                  <a:pt x="39089" y="101600"/>
                </a:cubicBezTo>
                <a:cubicBezTo>
                  <a:pt x="50430" y="67581"/>
                  <a:pt x="39419" y="84618"/>
                  <a:pt x="70351" y="62524"/>
                </a:cubicBezTo>
                <a:cubicBezTo>
                  <a:pt x="80951" y="54953"/>
                  <a:pt x="89962" y="44902"/>
                  <a:pt x="101613" y="39077"/>
                </a:cubicBezTo>
                <a:cubicBezTo>
                  <a:pt x="116350" y="31709"/>
                  <a:pt x="132874" y="28657"/>
                  <a:pt x="148505" y="23447"/>
                </a:cubicBezTo>
                <a:lnTo>
                  <a:pt x="195397" y="7816"/>
                </a:lnTo>
                <a:lnTo>
                  <a:pt x="257920" y="0"/>
                </a:lnTo>
                <a:lnTo>
                  <a:pt x="554905" y="15631"/>
                </a:lnTo>
                <a:cubicBezTo>
                  <a:pt x="583626" y="17389"/>
                  <a:pt x="612352" y="19644"/>
                  <a:pt x="640874" y="23447"/>
                </a:cubicBezTo>
                <a:cubicBezTo>
                  <a:pt x="651521" y="24867"/>
                  <a:pt x="661460" y="30076"/>
                  <a:pt x="672136" y="31262"/>
                </a:cubicBezTo>
                <a:cubicBezTo>
                  <a:pt x="952701" y="62436"/>
                  <a:pt x="770161" y="33273"/>
                  <a:pt x="898782" y="54708"/>
                </a:cubicBezTo>
                <a:cubicBezTo>
                  <a:pt x="906597" y="57313"/>
                  <a:pt x="914150" y="60908"/>
                  <a:pt x="922228" y="62524"/>
                </a:cubicBezTo>
                <a:cubicBezTo>
                  <a:pt x="940291" y="66137"/>
                  <a:pt x="959932" y="63254"/>
                  <a:pt x="976936" y="70339"/>
                </a:cubicBezTo>
                <a:cubicBezTo>
                  <a:pt x="992334" y="76755"/>
                  <a:pt x="1001431" y="93499"/>
                  <a:pt x="1016013" y="101600"/>
                </a:cubicBezTo>
                <a:cubicBezTo>
                  <a:pt x="1025402" y="106816"/>
                  <a:pt x="1036854" y="106811"/>
                  <a:pt x="1047274" y="109416"/>
                </a:cubicBezTo>
                <a:cubicBezTo>
                  <a:pt x="1060300" y="117231"/>
                  <a:pt x="1072764" y="126069"/>
                  <a:pt x="1086351" y="132862"/>
                </a:cubicBezTo>
                <a:cubicBezTo>
                  <a:pt x="1093719" y="136546"/>
                  <a:pt x="1102429" y="136993"/>
                  <a:pt x="1109797" y="140677"/>
                </a:cubicBezTo>
                <a:cubicBezTo>
                  <a:pt x="1118198" y="144878"/>
                  <a:pt x="1124660" y="152493"/>
                  <a:pt x="1133243" y="156308"/>
                </a:cubicBezTo>
                <a:cubicBezTo>
                  <a:pt x="1157708" y="167181"/>
                  <a:pt x="1185415" y="173259"/>
                  <a:pt x="1211397" y="179754"/>
                </a:cubicBezTo>
                <a:cubicBezTo>
                  <a:pt x="1219212" y="184964"/>
                  <a:pt x="1228559" y="188403"/>
                  <a:pt x="1234843" y="195385"/>
                </a:cubicBezTo>
                <a:cubicBezTo>
                  <a:pt x="1252271" y="214749"/>
                  <a:pt x="1281736" y="257908"/>
                  <a:pt x="1281736" y="257908"/>
                </a:cubicBezTo>
                <a:cubicBezTo>
                  <a:pt x="1297770" y="322048"/>
                  <a:pt x="1297646" y="308151"/>
                  <a:pt x="1281736" y="414216"/>
                </a:cubicBezTo>
                <a:cubicBezTo>
                  <a:pt x="1279230" y="430925"/>
                  <a:pt x="1237856" y="486343"/>
                  <a:pt x="1234843" y="492370"/>
                </a:cubicBezTo>
                <a:cubicBezTo>
                  <a:pt x="1229633" y="502790"/>
                  <a:pt x="1226671" y="514681"/>
                  <a:pt x="1219213" y="523631"/>
                </a:cubicBezTo>
                <a:cubicBezTo>
                  <a:pt x="1200344" y="546273"/>
                  <a:pt x="1177530" y="565313"/>
                  <a:pt x="1156689" y="586154"/>
                </a:cubicBezTo>
                <a:lnTo>
                  <a:pt x="1109797" y="633047"/>
                </a:lnTo>
                <a:cubicBezTo>
                  <a:pt x="1096771" y="646073"/>
                  <a:pt x="1082228" y="657740"/>
                  <a:pt x="1070720" y="672124"/>
                </a:cubicBezTo>
                <a:cubicBezTo>
                  <a:pt x="1025650" y="728462"/>
                  <a:pt x="1051254" y="699405"/>
                  <a:pt x="992566" y="758093"/>
                </a:cubicBezTo>
                <a:cubicBezTo>
                  <a:pt x="982146" y="768513"/>
                  <a:pt x="969480" y="777093"/>
                  <a:pt x="961305" y="789354"/>
                </a:cubicBezTo>
                <a:cubicBezTo>
                  <a:pt x="956095" y="797169"/>
                  <a:pt x="952316" y="806158"/>
                  <a:pt x="945674" y="812800"/>
                </a:cubicBezTo>
                <a:cubicBezTo>
                  <a:pt x="930524" y="827950"/>
                  <a:pt x="917851" y="829890"/>
                  <a:pt x="898782" y="836247"/>
                </a:cubicBezTo>
                <a:cubicBezTo>
                  <a:pt x="888361" y="846667"/>
                  <a:pt x="879512" y="858942"/>
                  <a:pt x="867520" y="867508"/>
                </a:cubicBezTo>
                <a:cubicBezTo>
                  <a:pt x="860816" y="872296"/>
                  <a:pt x="851788" y="872431"/>
                  <a:pt x="844074" y="875324"/>
                </a:cubicBezTo>
                <a:cubicBezTo>
                  <a:pt x="830938" y="880250"/>
                  <a:pt x="817817" y="885256"/>
                  <a:pt x="804997" y="890954"/>
                </a:cubicBezTo>
                <a:cubicBezTo>
                  <a:pt x="739425" y="920097"/>
                  <a:pt x="807814" y="895731"/>
                  <a:pt x="742474" y="914400"/>
                </a:cubicBezTo>
                <a:cubicBezTo>
                  <a:pt x="734553" y="916663"/>
                  <a:pt x="727234" y="921492"/>
                  <a:pt x="719028" y="922216"/>
                </a:cubicBezTo>
                <a:cubicBezTo>
                  <a:pt x="638414" y="929329"/>
                  <a:pt x="476751" y="937847"/>
                  <a:pt x="476751" y="937847"/>
                </a:cubicBezTo>
                <a:lnTo>
                  <a:pt x="445489" y="961293"/>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call Prims(Graph, TT), so we start at TT.  Visited vertices are in the orange cloud.</a:t>
            </a:r>
          </a:p>
          <a:p>
            <a:r>
              <a:rPr lang="en-US" dirty="0"/>
              <a:t>We then look at all edges connected to TT and attempt to traverse the smallest edge.</a:t>
            </a:r>
          </a:p>
          <a:p>
            <a:pPr lvl="1"/>
            <a:r>
              <a:rPr lang="en-US" dirty="0"/>
              <a:t>In this case we have edge 10 and 4.  We will attempt to traverse edge 4.</a:t>
            </a:r>
          </a:p>
          <a:p>
            <a:r>
              <a:rPr lang="en-US" dirty="0"/>
              <a:t>We have not visited CULC, so we include edge 4 into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0533178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812CD9D-C71B-49BE-8DFA-0B02864C1C58}"/>
              </a:ext>
            </a:extLst>
          </p:cNvPr>
          <p:cNvSpPr/>
          <p:nvPr/>
        </p:nvSpPr>
        <p:spPr>
          <a:xfrm>
            <a:off x="9244806" y="3361974"/>
            <a:ext cx="1612462" cy="2180217"/>
          </a:xfrm>
          <a:custGeom>
            <a:avLst/>
            <a:gdLst>
              <a:gd name="connsiteX0" fmla="*/ 78154 w 1822470"/>
              <a:gd name="connsiteY0" fmla="*/ 218830 h 2196123"/>
              <a:gd name="connsiteX1" fmla="*/ 70338 w 1822470"/>
              <a:gd name="connsiteY1" fmla="*/ 281354 h 2196123"/>
              <a:gd name="connsiteX2" fmla="*/ 62523 w 1822470"/>
              <a:gd name="connsiteY2" fmla="*/ 367323 h 2196123"/>
              <a:gd name="connsiteX3" fmla="*/ 46892 w 1822470"/>
              <a:gd name="connsiteY3" fmla="*/ 461107 h 2196123"/>
              <a:gd name="connsiteX4" fmla="*/ 31261 w 1822470"/>
              <a:gd name="connsiteY4" fmla="*/ 547077 h 2196123"/>
              <a:gd name="connsiteX5" fmla="*/ 15630 w 1822470"/>
              <a:gd name="connsiteY5" fmla="*/ 711200 h 2196123"/>
              <a:gd name="connsiteX6" fmla="*/ 0 w 1822470"/>
              <a:gd name="connsiteY6" fmla="*/ 804984 h 2196123"/>
              <a:gd name="connsiteX7" fmla="*/ 7815 w 1822470"/>
              <a:gd name="connsiteY7" fmla="*/ 984738 h 2196123"/>
              <a:gd name="connsiteX8" fmla="*/ 15630 w 1822470"/>
              <a:gd name="connsiteY8" fmla="*/ 1008184 h 2196123"/>
              <a:gd name="connsiteX9" fmla="*/ 23446 w 1822470"/>
              <a:gd name="connsiteY9" fmla="*/ 1039446 h 2196123"/>
              <a:gd name="connsiteX10" fmla="*/ 46892 w 1822470"/>
              <a:gd name="connsiteY10" fmla="*/ 1148861 h 2196123"/>
              <a:gd name="connsiteX11" fmla="*/ 78154 w 1822470"/>
              <a:gd name="connsiteY11" fmla="*/ 1219200 h 2196123"/>
              <a:gd name="connsiteX12" fmla="*/ 93784 w 1822470"/>
              <a:gd name="connsiteY12" fmla="*/ 1281723 h 2196123"/>
              <a:gd name="connsiteX13" fmla="*/ 101600 w 1822470"/>
              <a:gd name="connsiteY13" fmla="*/ 1305169 h 2196123"/>
              <a:gd name="connsiteX14" fmla="*/ 109415 w 1822470"/>
              <a:gd name="connsiteY14" fmla="*/ 1336430 h 2196123"/>
              <a:gd name="connsiteX15" fmla="*/ 125046 w 1822470"/>
              <a:gd name="connsiteY15" fmla="*/ 1359877 h 2196123"/>
              <a:gd name="connsiteX16" fmla="*/ 156307 w 1822470"/>
              <a:gd name="connsiteY16" fmla="*/ 1422400 h 2196123"/>
              <a:gd name="connsiteX17" fmla="*/ 171938 w 1822470"/>
              <a:gd name="connsiteY17" fmla="*/ 1445846 h 2196123"/>
              <a:gd name="connsiteX18" fmla="*/ 187569 w 1822470"/>
              <a:gd name="connsiteY18" fmla="*/ 1477107 h 2196123"/>
              <a:gd name="connsiteX19" fmla="*/ 195384 w 1822470"/>
              <a:gd name="connsiteY19" fmla="*/ 1500554 h 2196123"/>
              <a:gd name="connsiteX20" fmla="*/ 226646 w 1822470"/>
              <a:gd name="connsiteY20" fmla="*/ 1539630 h 2196123"/>
              <a:gd name="connsiteX21" fmla="*/ 242277 w 1822470"/>
              <a:gd name="connsiteY21" fmla="*/ 1563077 h 2196123"/>
              <a:gd name="connsiteX22" fmla="*/ 296984 w 1822470"/>
              <a:gd name="connsiteY22" fmla="*/ 1641230 h 2196123"/>
              <a:gd name="connsiteX23" fmla="*/ 336061 w 1822470"/>
              <a:gd name="connsiteY23" fmla="*/ 1695938 h 2196123"/>
              <a:gd name="connsiteX24" fmla="*/ 359507 w 1822470"/>
              <a:gd name="connsiteY24" fmla="*/ 1719384 h 2196123"/>
              <a:gd name="connsiteX25" fmla="*/ 398584 w 1822470"/>
              <a:gd name="connsiteY25" fmla="*/ 1758461 h 2196123"/>
              <a:gd name="connsiteX26" fmla="*/ 445477 w 1822470"/>
              <a:gd name="connsiteY26" fmla="*/ 1820984 h 2196123"/>
              <a:gd name="connsiteX27" fmla="*/ 476738 w 1822470"/>
              <a:gd name="connsiteY27" fmla="*/ 1852246 h 2196123"/>
              <a:gd name="connsiteX28" fmla="*/ 531446 w 1822470"/>
              <a:gd name="connsiteY28" fmla="*/ 1883507 h 2196123"/>
              <a:gd name="connsiteX29" fmla="*/ 586154 w 1822470"/>
              <a:gd name="connsiteY29" fmla="*/ 1930400 h 2196123"/>
              <a:gd name="connsiteX30" fmla="*/ 609600 w 1822470"/>
              <a:gd name="connsiteY30" fmla="*/ 1946030 h 2196123"/>
              <a:gd name="connsiteX31" fmla="*/ 640861 w 1822470"/>
              <a:gd name="connsiteY31" fmla="*/ 1953846 h 2196123"/>
              <a:gd name="connsiteX32" fmla="*/ 664307 w 1822470"/>
              <a:gd name="connsiteY32" fmla="*/ 1969477 h 2196123"/>
              <a:gd name="connsiteX33" fmla="*/ 773723 w 1822470"/>
              <a:gd name="connsiteY33" fmla="*/ 2000738 h 2196123"/>
              <a:gd name="connsiteX34" fmla="*/ 804984 w 1822470"/>
              <a:gd name="connsiteY34" fmla="*/ 2016369 h 2196123"/>
              <a:gd name="connsiteX35" fmla="*/ 828430 w 1822470"/>
              <a:gd name="connsiteY35" fmla="*/ 2024184 h 2196123"/>
              <a:gd name="connsiteX36" fmla="*/ 883138 w 1822470"/>
              <a:gd name="connsiteY36" fmla="*/ 2055446 h 2196123"/>
              <a:gd name="connsiteX37" fmla="*/ 930030 w 1822470"/>
              <a:gd name="connsiteY37" fmla="*/ 2071077 h 2196123"/>
              <a:gd name="connsiteX38" fmla="*/ 953477 w 1822470"/>
              <a:gd name="connsiteY38" fmla="*/ 2086707 h 2196123"/>
              <a:gd name="connsiteX39" fmla="*/ 976923 w 1822470"/>
              <a:gd name="connsiteY39" fmla="*/ 2094523 h 2196123"/>
              <a:gd name="connsiteX40" fmla="*/ 1055077 w 1822470"/>
              <a:gd name="connsiteY40" fmla="*/ 2110154 h 2196123"/>
              <a:gd name="connsiteX41" fmla="*/ 1086338 w 1822470"/>
              <a:gd name="connsiteY41" fmla="*/ 2117969 h 2196123"/>
              <a:gd name="connsiteX42" fmla="*/ 1109784 w 1822470"/>
              <a:gd name="connsiteY42" fmla="*/ 2125784 h 2196123"/>
              <a:gd name="connsiteX43" fmla="*/ 1156677 w 1822470"/>
              <a:gd name="connsiteY43" fmla="*/ 2133600 h 2196123"/>
              <a:gd name="connsiteX44" fmla="*/ 1180123 w 1822470"/>
              <a:gd name="connsiteY44" fmla="*/ 2141415 h 2196123"/>
              <a:gd name="connsiteX45" fmla="*/ 1211384 w 1822470"/>
              <a:gd name="connsiteY45" fmla="*/ 2149230 h 2196123"/>
              <a:gd name="connsiteX46" fmla="*/ 1234830 w 1822470"/>
              <a:gd name="connsiteY46" fmla="*/ 2157046 h 2196123"/>
              <a:gd name="connsiteX47" fmla="*/ 1289538 w 1822470"/>
              <a:gd name="connsiteY47" fmla="*/ 2164861 h 2196123"/>
              <a:gd name="connsiteX48" fmla="*/ 1320800 w 1822470"/>
              <a:gd name="connsiteY48" fmla="*/ 2172677 h 2196123"/>
              <a:gd name="connsiteX49" fmla="*/ 1367692 w 1822470"/>
              <a:gd name="connsiteY49" fmla="*/ 2180492 h 2196123"/>
              <a:gd name="connsiteX50" fmla="*/ 1453661 w 1822470"/>
              <a:gd name="connsiteY50" fmla="*/ 2196123 h 2196123"/>
              <a:gd name="connsiteX51" fmla="*/ 1719384 w 1822470"/>
              <a:gd name="connsiteY51" fmla="*/ 2188307 h 2196123"/>
              <a:gd name="connsiteX52" fmla="*/ 1735015 w 1822470"/>
              <a:gd name="connsiteY52" fmla="*/ 2164861 h 2196123"/>
              <a:gd name="connsiteX53" fmla="*/ 1758461 w 1822470"/>
              <a:gd name="connsiteY53" fmla="*/ 2149230 h 2196123"/>
              <a:gd name="connsiteX54" fmla="*/ 1774092 w 1822470"/>
              <a:gd name="connsiteY54" fmla="*/ 2125784 h 2196123"/>
              <a:gd name="connsiteX55" fmla="*/ 1797538 w 1822470"/>
              <a:gd name="connsiteY55" fmla="*/ 2102338 h 2196123"/>
              <a:gd name="connsiteX56" fmla="*/ 1813169 w 1822470"/>
              <a:gd name="connsiteY56" fmla="*/ 2032000 h 2196123"/>
              <a:gd name="connsiteX57" fmla="*/ 1813169 w 1822470"/>
              <a:gd name="connsiteY57" fmla="*/ 1781907 h 2196123"/>
              <a:gd name="connsiteX58" fmla="*/ 1797538 w 1822470"/>
              <a:gd name="connsiteY58" fmla="*/ 1735015 h 2196123"/>
              <a:gd name="connsiteX59" fmla="*/ 1781907 w 1822470"/>
              <a:gd name="connsiteY59" fmla="*/ 1672492 h 2196123"/>
              <a:gd name="connsiteX60" fmla="*/ 1774092 w 1822470"/>
              <a:gd name="connsiteY60" fmla="*/ 1641230 h 2196123"/>
              <a:gd name="connsiteX61" fmla="*/ 1750646 w 1822470"/>
              <a:gd name="connsiteY61" fmla="*/ 1563077 h 2196123"/>
              <a:gd name="connsiteX62" fmla="*/ 1727200 w 1822470"/>
              <a:gd name="connsiteY62" fmla="*/ 1508369 h 2196123"/>
              <a:gd name="connsiteX63" fmla="*/ 1703754 w 1822470"/>
              <a:gd name="connsiteY63" fmla="*/ 1406769 h 2196123"/>
              <a:gd name="connsiteX64" fmla="*/ 1688123 w 1822470"/>
              <a:gd name="connsiteY64" fmla="*/ 1359877 h 2196123"/>
              <a:gd name="connsiteX65" fmla="*/ 1680307 w 1822470"/>
              <a:gd name="connsiteY65" fmla="*/ 1320800 h 2196123"/>
              <a:gd name="connsiteX66" fmla="*/ 1649046 w 1822470"/>
              <a:gd name="connsiteY66" fmla="*/ 1258277 h 2196123"/>
              <a:gd name="connsiteX67" fmla="*/ 1633415 w 1822470"/>
              <a:gd name="connsiteY67" fmla="*/ 1187938 h 2196123"/>
              <a:gd name="connsiteX68" fmla="*/ 1617784 w 1822470"/>
              <a:gd name="connsiteY68" fmla="*/ 1156677 h 2196123"/>
              <a:gd name="connsiteX69" fmla="*/ 1602154 w 1822470"/>
              <a:gd name="connsiteY69" fmla="*/ 1094154 h 2196123"/>
              <a:gd name="connsiteX70" fmla="*/ 1594338 w 1822470"/>
              <a:gd name="connsiteY70" fmla="*/ 1062892 h 2196123"/>
              <a:gd name="connsiteX71" fmla="*/ 1586523 w 1822470"/>
              <a:gd name="connsiteY71" fmla="*/ 1039446 h 2196123"/>
              <a:gd name="connsiteX72" fmla="*/ 1578707 w 1822470"/>
              <a:gd name="connsiteY72" fmla="*/ 1008184 h 2196123"/>
              <a:gd name="connsiteX73" fmla="*/ 1563077 w 1822470"/>
              <a:gd name="connsiteY73" fmla="*/ 969107 h 2196123"/>
              <a:gd name="connsiteX74" fmla="*/ 1555261 w 1822470"/>
              <a:gd name="connsiteY74" fmla="*/ 937846 h 2196123"/>
              <a:gd name="connsiteX75" fmla="*/ 1539630 w 1822470"/>
              <a:gd name="connsiteY75" fmla="*/ 914400 h 2196123"/>
              <a:gd name="connsiteX76" fmla="*/ 1524000 w 1822470"/>
              <a:gd name="connsiteY76" fmla="*/ 875323 h 2196123"/>
              <a:gd name="connsiteX77" fmla="*/ 1484923 w 1822470"/>
              <a:gd name="connsiteY77" fmla="*/ 804984 h 2196123"/>
              <a:gd name="connsiteX78" fmla="*/ 1453661 w 1822470"/>
              <a:gd name="connsiteY78" fmla="*/ 711200 h 2196123"/>
              <a:gd name="connsiteX79" fmla="*/ 1422400 w 1822470"/>
              <a:gd name="connsiteY79" fmla="*/ 664307 h 2196123"/>
              <a:gd name="connsiteX80" fmla="*/ 1391138 w 1822470"/>
              <a:gd name="connsiteY80" fmla="*/ 601784 h 2196123"/>
              <a:gd name="connsiteX81" fmla="*/ 1367692 w 1822470"/>
              <a:gd name="connsiteY81" fmla="*/ 554892 h 2196123"/>
              <a:gd name="connsiteX82" fmla="*/ 1344246 w 1822470"/>
              <a:gd name="connsiteY82" fmla="*/ 500184 h 2196123"/>
              <a:gd name="connsiteX83" fmla="*/ 1336430 w 1822470"/>
              <a:gd name="connsiteY83" fmla="*/ 476738 h 2196123"/>
              <a:gd name="connsiteX84" fmla="*/ 1320800 w 1822470"/>
              <a:gd name="connsiteY84" fmla="*/ 453292 h 2196123"/>
              <a:gd name="connsiteX85" fmla="*/ 1312984 w 1822470"/>
              <a:gd name="connsiteY85" fmla="*/ 429846 h 2196123"/>
              <a:gd name="connsiteX86" fmla="*/ 1266092 w 1822470"/>
              <a:gd name="connsiteY86" fmla="*/ 351692 h 2196123"/>
              <a:gd name="connsiteX87" fmla="*/ 1250461 w 1822470"/>
              <a:gd name="connsiteY87" fmla="*/ 320430 h 2196123"/>
              <a:gd name="connsiteX88" fmla="*/ 1203569 w 1822470"/>
              <a:gd name="connsiteY88" fmla="*/ 257907 h 2196123"/>
              <a:gd name="connsiteX89" fmla="*/ 1180123 w 1822470"/>
              <a:gd name="connsiteY89" fmla="*/ 226646 h 2196123"/>
              <a:gd name="connsiteX90" fmla="*/ 1148861 w 1822470"/>
              <a:gd name="connsiteY90" fmla="*/ 195384 h 2196123"/>
              <a:gd name="connsiteX91" fmla="*/ 1133230 w 1822470"/>
              <a:gd name="connsiteY91" fmla="*/ 164123 h 2196123"/>
              <a:gd name="connsiteX92" fmla="*/ 1062892 w 1822470"/>
              <a:gd name="connsiteY92" fmla="*/ 109415 h 2196123"/>
              <a:gd name="connsiteX93" fmla="*/ 1016000 w 1822470"/>
              <a:gd name="connsiteY93" fmla="*/ 62523 h 2196123"/>
              <a:gd name="connsiteX94" fmla="*/ 1000369 w 1822470"/>
              <a:gd name="connsiteY94" fmla="*/ 39077 h 2196123"/>
              <a:gd name="connsiteX95" fmla="*/ 898769 w 1822470"/>
              <a:gd name="connsiteY95" fmla="*/ 15630 h 2196123"/>
              <a:gd name="connsiteX96" fmla="*/ 593969 w 1822470"/>
              <a:gd name="connsiteY96" fmla="*/ 0 h 2196123"/>
              <a:gd name="connsiteX97" fmla="*/ 437661 w 1822470"/>
              <a:gd name="connsiteY97" fmla="*/ 7815 h 2196123"/>
              <a:gd name="connsiteX98" fmla="*/ 390769 w 1822470"/>
              <a:gd name="connsiteY98" fmla="*/ 39077 h 2196123"/>
              <a:gd name="connsiteX99" fmla="*/ 367323 w 1822470"/>
              <a:gd name="connsiteY99" fmla="*/ 46892 h 2196123"/>
              <a:gd name="connsiteX100" fmla="*/ 343877 w 1822470"/>
              <a:gd name="connsiteY100" fmla="*/ 62523 h 2196123"/>
              <a:gd name="connsiteX101" fmla="*/ 320430 w 1822470"/>
              <a:gd name="connsiteY101" fmla="*/ 70338 h 2196123"/>
              <a:gd name="connsiteX102" fmla="*/ 296984 w 1822470"/>
              <a:gd name="connsiteY102" fmla="*/ 93784 h 2196123"/>
              <a:gd name="connsiteX103" fmla="*/ 273538 w 1822470"/>
              <a:gd name="connsiteY103" fmla="*/ 109415 h 2196123"/>
              <a:gd name="connsiteX104" fmla="*/ 250092 w 1822470"/>
              <a:gd name="connsiteY104" fmla="*/ 132861 h 2196123"/>
              <a:gd name="connsiteX105" fmla="*/ 226646 w 1822470"/>
              <a:gd name="connsiteY105" fmla="*/ 140677 h 2196123"/>
              <a:gd name="connsiteX106" fmla="*/ 203200 w 1822470"/>
              <a:gd name="connsiteY106" fmla="*/ 156307 h 2196123"/>
              <a:gd name="connsiteX107" fmla="*/ 187569 w 1822470"/>
              <a:gd name="connsiteY107" fmla="*/ 179754 h 2196123"/>
              <a:gd name="connsiteX108" fmla="*/ 156307 w 1822470"/>
              <a:gd name="connsiteY108" fmla="*/ 187569 h 2196123"/>
              <a:gd name="connsiteX109" fmla="*/ 78154 w 1822470"/>
              <a:gd name="connsiteY109" fmla="*/ 218830 h 21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22470" h="2196123">
                <a:moveTo>
                  <a:pt x="78154" y="218830"/>
                </a:moveTo>
                <a:cubicBezTo>
                  <a:pt x="63826" y="234461"/>
                  <a:pt x="72537" y="260466"/>
                  <a:pt x="70338" y="281354"/>
                </a:cubicBezTo>
                <a:cubicBezTo>
                  <a:pt x="67326" y="309970"/>
                  <a:pt x="66245" y="338790"/>
                  <a:pt x="62523" y="367323"/>
                </a:cubicBezTo>
                <a:cubicBezTo>
                  <a:pt x="58424" y="398749"/>
                  <a:pt x="53107" y="430030"/>
                  <a:pt x="46892" y="461107"/>
                </a:cubicBezTo>
                <a:cubicBezTo>
                  <a:pt x="42257" y="484282"/>
                  <a:pt x="33760" y="524589"/>
                  <a:pt x="31261" y="547077"/>
                </a:cubicBezTo>
                <a:cubicBezTo>
                  <a:pt x="25192" y="601696"/>
                  <a:pt x="23402" y="656797"/>
                  <a:pt x="15630" y="711200"/>
                </a:cubicBezTo>
                <a:cubicBezTo>
                  <a:pt x="5936" y="779057"/>
                  <a:pt x="11427" y="747844"/>
                  <a:pt x="0" y="804984"/>
                </a:cubicBezTo>
                <a:cubicBezTo>
                  <a:pt x="2605" y="864902"/>
                  <a:pt x="3215" y="924940"/>
                  <a:pt x="7815" y="984738"/>
                </a:cubicBezTo>
                <a:cubicBezTo>
                  <a:pt x="8447" y="992952"/>
                  <a:pt x="13367" y="1000263"/>
                  <a:pt x="15630" y="1008184"/>
                </a:cubicBezTo>
                <a:cubicBezTo>
                  <a:pt x="18581" y="1018512"/>
                  <a:pt x="21339" y="1028913"/>
                  <a:pt x="23446" y="1039446"/>
                </a:cubicBezTo>
                <a:cubicBezTo>
                  <a:pt x="29000" y="1067213"/>
                  <a:pt x="35271" y="1125619"/>
                  <a:pt x="46892" y="1148861"/>
                </a:cubicBezTo>
                <a:cubicBezTo>
                  <a:pt x="62696" y="1180469"/>
                  <a:pt x="70151" y="1189854"/>
                  <a:pt x="78154" y="1219200"/>
                </a:cubicBezTo>
                <a:cubicBezTo>
                  <a:pt x="83806" y="1239925"/>
                  <a:pt x="88132" y="1260998"/>
                  <a:pt x="93784" y="1281723"/>
                </a:cubicBezTo>
                <a:cubicBezTo>
                  <a:pt x="95952" y="1289671"/>
                  <a:pt x="99337" y="1297248"/>
                  <a:pt x="101600" y="1305169"/>
                </a:cubicBezTo>
                <a:cubicBezTo>
                  <a:pt x="104551" y="1315497"/>
                  <a:pt x="105184" y="1326557"/>
                  <a:pt x="109415" y="1336430"/>
                </a:cubicBezTo>
                <a:cubicBezTo>
                  <a:pt x="113115" y="1345064"/>
                  <a:pt x="120548" y="1351631"/>
                  <a:pt x="125046" y="1359877"/>
                </a:cubicBezTo>
                <a:cubicBezTo>
                  <a:pt x="136204" y="1380333"/>
                  <a:pt x="143382" y="1403013"/>
                  <a:pt x="156307" y="1422400"/>
                </a:cubicBezTo>
                <a:cubicBezTo>
                  <a:pt x="161517" y="1430215"/>
                  <a:pt x="167278" y="1437691"/>
                  <a:pt x="171938" y="1445846"/>
                </a:cubicBezTo>
                <a:cubicBezTo>
                  <a:pt x="177718" y="1455961"/>
                  <a:pt x="182980" y="1466399"/>
                  <a:pt x="187569" y="1477107"/>
                </a:cubicBezTo>
                <a:cubicBezTo>
                  <a:pt x="190814" y="1484679"/>
                  <a:pt x="191018" y="1493568"/>
                  <a:pt x="195384" y="1500554"/>
                </a:cubicBezTo>
                <a:cubicBezTo>
                  <a:pt x="204225" y="1514699"/>
                  <a:pt x="216637" y="1526285"/>
                  <a:pt x="226646" y="1539630"/>
                </a:cubicBezTo>
                <a:cubicBezTo>
                  <a:pt x="232282" y="1547145"/>
                  <a:pt x="237299" y="1555112"/>
                  <a:pt x="242277" y="1563077"/>
                </a:cubicBezTo>
                <a:cubicBezTo>
                  <a:pt x="293908" y="1645687"/>
                  <a:pt x="234708" y="1558195"/>
                  <a:pt x="296984" y="1641230"/>
                </a:cubicBezTo>
                <a:cubicBezTo>
                  <a:pt x="310430" y="1659158"/>
                  <a:pt x="322061" y="1678439"/>
                  <a:pt x="336061" y="1695938"/>
                </a:cubicBezTo>
                <a:cubicBezTo>
                  <a:pt x="342965" y="1704569"/>
                  <a:pt x="352431" y="1710893"/>
                  <a:pt x="359507" y="1719384"/>
                </a:cubicBezTo>
                <a:cubicBezTo>
                  <a:pt x="392071" y="1758461"/>
                  <a:pt x="355600" y="1729804"/>
                  <a:pt x="398584" y="1758461"/>
                </a:cubicBezTo>
                <a:cubicBezTo>
                  <a:pt x="416500" y="1785334"/>
                  <a:pt x="420723" y="1793135"/>
                  <a:pt x="445477" y="1820984"/>
                </a:cubicBezTo>
                <a:cubicBezTo>
                  <a:pt x="455268" y="1831998"/>
                  <a:pt x="464949" y="1843404"/>
                  <a:pt x="476738" y="1852246"/>
                </a:cubicBezTo>
                <a:cubicBezTo>
                  <a:pt x="553168" y="1909569"/>
                  <a:pt x="468665" y="1831189"/>
                  <a:pt x="531446" y="1883507"/>
                </a:cubicBezTo>
                <a:cubicBezTo>
                  <a:pt x="599612" y="1940313"/>
                  <a:pt x="504201" y="1871864"/>
                  <a:pt x="586154" y="1930400"/>
                </a:cubicBezTo>
                <a:cubicBezTo>
                  <a:pt x="593797" y="1935859"/>
                  <a:pt x="600967" y="1942330"/>
                  <a:pt x="609600" y="1946030"/>
                </a:cubicBezTo>
                <a:cubicBezTo>
                  <a:pt x="619473" y="1950261"/>
                  <a:pt x="630441" y="1951241"/>
                  <a:pt x="640861" y="1953846"/>
                </a:cubicBezTo>
                <a:cubicBezTo>
                  <a:pt x="648676" y="1959056"/>
                  <a:pt x="655724" y="1965662"/>
                  <a:pt x="664307" y="1969477"/>
                </a:cubicBezTo>
                <a:cubicBezTo>
                  <a:pt x="693132" y="1982288"/>
                  <a:pt x="745346" y="1993644"/>
                  <a:pt x="773723" y="2000738"/>
                </a:cubicBezTo>
                <a:cubicBezTo>
                  <a:pt x="784143" y="2005948"/>
                  <a:pt x="794276" y="2011780"/>
                  <a:pt x="804984" y="2016369"/>
                </a:cubicBezTo>
                <a:cubicBezTo>
                  <a:pt x="812556" y="2019614"/>
                  <a:pt x="821062" y="2020500"/>
                  <a:pt x="828430" y="2024184"/>
                </a:cubicBezTo>
                <a:cubicBezTo>
                  <a:pt x="884829" y="2052383"/>
                  <a:pt x="814628" y="2028041"/>
                  <a:pt x="883138" y="2055446"/>
                </a:cubicBezTo>
                <a:cubicBezTo>
                  <a:pt x="898436" y="2061565"/>
                  <a:pt x="914974" y="2064386"/>
                  <a:pt x="930030" y="2071077"/>
                </a:cubicBezTo>
                <a:cubicBezTo>
                  <a:pt x="938613" y="2074892"/>
                  <a:pt x="945076" y="2082506"/>
                  <a:pt x="953477" y="2086707"/>
                </a:cubicBezTo>
                <a:cubicBezTo>
                  <a:pt x="960845" y="2090391"/>
                  <a:pt x="969002" y="2092260"/>
                  <a:pt x="976923" y="2094523"/>
                </a:cubicBezTo>
                <a:cubicBezTo>
                  <a:pt x="1019268" y="2106622"/>
                  <a:pt x="1003918" y="2099922"/>
                  <a:pt x="1055077" y="2110154"/>
                </a:cubicBezTo>
                <a:cubicBezTo>
                  <a:pt x="1065609" y="2112261"/>
                  <a:pt x="1076010" y="2115018"/>
                  <a:pt x="1086338" y="2117969"/>
                </a:cubicBezTo>
                <a:cubicBezTo>
                  <a:pt x="1094259" y="2120232"/>
                  <a:pt x="1101742" y="2123997"/>
                  <a:pt x="1109784" y="2125784"/>
                </a:cubicBezTo>
                <a:cubicBezTo>
                  <a:pt x="1125253" y="2129222"/>
                  <a:pt x="1141208" y="2130162"/>
                  <a:pt x="1156677" y="2133600"/>
                </a:cubicBezTo>
                <a:cubicBezTo>
                  <a:pt x="1164719" y="2135387"/>
                  <a:pt x="1172202" y="2139152"/>
                  <a:pt x="1180123" y="2141415"/>
                </a:cubicBezTo>
                <a:cubicBezTo>
                  <a:pt x="1190451" y="2144366"/>
                  <a:pt x="1201056" y="2146279"/>
                  <a:pt x="1211384" y="2149230"/>
                </a:cubicBezTo>
                <a:cubicBezTo>
                  <a:pt x="1219305" y="2151493"/>
                  <a:pt x="1226752" y="2155430"/>
                  <a:pt x="1234830" y="2157046"/>
                </a:cubicBezTo>
                <a:cubicBezTo>
                  <a:pt x="1252893" y="2160659"/>
                  <a:pt x="1271414" y="2161566"/>
                  <a:pt x="1289538" y="2164861"/>
                </a:cubicBezTo>
                <a:cubicBezTo>
                  <a:pt x="1300106" y="2166782"/>
                  <a:pt x="1310267" y="2170570"/>
                  <a:pt x="1320800" y="2172677"/>
                </a:cubicBezTo>
                <a:cubicBezTo>
                  <a:pt x="1336339" y="2175785"/>
                  <a:pt x="1352153" y="2177384"/>
                  <a:pt x="1367692" y="2180492"/>
                </a:cubicBezTo>
                <a:cubicBezTo>
                  <a:pt x="1459829" y="2198918"/>
                  <a:pt x="1314571" y="2176251"/>
                  <a:pt x="1453661" y="2196123"/>
                </a:cubicBezTo>
                <a:cubicBezTo>
                  <a:pt x="1542235" y="2193518"/>
                  <a:pt x="1631313" y="2198093"/>
                  <a:pt x="1719384" y="2188307"/>
                </a:cubicBezTo>
                <a:cubicBezTo>
                  <a:pt x="1728719" y="2187270"/>
                  <a:pt x="1728373" y="2171503"/>
                  <a:pt x="1735015" y="2164861"/>
                </a:cubicBezTo>
                <a:cubicBezTo>
                  <a:pt x="1741657" y="2158219"/>
                  <a:pt x="1750646" y="2154440"/>
                  <a:pt x="1758461" y="2149230"/>
                </a:cubicBezTo>
                <a:cubicBezTo>
                  <a:pt x="1763671" y="2141415"/>
                  <a:pt x="1768079" y="2133000"/>
                  <a:pt x="1774092" y="2125784"/>
                </a:cubicBezTo>
                <a:cubicBezTo>
                  <a:pt x="1781168" y="2117293"/>
                  <a:pt x="1792054" y="2111934"/>
                  <a:pt x="1797538" y="2102338"/>
                </a:cubicBezTo>
                <a:cubicBezTo>
                  <a:pt x="1800936" y="2096391"/>
                  <a:pt x="1812696" y="2034366"/>
                  <a:pt x="1813169" y="2032000"/>
                </a:cubicBezTo>
                <a:cubicBezTo>
                  <a:pt x="1823047" y="1923333"/>
                  <a:pt x="1827863" y="1914154"/>
                  <a:pt x="1813169" y="1781907"/>
                </a:cubicBezTo>
                <a:cubicBezTo>
                  <a:pt x="1811350" y="1765532"/>
                  <a:pt x="1801534" y="1750999"/>
                  <a:pt x="1797538" y="1735015"/>
                </a:cubicBezTo>
                <a:lnTo>
                  <a:pt x="1781907" y="1672492"/>
                </a:lnTo>
                <a:cubicBezTo>
                  <a:pt x="1779302" y="1662071"/>
                  <a:pt x="1775858" y="1651825"/>
                  <a:pt x="1774092" y="1641230"/>
                </a:cubicBezTo>
                <a:cubicBezTo>
                  <a:pt x="1758183" y="1545771"/>
                  <a:pt x="1777907" y="1635769"/>
                  <a:pt x="1750646" y="1563077"/>
                </a:cubicBezTo>
                <a:cubicBezTo>
                  <a:pt x="1729015" y="1505397"/>
                  <a:pt x="1758876" y="1555885"/>
                  <a:pt x="1727200" y="1508369"/>
                </a:cubicBezTo>
                <a:cubicBezTo>
                  <a:pt x="1719059" y="1467665"/>
                  <a:pt x="1716318" y="1450744"/>
                  <a:pt x="1703754" y="1406769"/>
                </a:cubicBezTo>
                <a:cubicBezTo>
                  <a:pt x="1699228" y="1390927"/>
                  <a:pt x="1692458" y="1375773"/>
                  <a:pt x="1688123" y="1359877"/>
                </a:cubicBezTo>
                <a:cubicBezTo>
                  <a:pt x="1684628" y="1347061"/>
                  <a:pt x="1685076" y="1333198"/>
                  <a:pt x="1680307" y="1320800"/>
                </a:cubicBezTo>
                <a:cubicBezTo>
                  <a:pt x="1671942" y="1299052"/>
                  <a:pt x="1649046" y="1258277"/>
                  <a:pt x="1649046" y="1258277"/>
                </a:cubicBezTo>
                <a:cubicBezTo>
                  <a:pt x="1646925" y="1247675"/>
                  <a:pt x="1638143" y="1200545"/>
                  <a:pt x="1633415" y="1187938"/>
                </a:cubicBezTo>
                <a:cubicBezTo>
                  <a:pt x="1629324" y="1177029"/>
                  <a:pt x="1622994" y="1167097"/>
                  <a:pt x="1617784" y="1156677"/>
                </a:cubicBezTo>
                <a:lnTo>
                  <a:pt x="1602154" y="1094154"/>
                </a:lnTo>
                <a:cubicBezTo>
                  <a:pt x="1599549" y="1083733"/>
                  <a:pt x="1597735" y="1073082"/>
                  <a:pt x="1594338" y="1062892"/>
                </a:cubicBezTo>
                <a:cubicBezTo>
                  <a:pt x="1591733" y="1055077"/>
                  <a:pt x="1588786" y="1047367"/>
                  <a:pt x="1586523" y="1039446"/>
                </a:cubicBezTo>
                <a:cubicBezTo>
                  <a:pt x="1583572" y="1029118"/>
                  <a:pt x="1582104" y="1018374"/>
                  <a:pt x="1578707" y="1008184"/>
                </a:cubicBezTo>
                <a:cubicBezTo>
                  <a:pt x="1574271" y="994875"/>
                  <a:pt x="1567513" y="982416"/>
                  <a:pt x="1563077" y="969107"/>
                </a:cubicBezTo>
                <a:cubicBezTo>
                  <a:pt x="1559680" y="958917"/>
                  <a:pt x="1559492" y="947719"/>
                  <a:pt x="1555261" y="937846"/>
                </a:cubicBezTo>
                <a:cubicBezTo>
                  <a:pt x="1551561" y="929213"/>
                  <a:pt x="1543831" y="922801"/>
                  <a:pt x="1539630" y="914400"/>
                </a:cubicBezTo>
                <a:cubicBezTo>
                  <a:pt x="1533356" y="901852"/>
                  <a:pt x="1529698" y="888143"/>
                  <a:pt x="1524000" y="875323"/>
                </a:cubicBezTo>
                <a:cubicBezTo>
                  <a:pt x="1511188" y="846494"/>
                  <a:pt x="1501831" y="833164"/>
                  <a:pt x="1484923" y="804984"/>
                </a:cubicBezTo>
                <a:cubicBezTo>
                  <a:pt x="1473113" y="757746"/>
                  <a:pt x="1475295" y="747256"/>
                  <a:pt x="1453661" y="711200"/>
                </a:cubicBezTo>
                <a:cubicBezTo>
                  <a:pt x="1443996" y="695091"/>
                  <a:pt x="1430801" y="681110"/>
                  <a:pt x="1422400" y="664307"/>
                </a:cubicBezTo>
                <a:cubicBezTo>
                  <a:pt x="1411979" y="643466"/>
                  <a:pt x="1398506" y="623889"/>
                  <a:pt x="1391138" y="601784"/>
                </a:cubicBezTo>
                <a:cubicBezTo>
                  <a:pt x="1380353" y="569427"/>
                  <a:pt x="1387893" y="585192"/>
                  <a:pt x="1367692" y="554892"/>
                </a:cubicBezTo>
                <a:cubicBezTo>
                  <a:pt x="1351429" y="489834"/>
                  <a:pt x="1371231" y="554152"/>
                  <a:pt x="1344246" y="500184"/>
                </a:cubicBezTo>
                <a:cubicBezTo>
                  <a:pt x="1340562" y="492816"/>
                  <a:pt x="1340114" y="484106"/>
                  <a:pt x="1336430" y="476738"/>
                </a:cubicBezTo>
                <a:cubicBezTo>
                  <a:pt x="1332229" y="468337"/>
                  <a:pt x="1325001" y="461693"/>
                  <a:pt x="1320800" y="453292"/>
                </a:cubicBezTo>
                <a:cubicBezTo>
                  <a:pt x="1317116" y="445924"/>
                  <a:pt x="1316330" y="437374"/>
                  <a:pt x="1312984" y="429846"/>
                </a:cubicBezTo>
                <a:cubicBezTo>
                  <a:pt x="1276292" y="347292"/>
                  <a:pt x="1305554" y="414832"/>
                  <a:pt x="1266092" y="351692"/>
                </a:cubicBezTo>
                <a:cubicBezTo>
                  <a:pt x="1259917" y="341812"/>
                  <a:pt x="1256924" y="330124"/>
                  <a:pt x="1250461" y="320430"/>
                </a:cubicBezTo>
                <a:cubicBezTo>
                  <a:pt x="1236010" y="298754"/>
                  <a:pt x="1219200" y="278748"/>
                  <a:pt x="1203569" y="257907"/>
                </a:cubicBezTo>
                <a:cubicBezTo>
                  <a:pt x="1195754" y="247487"/>
                  <a:pt x="1189333" y="235856"/>
                  <a:pt x="1180123" y="226646"/>
                </a:cubicBezTo>
                <a:cubicBezTo>
                  <a:pt x="1169702" y="216225"/>
                  <a:pt x="1157703" y="207174"/>
                  <a:pt x="1148861" y="195384"/>
                </a:cubicBezTo>
                <a:cubicBezTo>
                  <a:pt x="1141871" y="186064"/>
                  <a:pt x="1141468" y="172361"/>
                  <a:pt x="1133230" y="164123"/>
                </a:cubicBezTo>
                <a:cubicBezTo>
                  <a:pt x="1112227" y="143120"/>
                  <a:pt x="1083895" y="130418"/>
                  <a:pt x="1062892" y="109415"/>
                </a:cubicBezTo>
                <a:cubicBezTo>
                  <a:pt x="1047261" y="93784"/>
                  <a:pt x="1028262" y="80915"/>
                  <a:pt x="1016000" y="62523"/>
                </a:cubicBezTo>
                <a:cubicBezTo>
                  <a:pt x="1010790" y="54708"/>
                  <a:pt x="1008334" y="44055"/>
                  <a:pt x="1000369" y="39077"/>
                </a:cubicBezTo>
                <a:cubicBezTo>
                  <a:pt x="977150" y="24565"/>
                  <a:pt x="923782" y="18012"/>
                  <a:pt x="898769" y="15630"/>
                </a:cubicBezTo>
                <a:cubicBezTo>
                  <a:pt x="799535" y="6179"/>
                  <a:pt x="691845" y="3915"/>
                  <a:pt x="593969" y="0"/>
                </a:cubicBezTo>
                <a:cubicBezTo>
                  <a:pt x="541866" y="2605"/>
                  <a:pt x="488890" y="-2037"/>
                  <a:pt x="437661" y="7815"/>
                </a:cubicBezTo>
                <a:cubicBezTo>
                  <a:pt x="419213" y="11363"/>
                  <a:pt x="408591" y="33137"/>
                  <a:pt x="390769" y="39077"/>
                </a:cubicBezTo>
                <a:lnTo>
                  <a:pt x="367323" y="46892"/>
                </a:lnTo>
                <a:cubicBezTo>
                  <a:pt x="359508" y="52102"/>
                  <a:pt x="352278" y="58322"/>
                  <a:pt x="343877" y="62523"/>
                </a:cubicBezTo>
                <a:cubicBezTo>
                  <a:pt x="336508" y="66207"/>
                  <a:pt x="327285" y="65768"/>
                  <a:pt x="320430" y="70338"/>
                </a:cubicBezTo>
                <a:cubicBezTo>
                  <a:pt x="311234" y="76469"/>
                  <a:pt x="305475" y="86708"/>
                  <a:pt x="296984" y="93784"/>
                </a:cubicBezTo>
                <a:cubicBezTo>
                  <a:pt x="289768" y="99797"/>
                  <a:pt x="280754" y="103402"/>
                  <a:pt x="273538" y="109415"/>
                </a:cubicBezTo>
                <a:cubicBezTo>
                  <a:pt x="265047" y="116491"/>
                  <a:pt x="259288" y="126730"/>
                  <a:pt x="250092" y="132861"/>
                </a:cubicBezTo>
                <a:cubicBezTo>
                  <a:pt x="243237" y="137431"/>
                  <a:pt x="234014" y="136993"/>
                  <a:pt x="226646" y="140677"/>
                </a:cubicBezTo>
                <a:cubicBezTo>
                  <a:pt x="218245" y="144878"/>
                  <a:pt x="211015" y="151097"/>
                  <a:pt x="203200" y="156307"/>
                </a:cubicBezTo>
                <a:cubicBezTo>
                  <a:pt x="197990" y="164123"/>
                  <a:pt x="195385" y="174544"/>
                  <a:pt x="187569" y="179754"/>
                </a:cubicBezTo>
                <a:cubicBezTo>
                  <a:pt x="178632" y="185712"/>
                  <a:pt x="166595" y="184483"/>
                  <a:pt x="156307" y="187569"/>
                </a:cubicBezTo>
                <a:cubicBezTo>
                  <a:pt x="98711" y="204848"/>
                  <a:pt x="92482" y="203199"/>
                  <a:pt x="78154" y="218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call Prims(Graph, TT), so we start at TT.  Visited vertices are in the orange cloud.</a:t>
            </a:r>
          </a:p>
          <a:p>
            <a:r>
              <a:rPr lang="en-US" dirty="0"/>
              <a:t>We then look at all edges connected to TT and attempt to traverse the smallest edge.</a:t>
            </a:r>
          </a:p>
          <a:p>
            <a:pPr lvl="1"/>
            <a:r>
              <a:rPr lang="en-US" dirty="0"/>
              <a:t>In this case we have edge 10 and 4.  We will attempt to traverse edge 4.</a:t>
            </a:r>
          </a:p>
          <a:p>
            <a:r>
              <a:rPr lang="en-US" dirty="0"/>
              <a:t>We have not visited CULC, so we include edge 4 into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2913114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812CD9D-C71B-49BE-8DFA-0B02864C1C58}"/>
              </a:ext>
            </a:extLst>
          </p:cNvPr>
          <p:cNvSpPr/>
          <p:nvPr/>
        </p:nvSpPr>
        <p:spPr>
          <a:xfrm>
            <a:off x="9244806" y="3361974"/>
            <a:ext cx="1612462" cy="2180217"/>
          </a:xfrm>
          <a:custGeom>
            <a:avLst/>
            <a:gdLst>
              <a:gd name="connsiteX0" fmla="*/ 78154 w 1822470"/>
              <a:gd name="connsiteY0" fmla="*/ 218830 h 2196123"/>
              <a:gd name="connsiteX1" fmla="*/ 70338 w 1822470"/>
              <a:gd name="connsiteY1" fmla="*/ 281354 h 2196123"/>
              <a:gd name="connsiteX2" fmla="*/ 62523 w 1822470"/>
              <a:gd name="connsiteY2" fmla="*/ 367323 h 2196123"/>
              <a:gd name="connsiteX3" fmla="*/ 46892 w 1822470"/>
              <a:gd name="connsiteY3" fmla="*/ 461107 h 2196123"/>
              <a:gd name="connsiteX4" fmla="*/ 31261 w 1822470"/>
              <a:gd name="connsiteY4" fmla="*/ 547077 h 2196123"/>
              <a:gd name="connsiteX5" fmla="*/ 15630 w 1822470"/>
              <a:gd name="connsiteY5" fmla="*/ 711200 h 2196123"/>
              <a:gd name="connsiteX6" fmla="*/ 0 w 1822470"/>
              <a:gd name="connsiteY6" fmla="*/ 804984 h 2196123"/>
              <a:gd name="connsiteX7" fmla="*/ 7815 w 1822470"/>
              <a:gd name="connsiteY7" fmla="*/ 984738 h 2196123"/>
              <a:gd name="connsiteX8" fmla="*/ 15630 w 1822470"/>
              <a:gd name="connsiteY8" fmla="*/ 1008184 h 2196123"/>
              <a:gd name="connsiteX9" fmla="*/ 23446 w 1822470"/>
              <a:gd name="connsiteY9" fmla="*/ 1039446 h 2196123"/>
              <a:gd name="connsiteX10" fmla="*/ 46892 w 1822470"/>
              <a:gd name="connsiteY10" fmla="*/ 1148861 h 2196123"/>
              <a:gd name="connsiteX11" fmla="*/ 78154 w 1822470"/>
              <a:gd name="connsiteY11" fmla="*/ 1219200 h 2196123"/>
              <a:gd name="connsiteX12" fmla="*/ 93784 w 1822470"/>
              <a:gd name="connsiteY12" fmla="*/ 1281723 h 2196123"/>
              <a:gd name="connsiteX13" fmla="*/ 101600 w 1822470"/>
              <a:gd name="connsiteY13" fmla="*/ 1305169 h 2196123"/>
              <a:gd name="connsiteX14" fmla="*/ 109415 w 1822470"/>
              <a:gd name="connsiteY14" fmla="*/ 1336430 h 2196123"/>
              <a:gd name="connsiteX15" fmla="*/ 125046 w 1822470"/>
              <a:gd name="connsiteY15" fmla="*/ 1359877 h 2196123"/>
              <a:gd name="connsiteX16" fmla="*/ 156307 w 1822470"/>
              <a:gd name="connsiteY16" fmla="*/ 1422400 h 2196123"/>
              <a:gd name="connsiteX17" fmla="*/ 171938 w 1822470"/>
              <a:gd name="connsiteY17" fmla="*/ 1445846 h 2196123"/>
              <a:gd name="connsiteX18" fmla="*/ 187569 w 1822470"/>
              <a:gd name="connsiteY18" fmla="*/ 1477107 h 2196123"/>
              <a:gd name="connsiteX19" fmla="*/ 195384 w 1822470"/>
              <a:gd name="connsiteY19" fmla="*/ 1500554 h 2196123"/>
              <a:gd name="connsiteX20" fmla="*/ 226646 w 1822470"/>
              <a:gd name="connsiteY20" fmla="*/ 1539630 h 2196123"/>
              <a:gd name="connsiteX21" fmla="*/ 242277 w 1822470"/>
              <a:gd name="connsiteY21" fmla="*/ 1563077 h 2196123"/>
              <a:gd name="connsiteX22" fmla="*/ 296984 w 1822470"/>
              <a:gd name="connsiteY22" fmla="*/ 1641230 h 2196123"/>
              <a:gd name="connsiteX23" fmla="*/ 336061 w 1822470"/>
              <a:gd name="connsiteY23" fmla="*/ 1695938 h 2196123"/>
              <a:gd name="connsiteX24" fmla="*/ 359507 w 1822470"/>
              <a:gd name="connsiteY24" fmla="*/ 1719384 h 2196123"/>
              <a:gd name="connsiteX25" fmla="*/ 398584 w 1822470"/>
              <a:gd name="connsiteY25" fmla="*/ 1758461 h 2196123"/>
              <a:gd name="connsiteX26" fmla="*/ 445477 w 1822470"/>
              <a:gd name="connsiteY26" fmla="*/ 1820984 h 2196123"/>
              <a:gd name="connsiteX27" fmla="*/ 476738 w 1822470"/>
              <a:gd name="connsiteY27" fmla="*/ 1852246 h 2196123"/>
              <a:gd name="connsiteX28" fmla="*/ 531446 w 1822470"/>
              <a:gd name="connsiteY28" fmla="*/ 1883507 h 2196123"/>
              <a:gd name="connsiteX29" fmla="*/ 586154 w 1822470"/>
              <a:gd name="connsiteY29" fmla="*/ 1930400 h 2196123"/>
              <a:gd name="connsiteX30" fmla="*/ 609600 w 1822470"/>
              <a:gd name="connsiteY30" fmla="*/ 1946030 h 2196123"/>
              <a:gd name="connsiteX31" fmla="*/ 640861 w 1822470"/>
              <a:gd name="connsiteY31" fmla="*/ 1953846 h 2196123"/>
              <a:gd name="connsiteX32" fmla="*/ 664307 w 1822470"/>
              <a:gd name="connsiteY32" fmla="*/ 1969477 h 2196123"/>
              <a:gd name="connsiteX33" fmla="*/ 773723 w 1822470"/>
              <a:gd name="connsiteY33" fmla="*/ 2000738 h 2196123"/>
              <a:gd name="connsiteX34" fmla="*/ 804984 w 1822470"/>
              <a:gd name="connsiteY34" fmla="*/ 2016369 h 2196123"/>
              <a:gd name="connsiteX35" fmla="*/ 828430 w 1822470"/>
              <a:gd name="connsiteY35" fmla="*/ 2024184 h 2196123"/>
              <a:gd name="connsiteX36" fmla="*/ 883138 w 1822470"/>
              <a:gd name="connsiteY36" fmla="*/ 2055446 h 2196123"/>
              <a:gd name="connsiteX37" fmla="*/ 930030 w 1822470"/>
              <a:gd name="connsiteY37" fmla="*/ 2071077 h 2196123"/>
              <a:gd name="connsiteX38" fmla="*/ 953477 w 1822470"/>
              <a:gd name="connsiteY38" fmla="*/ 2086707 h 2196123"/>
              <a:gd name="connsiteX39" fmla="*/ 976923 w 1822470"/>
              <a:gd name="connsiteY39" fmla="*/ 2094523 h 2196123"/>
              <a:gd name="connsiteX40" fmla="*/ 1055077 w 1822470"/>
              <a:gd name="connsiteY40" fmla="*/ 2110154 h 2196123"/>
              <a:gd name="connsiteX41" fmla="*/ 1086338 w 1822470"/>
              <a:gd name="connsiteY41" fmla="*/ 2117969 h 2196123"/>
              <a:gd name="connsiteX42" fmla="*/ 1109784 w 1822470"/>
              <a:gd name="connsiteY42" fmla="*/ 2125784 h 2196123"/>
              <a:gd name="connsiteX43" fmla="*/ 1156677 w 1822470"/>
              <a:gd name="connsiteY43" fmla="*/ 2133600 h 2196123"/>
              <a:gd name="connsiteX44" fmla="*/ 1180123 w 1822470"/>
              <a:gd name="connsiteY44" fmla="*/ 2141415 h 2196123"/>
              <a:gd name="connsiteX45" fmla="*/ 1211384 w 1822470"/>
              <a:gd name="connsiteY45" fmla="*/ 2149230 h 2196123"/>
              <a:gd name="connsiteX46" fmla="*/ 1234830 w 1822470"/>
              <a:gd name="connsiteY46" fmla="*/ 2157046 h 2196123"/>
              <a:gd name="connsiteX47" fmla="*/ 1289538 w 1822470"/>
              <a:gd name="connsiteY47" fmla="*/ 2164861 h 2196123"/>
              <a:gd name="connsiteX48" fmla="*/ 1320800 w 1822470"/>
              <a:gd name="connsiteY48" fmla="*/ 2172677 h 2196123"/>
              <a:gd name="connsiteX49" fmla="*/ 1367692 w 1822470"/>
              <a:gd name="connsiteY49" fmla="*/ 2180492 h 2196123"/>
              <a:gd name="connsiteX50" fmla="*/ 1453661 w 1822470"/>
              <a:gd name="connsiteY50" fmla="*/ 2196123 h 2196123"/>
              <a:gd name="connsiteX51" fmla="*/ 1719384 w 1822470"/>
              <a:gd name="connsiteY51" fmla="*/ 2188307 h 2196123"/>
              <a:gd name="connsiteX52" fmla="*/ 1735015 w 1822470"/>
              <a:gd name="connsiteY52" fmla="*/ 2164861 h 2196123"/>
              <a:gd name="connsiteX53" fmla="*/ 1758461 w 1822470"/>
              <a:gd name="connsiteY53" fmla="*/ 2149230 h 2196123"/>
              <a:gd name="connsiteX54" fmla="*/ 1774092 w 1822470"/>
              <a:gd name="connsiteY54" fmla="*/ 2125784 h 2196123"/>
              <a:gd name="connsiteX55" fmla="*/ 1797538 w 1822470"/>
              <a:gd name="connsiteY55" fmla="*/ 2102338 h 2196123"/>
              <a:gd name="connsiteX56" fmla="*/ 1813169 w 1822470"/>
              <a:gd name="connsiteY56" fmla="*/ 2032000 h 2196123"/>
              <a:gd name="connsiteX57" fmla="*/ 1813169 w 1822470"/>
              <a:gd name="connsiteY57" fmla="*/ 1781907 h 2196123"/>
              <a:gd name="connsiteX58" fmla="*/ 1797538 w 1822470"/>
              <a:gd name="connsiteY58" fmla="*/ 1735015 h 2196123"/>
              <a:gd name="connsiteX59" fmla="*/ 1781907 w 1822470"/>
              <a:gd name="connsiteY59" fmla="*/ 1672492 h 2196123"/>
              <a:gd name="connsiteX60" fmla="*/ 1774092 w 1822470"/>
              <a:gd name="connsiteY60" fmla="*/ 1641230 h 2196123"/>
              <a:gd name="connsiteX61" fmla="*/ 1750646 w 1822470"/>
              <a:gd name="connsiteY61" fmla="*/ 1563077 h 2196123"/>
              <a:gd name="connsiteX62" fmla="*/ 1727200 w 1822470"/>
              <a:gd name="connsiteY62" fmla="*/ 1508369 h 2196123"/>
              <a:gd name="connsiteX63" fmla="*/ 1703754 w 1822470"/>
              <a:gd name="connsiteY63" fmla="*/ 1406769 h 2196123"/>
              <a:gd name="connsiteX64" fmla="*/ 1688123 w 1822470"/>
              <a:gd name="connsiteY64" fmla="*/ 1359877 h 2196123"/>
              <a:gd name="connsiteX65" fmla="*/ 1680307 w 1822470"/>
              <a:gd name="connsiteY65" fmla="*/ 1320800 h 2196123"/>
              <a:gd name="connsiteX66" fmla="*/ 1649046 w 1822470"/>
              <a:gd name="connsiteY66" fmla="*/ 1258277 h 2196123"/>
              <a:gd name="connsiteX67" fmla="*/ 1633415 w 1822470"/>
              <a:gd name="connsiteY67" fmla="*/ 1187938 h 2196123"/>
              <a:gd name="connsiteX68" fmla="*/ 1617784 w 1822470"/>
              <a:gd name="connsiteY68" fmla="*/ 1156677 h 2196123"/>
              <a:gd name="connsiteX69" fmla="*/ 1602154 w 1822470"/>
              <a:gd name="connsiteY69" fmla="*/ 1094154 h 2196123"/>
              <a:gd name="connsiteX70" fmla="*/ 1594338 w 1822470"/>
              <a:gd name="connsiteY70" fmla="*/ 1062892 h 2196123"/>
              <a:gd name="connsiteX71" fmla="*/ 1586523 w 1822470"/>
              <a:gd name="connsiteY71" fmla="*/ 1039446 h 2196123"/>
              <a:gd name="connsiteX72" fmla="*/ 1578707 w 1822470"/>
              <a:gd name="connsiteY72" fmla="*/ 1008184 h 2196123"/>
              <a:gd name="connsiteX73" fmla="*/ 1563077 w 1822470"/>
              <a:gd name="connsiteY73" fmla="*/ 969107 h 2196123"/>
              <a:gd name="connsiteX74" fmla="*/ 1555261 w 1822470"/>
              <a:gd name="connsiteY74" fmla="*/ 937846 h 2196123"/>
              <a:gd name="connsiteX75" fmla="*/ 1539630 w 1822470"/>
              <a:gd name="connsiteY75" fmla="*/ 914400 h 2196123"/>
              <a:gd name="connsiteX76" fmla="*/ 1524000 w 1822470"/>
              <a:gd name="connsiteY76" fmla="*/ 875323 h 2196123"/>
              <a:gd name="connsiteX77" fmla="*/ 1484923 w 1822470"/>
              <a:gd name="connsiteY77" fmla="*/ 804984 h 2196123"/>
              <a:gd name="connsiteX78" fmla="*/ 1453661 w 1822470"/>
              <a:gd name="connsiteY78" fmla="*/ 711200 h 2196123"/>
              <a:gd name="connsiteX79" fmla="*/ 1422400 w 1822470"/>
              <a:gd name="connsiteY79" fmla="*/ 664307 h 2196123"/>
              <a:gd name="connsiteX80" fmla="*/ 1391138 w 1822470"/>
              <a:gd name="connsiteY80" fmla="*/ 601784 h 2196123"/>
              <a:gd name="connsiteX81" fmla="*/ 1367692 w 1822470"/>
              <a:gd name="connsiteY81" fmla="*/ 554892 h 2196123"/>
              <a:gd name="connsiteX82" fmla="*/ 1344246 w 1822470"/>
              <a:gd name="connsiteY82" fmla="*/ 500184 h 2196123"/>
              <a:gd name="connsiteX83" fmla="*/ 1336430 w 1822470"/>
              <a:gd name="connsiteY83" fmla="*/ 476738 h 2196123"/>
              <a:gd name="connsiteX84" fmla="*/ 1320800 w 1822470"/>
              <a:gd name="connsiteY84" fmla="*/ 453292 h 2196123"/>
              <a:gd name="connsiteX85" fmla="*/ 1312984 w 1822470"/>
              <a:gd name="connsiteY85" fmla="*/ 429846 h 2196123"/>
              <a:gd name="connsiteX86" fmla="*/ 1266092 w 1822470"/>
              <a:gd name="connsiteY86" fmla="*/ 351692 h 2196123"/>
              <a:gd name="connsiteX87" fmla="*/ 1250461 w 1822470"/>
              <a:gd name="connsiteY87" fmla="*/ 320430 h 2196123"/>
              <a:gd name="connsiteX88" fmla="*/ 1203569 w 1822470"/>
              <a:gd name="connsiteY88" fmla="*/ 257907 h 2196123"/>
              <a:gd name="connsiteX89" fmla="*/ 1180123 w 1822470"/>
              <a:gd name="connsiteY89" fmla="*/ 226646 h 2196123"/>
              <a:gd name="connsiteX90" fmla="*/ 1148861 w 1822470"/>
              <a:gd name="connsiteY90" fmla="*/ 195384 h 2196123"/>
              <a:gd name="connsiteX91" fmla="*/ 1133230 w 1822470"/>
              <a:gd name="connsiteY91" fmla="*/ 164123 h 2196123"/>
              <a:gd name="connsiteX92" fmla="*/ 1062892 w 1822470"/>
              <a:gd name="connsiteY92" fmla="*/ 109415 h 2196123"/>
              <a:gd name="connsiteX93" fmla="*/ 1016000 w 1822470"/>
              <a:gd name="connsiteY93" fmla="*/ 62523 h 2196123"/>
              <a:gd name="connsiteX94" fmla="*/ 1000369 w 1822470"/>
              <a:gd name="connsiteY94" fmla="*/ 39077 h 2196123"/>
              <a:gd name="connsiteX95" fmla="*/ 898769 w 1822470"/>
              <a:gd name="connsiteY95" fmla="*/ 15630 h 2196123"/>
              <a:gd name="connsiteX96" fmla="*/ 593969 w 1822470"/>
              <a:gd name="connsiteY96" fmla="*/ 0 h 2196123"/>
              <a:gd name="connsiteX97" fmla="*/ 437661 w 1822470"/>
              <a:gd name="connsiteY97" fmla="*/ 7815 h 2196123"/>
              <a:gd name="connsiteX98" fmla="*/ 390769 w 1822470"/>
              <a:gd name="connsiteY98" fmla="*/ 39077 h 2196123"/>
              <a:gd name="connsiteX99" fmla="*/ 367323 w 1822470"/>
              <a:gd name="connsiteY99" fmla="*/ 46892 h 2196123"/>
              <a:gd name="connsiteX100" fmla="*/ 343877 w 1822470"/>
              <a:gd name="connsiteY100" fmla="*/ 62523 h 2196123"/>
              <a:gd name="connsiteX101" fmla="*/ 320430 w 1822470"/>
              <a:gd name="connsiteY101" fmla="*/ 70338 h 2196123"/>
              <a:gd name="connsiteX102" fmla="*/ 296984 w 1822470"/>
              <a:gd name="connsiteY102" fmla="*/ 93784 h 2196123"/>
              <a:gd name="connsiteX103" fmla="*/ 273538 w 1822470"/>
              <a:gd name="connsiteY103" fmla="*/ 109415 h 2196123"/>
              <a:gd name="connsiteX104" fmla="*/ 250092 w 1822470"/>
              <a:gd name="connsiteY104" fmla="*/ 132861 h 2196123"/>
              <a:gd name="connsiteX105" fmla="*/ 226646 w 1822470"/>
              <a:gd name="connsiteY105" fmla="*/ 140677 h 2196123"/>
              <a:gd name="connsiteX106" fmla="*/ 203200 w 1822470"/>
              <a:gd name="connsiteY106" fmla="*/ 156307 h 2196123"/>
              <a:gd name="connsiteX107" fmla="*/ 187569 w 1822470"/>
              <a:gd name="connsiteY107" fmla="*/ 179754 h 2196123"/>
              <a:gd name="connsiteX108" fmla="*/ 156307 w 1822470"/>
              <a:gd name="connsiteY108" fmla="*/ 187569 h 2196123"/>
              <a:gd name="connsiteX109" fmla="*/ 78154 w 1822470"/>
              <a:gd name="connsiteY109" fmla="*/ 218830 h 21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22470" h="2196123">
                <a:moveTo>
                  <a:pt x="78154" y="218830"/>
                </a:moveTo>
                <a:cubicBezTo>
                  <a:pt x="63826" y="234461"/>
                  <a:pt x="72537" y="260466"/>
                  <a:pt x="70338" y="281354"/>
                </a:cubicBezTo>
                <a:cubicBezTo>
                  <a:pt x="67326" y="309970"/>
                  <a:pt x="66245" y="338790"/>
                  <a:pt x="62523" y="367323"/>
                </a:cubicBezTo>
                <a:cubicBezTo>
                  <a:pt x="58424" y="398749"/>
                  <a:pt x="53107" y="430030"/>
                  <a:pt x="46892" y="461107"/>
                </a:cubicBezTo>
                <a:cubicBezTo>
                  <a:pt x="42257" y="484282"/>
                  <a:pt x="33760" y="524589"/>
                  <a:pt x="31261" y="547077"/>
                </a:cubicBezTo>
                <a:cubicBezTo>
                  <a:pt x="25192" y="601696"/>
                  <a:pt x="23402" y="656797"/>
                  <a:pt x="15630" y="711200"/>
                </a:cubicBezTo>
                <a:cubicBezTo>
                  <a:pt x="5936" y="779057"/>
                  <a:pt x="11427" y="747844"/>
                  <a:pt x="0" y="804984"/>
                </a:cubicBezTo>
                <a:cubicBezTo>
                  <a:pt x="2605" y="864902"/>
                  <a:pt x="3215" y="924940"/>
                  <a:pt x="7815" y="984738"/>
                </a:cubicBezTo>
                <a:cubicBezTo>
                  <a:pt x="8447" y="992952"/>
                  <a:pt x="13367" y="1000263"/>
                  <a:pt x="15630" y="1008184"/>
                </a:cubicBezTo>
                <a:cubicBezTo>
                  <a:pt x="18581" y="1018512"/>
                  <a:pt x="21339" y="1028913"/>
                  <a:pt x="23446" y="1039446"/>
                </a:cubicBezTo>
                <a:cubicBezTo>
                  <a:pt x="29000" y="1067213"/>
                  <a:pt x="35271" y="1125619"/>
                  <a:pt x="46892" y="1148861"/>
                </a:cubicBezTo>
                <a:cubicBezTo>
                  <a:pt x="62696" y="1180469"/>
                  <a:pt x="70151" y="1189854"/>
                  <a:pt x="78154" y="1219200"/>
                </a:cubicBezTo>
                <a:cubicBezTo>
                  <a:pt x="83806" y="1239925"/>
                  <a:pt x="88132" y="1260998"/>
                  <a:pt x="93784" y="1281723"/>
                </a:cubicBezTo>
                <a:cubicBezTo>
                  <a:pt x="95952" y="1289671"/>
                  <a:pt x="99337" y="1297248"/>
                  <a:pt x="101600" y="1305169"/>
                </a:cubicBezTo>
                <a:cubicBezTo>
                  <a:pt x="104551" y="1315497"/>
                  <a:pt x="105184" y="1326557"/>
                  <a:pt x="109415" y="1336430"/>
                </a:cubicBezTo>
                <a:cubicBezTo>
                  <a:pt x="113115" y="1345064"/>
                  <a:pt x="120548" y="1351631"/>
                  <a:pt x="125046" y="1359877"/>
                </a:cubicBezTo>
                <a:cubicBezTo>
                  <a:pt x="136204" y="1380333"/>
                  <a:pt x="143382" y="1403013"/>
                  <a:pt x="156307" y="1422400"/>
                </a:cubicBezTo>
                <a:cubicBezTo>
                  <a:pt x="161517" y="1430215"/>
                  <a:pt x="167278" y="1437691"/>
                  <a:pt x="171938" y="1445846"/>
                </a:cubicBezTo>
                <a:cubicBezTo>
                  <a:pt x="177718" y="1455961"/>
                  <a:pt x="182980" y="1466399"/>
                  <a:pt x="187569" y="1477107"/>
                </a:cubicBezTo>
                <a:cubicBezTo>
                  <a:pt x="190814" y="1484679"/>
                  <a:pt x="191018" y="1493568"/>
                  <a:pt x="195384" y="1500554"/>
                </a:cubicBezTo>
                <a:cubicBezTo>
                  <a:pt x="204225" y="1514699"/>
                  <a:pt x="216637" y="1526285"/>
                  <a:pt x="226646" y="1539630"/>
                </a:cubicBezTo>
                <a:cubicBezTo>
                  <a:pt x="232282" y="1547145"/>
                  <a:pt x="237299" y="1555112"/>
                  <a:pt x="242277" y="1563077"/>
                </a:cubicBezTo>
                <a:cubicBezTo>
                  <a:pt x="293908" y="1645687"/>
                  <a:pt x="234708" y="1558195"/>
                  <a:pt x="296984" y="1641230"/>
                </a:cubicBezTo>
                <a:cubicBezTo>
                  <a:pt x="310430" y="1659158"/>
                  <a:pt x="322061" y="1678439"/>
                  <a:pt x="336061" y="1695938"/>
                </a:cubicBezTo>
                <a:cubicBezTo>
                  <a:pt x="342965" y="1704569"/>
                  <a:pt x="352431" y="1710893"/>
                  <a:pt x="359507" y="1719384"/>
                </a:cubicBezTo>
                <a:cubicBezTo>
                  <a:pt x="392071" y="1758461"/>
                  <a:pt x="355600" y="1729804"/>
                  <a:pt x="398584" y="1758461"/>
                </a:cubicBezTo>
                <a:cubicBezTo>
                  <a:pt x="416500" y="1785334"/>
                  <a:pt x="420723" y="1793135"/>
                  <a:pt x="445477" y="1820984"/>
                </a:cubicBezTo>
                <a:cubicBezTo>
                  <a:pt x="455268" y="1831998"/>
                  <a:pt x="464949" y="1843404"/>
                  <a:pt x="476738" y="1852246"/>
                </a:cubicBezTo>
                <a:cubicBezTo>
                  <a:pt x="553168" y="1909569"/>
                  <a:pt x="468665" y="1831189"/>
                  <a:pt x="531446" y="1883507"/>
                </a:cubicBezTo>
                <a:cubicBezTo>
                  <a:pt x="599612" y="1940313"/>
                  <a:pt x="504201" y="1871864"/>
                  <a:pt x="586154" y="1930400"/>
                </a:cubicBezTo>
                <a:cubicBezTo>
                  <a:pt x="593797" y="1935859"/>
                  <a:pt x="600967" y="1942330"/>
                  <a:pt x="609600" y="1946030"/>
                </a:cubicBezTo>
                <a:cubicBezTo>
                  <a:pt x="619473" y="1950261"/>
                  <a:pt x="630441" y="1951241"/>
                  <a:pt x="640861" y="1953846"/>
                </a:cubicBezTo>
                <a:cubicBezTo>
                  <a:pt x="648676" y="1959056"/>
                  <a:pt x="655724" y="1965662"/>
                  <a:pt x="664307" y="1969477"/>
                </a:cubicBezTo>
                <a:cubicBezTo>
                  <a:pt x="693132" y="1982288"/>
                  <a:pt x="745346" y="1993644"/>
                  <a:pt x="773723" y="2000738"/>
                </a:cubicBezTo>
                <a:cubicBezTo>
                  <a:pt x="784143" y="2005948"/>
                  <a:pt x="794276" y="2011780"/>
                  <a:pt x="804984" y="2016369"/>
                </a:cubicBezTo>
                <a:cubicBezTo>
                  <a:pt x="812556" y="2019614"/>
                  <a:pt x="821062" y="2020500"/>
                  <a:pt x="828430" y="2024184"/>
                </a:cubicBezTo>
                <a:cubicBezTo>
                  <a:pt x="884829" y="2052383"/>
                  <a:pt x="814628" y="2028041"/>
                  <a:pt x="883138" y="2055446"/>
                </a:cubicBezTo>
                <a:cubicBezTo>
                  <a:pt x="898436" y="2061565"/>
                  <a:pt x="914974" y="2064386"/>
                  <a:pt x="930030" y="2071077"/>
                </a:cubicBezTo>
                <a:cubicBezTo>
                  <a:pt x="938613" y="2074892"/>
                  <a:pt x="945076" y="2082506"/>
                  <a:pt x="953477" y="2086707"/>
                </a:cubicBezTo>
                <a:cubicBezTo>
                  <a:pt x="960845" y="2090391"/>
                  <a:pt x="969002" y="2092260"/>
                  <a:pt x="976923" y="2094523"/>
                </a:cubicBezTo>
                <a:cubicBezTo>
                  <a:pt x="1019268" y="2106622"/>
                  <a:pt x="1003918" y="2099922"/>
                  <a:pt x="1055077" y="2110154"/>
                </a:cubicBezTo>
                <a:cubicBezTo>
                  <a:pt x="1065609" y="2112261"/>
                  <a:pt x="1076010" y="2115018"/>
                  <a:pt x="1086338" y="2117969"/>
                </a:cubicBezTo>
                <a:cubicBezTo>
                  <a:pt x="1094259" y="2120232"/>
                  <a:pt x="1101742" y="2123997"/>
                  <a:pt x="1109784" y="2125784"/>
                </a:cubicBezTo>
                <a:cubicBezTo>
                  <a:pt x="1125253" y="2129222"/>
                  <a:pt x="1141208" y="2130162"/>
                  <a:pt x="1156677" y="2133600"/>
                </a:cubicBezTo>
                <a:cubicBezTo>
                  <a:pt x="1164719" y="2135387"/>
                  <a:pt x="1172202" y="2139152"/>
                  <a:pt x="1180123" y="2141415"/>
                </a:cubicBezTo>
                <a:cubicBezTo>
                  <a:pt x="1190451" y="2144366"/>
                  <a:pt x="1201056" y="2146279"/>
                  <a:pt x="1211384" y="2149230"/>
                </a:cubicBezTo>
                <a:cubicBezTo>
                  <a:pt x="1219305" y="2151493"/>
                  <a:pt x="1226752" y="2155430"/>
                  <a:pt x="1234830" y="2157046"/>
                </a:cubicBezTo>
                <a:cubicBezTo>
                  <a:pt x="1252893" y="2160659"/>
                  <a:pt x="1271414" y="2161566"/>
                  <a:pt x="1289538" y="2164861"/>
                </a:cubicBezTo>
                <a:cubicBezTo>
                  <a:pt x="1300106" y="2166782"/>
                  <a:pt x="1310267" y="2170570"/>
                  <a:pt x="1320800" y="2172677"/>
                </a:cubicBezTo>
                <a:cubicBezTo>
                  <a:pt x="1336339" y="2175785"/>
                  <a:pt x="1352153" y="2177384"/>
                  <a:pt x="1367692" y="2180492"/>
                </a:cubicBezTo>
                <a:cubicBezTo>
                  <a:pt x="1459829" y="2198918"/>
                  <a:pt x="1314571" y="2176251"/>
                  <a:pt x="1453661" y="2196123"/>
                </a:cubicBezTo>
                <a:cubicBezTo>
                  <a:pt x="1542235" y="2193518"/>
                  <a:pt x="1631313" y="2198093"/>
                  <a:pt x="1719384" y="2188307"/>
                </a:cubicBezTo>
                <a:cubicBezTo>
                  <a:pt x="1728719" y="2187270"/>
                  <a:pt x="1728373" y="2171503"/>
                  <a:pt x="1735015" y="2164861"/>
                </a:cubicBezTo>
                <a:cubicBezTo>
                  <a:pt x="1741657" y="2158219"/>
                  <a:pt x="1750646" y="2154440"/>
                  <a:pt x="1758461" y="2149230"/>
                </a:cubicBezTo>
                <a:cubicBezTo>
                  <a:pt x="1763671" y="2141415"/>
                  <a:pt x="1768079" y="2133000"/>
                  <a:pt x="1774092" y="2125784"/>
                </a:cubicBezTo>
                <a:cubicBezTo>
                  <a:pt x="1781168" y="2117293"/>
                  <a:pt x="1792054" y="2111934"/>
                  <a:pt x="1797538" y="2102338"/>
                </a:cubicBezTo>
                <a:cubicBezTo>
                  <a:pt x="1800936" y="2096391"/>
                  <a:pt x="1812696" y="2034366"/>
                  <a:pt x="1813169" y="2032000"/>
                </a:cubicBezTo>
                <a:cubicBezTo>
                  <a:pt x="1823047" y="1923333"/>
                  <a:pt x="1827863" y="1914154"/>
                  <a:pt x="1813169" y="1781907"/>
                </a:cubicBezTo>
                <a:cubicBezTo>
                  <a:pt x="1811350" y="1765532"/>
                  <a:pt x="1801534" y="1750999"/>
                  <a:pt x="1797538" y="1735015"/>
                </a:cubicBezTo>
                <a:lnTo>
                  <a:pt x="1781907" y="1672492"/>
                </a:lnTo>
                <a:cubicBezTo>
                  <a:pt x="1779302" y="1662071"/>
                  <a:pt x="1775858" y="1651825"/>
                  <a:pt x="1774092" y="1641230"/>
                </a:cubicBezTo>
                <a:cubicBezTo>
                  <a:pt x="1758183" y="1545771"/>
                  <a:pt x="1777907" y="1635769"/>
                  <a:pt x="1750646" y="1563077"/>
                </a:cubicBezTo>
                <a:cubicBezTo>
                  <a:pt x="1729015" y="1505397"/>
                  <a:pt x="1758876" y="1555885"/>
                  <a:pt x="1727200" y="1508369"/>
                </a:cubicBezTo>
                <a:cubicBezTo>
                  <a:pt x="1719059" y="1467665"/>
                  <a:pt x="1716318" y="1450744"/>
                  <a:pt x="1703754" y="1406769"/>
                </a:cubicBezTo>
                <a:cubicBezTo>
                  <a:pt x="1699228" y="1390927"/>
                  <a:pt x="1692458" y="1375773"/>
                  <a:pt x="1688123" y="1359877"/>
                </a:cubicBezTo>
                <a:cubicBezTo>
                  <a:pt x="1684628" y="1347061"/>
                  <a:pt x="1685076" y="1333198"/>
                  <a:pt x="1680307" y="1320800"/>
                </a:cubicBezTo>
                <a:cubicBezTo>
                  <a:pt x="1671942" y="1299052"/>
                  <a:pt x="1649046" y="1258277"/>
                  <a:pt x="1649046" y="1258277"/>
                </a:cubicBezTo>
                <a:cubicBezTo>
                  <a:pt x="1646925" y="1247675"/>
                  <a:pt x="1638143" y="1200545"/>
                  <a:pt x="1633415" y="1187938"/>
                </a:cubicBezTo>
                <a:cubicBezTo>
                  <a:pt x="1629324" y="1177029"/>
                  <a:pt x="1622994" y="1167097"/>
                  <a:pt x="1617784" y="1156677"/>
                </a:cubicBezTo>
                <a:lnTo>
                  <a:pt x="1602154" y="1094154"/>
                </a:lnTo>
                <a:cubicBezTo>
                  <a:pt x="1599549" y="1083733"/>
                  <a:pt x="1597735" y="1073082"/>
                  <a:pt x="1594338" y="1062892"/>
                </a:cubicBezTo>
                <a:cubicBezTo>
                  <a:pt x="1591733" y="1055077"/>
                  <a:pt x="1588786" y="1047367"/>
                  <a:pt x="1586523" y="1039446"/>
                </a:cubicBezTo>
                <a:cubicBezTo>
                  <a:pt x="1583572" y="1029118"/>
                  <a:pt x="1582104" y="1018374"/>
                  <a:pt x="1578707" y="1008184"/>
                </a:cubicBezTo>
                <a:cubicBezTo>
                  <a:pt x="1574271" y="994875"/>
                  <a:pt x="1567513" y="982416"/>
                  <a:pt x="1563077" y="969107"/>
                </a:cubicBezTo>
                <a:cubicBezTo>
                  <a:pt x="1559680" y="958917"/>
                  <a:pt x="1559492" y="947719"/>
                  <a:pt x="1555261" y="937846"/>
                </a:cubicBezTo>
                <a:cubicBezTo>
                  <a:pt x="1551561" y="929213"/>
                  <a:pt x="1543831" y="922801"/>
                  <a:pt x="1539630" y="914400"/>
                </a:cubicBezTo>
                <a:cubicBezTo>
                  <a:pt x="1533356" y="901852"/>
                  <a:pt x="1529698" y="888143"/>
                  <a:pt x="1524000" y="875323"/>
                </a:cubicBezTo>
                <a:cubicBezTo>
                  <a:pt x="1511188" y="846494"/>
                  <a:pt x="1501831" y="833164"/>
                  <a:pt x="1484923" y="804984"/>
                </a:cubicBezTo>
                <a:cubicBezTo>
                  <a:pt x="1473113" y="757746"/>
                  <a:pt x="1475295" y="747256"/>
                  <a:pt x="1453661" y="711200"/>
                </a:cubicBezTo>
                <a:cubicBezTo>
                  <a:pt x="1443996" y="695091"/>
                  <a:pt x="1430801" y="681110"/>
                  <a:pt x="1422400" y="664307"/>
                </a:cubicBezTo>
                <a:cubicBezTo>
                  <a:pt x="1411979" y="643466"/>
                  <a:pt x="1398506" y="623889"/>
                  <a:pt x="1391138" y="601784"/>
                </a:cubicBezTo>
                <a:cubicBezTo>
                  <a:pt x="1380353" y="569427"/>
                  <a:pt x="1387893" y="585192"/>
                  <a:pt x="1367692" y="554892"/>
                </a:cubicBezTo>
                <a:cubicBezTo>
                  <a:pt x="1351429" y="489834"/>
                  <a:pt x="1371231" y="554152"/>
                  <a:pt x="1344246" y="500184"/>
                </a:cubicBezTo>
                <a:cubicBezTo>
                  <a:pt x="1340562" y="492816"/>
                  <a:pt x="1340114" y="484106"/>
                  <a:pt x="1336430" y="476738"/>
                </a:cubicBezTo>
                <a:cubicBezTo>
                  <a:pt x="1332229" y="468337"/>
                  <a:pt x="1325001" y="461693"/>
                  <a:pt x="1320800" y="453292"/>
                </a:cubicBezTo>
                <a:cubicBezTo>
                  <a:pt x="1317116" y="445924"/>
                  <a:pt x="1316330" y="437374"/>
                  <a:pt x="1312984" y="429846"/>
                </a:cubicBezTo>
                <a:cubicBezTo>
                  <a:pt x="1276292" y="347292"/>
                  <a:pt x="1305554" y="414832"/>
                  <a:pt x="1266092" y="351692"/>
                </a:cubicBezTo>
                <a:cubicBezTo>
                  <a:pt x="1259917" y="341812"/>
                  <a:pt x="1256924" y="330124"/>
                  <a:pt x="1250461" y="320430"/>
                </a:cubicBezTo>
                <a:cubicBezTo>
                  <a:pt x="1236010" y="298754"/>
                  <a:pt x="1219200" y="278748"/>
                  <a:pt x="1203569" y="257907"/>
                </a:cubicBezTo>
                <a:cubicBezTo>
                  <a:pt x="1195754" y="247487"/>
                  <a:pt x="1189333" y="235856"/>
                  <a:pt x="1180123" y="226646"/>
                </a:cubicBezTo>
                <a:cubicBezTo>
                  <a:pt x="1169702" y="216225"/>
                  <a:pt x="1157703" y="207174"/>
                  <a:pt x="1148861" y="195384"/>
                </a:cubicBezTo>
                <a:cubicBezTo>
                  <a:pt x="1141871" y="186064"/>
                  <a:pt x="1141468" y="172361"/>
                  <a:pt x="1133230" y="164123"/>
                </a:cubicBezTo>
                <a:cubicBezTo>
                  <a:pt x="1112227" y="143120"/>
                  <a:pt x="1083895" y="130418"/>
                  <a:pt x="1062892" y="109415"/>
                </a:cubicBezTo>
                <a:cubicBezTo>
                  <a:pt x="1047261" y="93784"/>
                  <a:pt x="1028262" y="80915"/>
                  <a:pt x="1016000" y="62523"/>
                </a:cubicBezTo>
                <a:cubicBezTo>
                  <a:pt x="1010790" y="54708"/>
                  <a:pt x="1008334" y="44055"/>
                  <a:pt x="1000369" y="39077"/>
                </a:cubicBezTo>
                <a:cubicBezTo>
                  <a:pt x="977150" y="24565"/>
                  <a:pt x="923782" y="18012"/>
                  <a:pt x="898769" y="15630"/>
                </a:cubicBezTo>
                <a:cubicBezTo>
                  <a:pt x="799535" y="6179"/>
                  <a:pt x="691845" y="3915"/>
                  <a:pt x="593969" y="0"/>
                </a:cubicBezTo>
                <a:cubicBezTo>
                  <a:pt x="541866" y="2605"/>
                  <a:pt x="488890" y="-2037"/>
                  <a:pt x="437661" y="7815"/>
                </a:cubicBezTo>
                <a:cubicBezTo>
                  <a:pt x="419213" y="11363"/>
                  <a:pt x="408591" y="33137"/>
                  <a:pt x="390769" y="39077"/>
                </a:cubicBezTo>
                <a:lnTo>
                  <a:pt x="367323" y="46892"/>
                </a:lnTo>
                <a:cubicBezTo>
                  <a:pt x="359508" y="52102"/>
                  <a:pt x="352278" y="58322"/>
                  <a:pt x="343877" y="62523"/>
                </a:cubicBezTo>
                <a:cubicBezTo>
                  <a:pt x="336508" y="66207"/>
                  <a:pt x="327285" y="65768"/>
                  <a:pt x="320430" y="70338"/>
                </a:cubicBezTo>
                <a:cubicBezTo>
                  <a:pt x="311234" y="76469"/>
                  <a:pt x="305475" y="86708"/>
                  <a:pt x="296984" y="93784"/>
                </a:cubicBezTo>
                <a:cubicBezTo>
                  <a:pt x="289768" y="99797"/>
                  <a:pt x="280754" y="103402"/>
                  <a:pt x="273538" y="109415"/>
                </a:cubicBezTo>
                <a:cubicBezTo>
                  <a:pt x="265047" y="116491"/>
                  <a:pt x="259288" y="126730"/>
                  <a:pt x="250092" y="132861"/>
                </a:cubicBezTo>
                <a:cubicBezTo>
                  <a:pt x="243237" y="137431"/>
                  <a:pt x="234014" y="136993"/>
                  <a:pt x="226646" y="140677"/>
                </a:cubicBezTo>
                <a:cubicBezTo>
                  <a:pt x="218245" y="144878"/>
                  <a:pt x="211015" y="151097"/>
                  <a:pt x="203200" y="156307"/>
                </a:cubicBezTo>
                <a:cubicBezTo>
                  <a:pt x="197990" y="164123"/>
                  <a:pt x="195385" y="174544"/>
                  <a:pt x="187569" y="179754"/>
                </a:cubicBezTo>
                <a:cubicBezTo>
                  <a:pt x="178632" y="185712"/>
                  <a:pt x="166595" y="184483"/>
                  <a:pt x="156307" y="187569"/>
                </a:cubicBezTo>
                <a:cubicBezTo>
                  <a:pt x="98711" y="204848"/>
                  <a:pt x="92482" y="203199"/>
                  <a:pt x="78154" y="218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5.</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94471985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E4B2351A-0550-4BAA-9160-3B3CAA628AD7}"/>
              </a:ext>
            </a:extLst>
          </p:cNvPr>
          <p:cNvSpPr/>
          <p:nvPr/>
        </p:nvSpPr>
        <p:spPr>
          <a:xfrm>
            <a:off x="9284677" y="1609969"/>
            <a:ext cx="1641231" cy="4033869"/>
          </a:xfrm>
          <a:custGeom>
            <a:avLst/>
            <a:gdLst>
              <a:gd name="connsiteX0" fmla="*/ 1016000 w 1641231"/>
              <a:gd name="connsiteY0" fmla="*/ 4032739 h 4033869"/>
              <a:gd name="connsiteX1" fmla="*/ 914400 w 1641231"/>
              <a:gd name="connsiteY1" fmla="*/ 3962400 h 4033869"/>
              <a:gd name="connsiteX2" fmla="*/ 781538 w 1641231"/>
              <a:gd name="connsiteY2" fmla="*/ 3899877 h 4033869"/>
              <a:gd name="connsiteX3" fmla="*/ 695569 w 1641231"/>
              <a:gd name="connsiteY3" fmla="*/ 3845169 h 4033869"/>
              <a:gd name="connsiteX4" fmla="*/ 648677 w 1641231"/>
              <a:gd name="connsiteY4" fmla="*/ 3813908 h 4033869"/>
              <a:gd name="connsiteX5" fmla="*/ 578338 w 1641231"/>
              <a:gd name="connsiteY5" fmla="*/ 3774831 h 4033869"/>
              <a:gd name="connsiteX6" fmla="*/ 515815 w 1641231"/>
              <a:gd name="connsiteY6" fmla="*/ 3712308 h 4033869"/>
              <a:gd name="connsiteX7" fmla="*/ 461108 w 1641231"/>
              <a:gd name="connsiteY7" fmla="*/ 3673231 h 4033869"/>
              <a:gd name="connsiteX8" fmla="*/ 437661 w 1641231"/>
              <a:gd name="connsiteY8" fmla="*/ 3649785 h 4033869"/>
              <a:gd name="connsiteX9" fmla="*/ 398585 w 1641231"/>
              <a:gd name="connsiteY9" fmla="*/ 3579446 h 4033869"/>
              <a:gd name="connsiteX10" fmla="*/ 351692 w 1641231"/>
              <a:gd name="connsiteY10" fmla="*/ 3516923 h 4033869"/>
              <a:gd name="connsiteX11" fmla="*/ 336061 w 1641231"/>
              <a:gd name="connsiteY11" fmla="*/ 3493477 h 4033869"/>
              <a:gd name="connsiteX12" fmla="*/ 304800 w 1641231"/>
              <a:gd name="connsiteY12" fmla="*/ 3446585 h 4033869"/>
              <a:gd name="connsiteX13" fmla="*/ 289169 w 1641231"/>
              <a:gd name="connsiteY13" fmla="*/ 3407508 h 4033869"/>
              <a:gd name="connsiteX14" fmla="*/ 281354 w 1641231"/>
              <a:gd name="connsiteY14" fmla="*/ 3360616 h 4033869"/>
              <a:gd name="connsiteX15" fmla="*/ 242277 w 1641231"/>
              <a:gd name="connsiteY15" fmla="*/ 3290277 h 4033869"/>
              <a:gd name="connsiteX16" fmla="*/ 218831 w 1641231"/>
              <a:gd name="connsiteY16" fmla="*/ 3227754 h 4033869"/>
              <a:gd name="connsiteX17" fmla="*/ 187569 w 1641231"/>
              <a:gd name="connsiteY17" fmla="*/ 3173046 h 4033869"/>
              <a:gd name="connsiteX18" fmla="*/ 171938 w 1641231"/>
              <a:gd name="connsiteY18" fmla="*/ 3094893 h 4033869"/>
              <a:gd name="connsiteX19" fmla="*/ 164123 w 1641231"/>
              <a:gd name="connsiteY19" fmla="*/ 3063631 h 4033869"/>
              <a:gd name="connsiteX20" fmla="*/ 156308 w 1641231"/>
              <a:gd name="connsiteY20" fmla="*/ 3024554 h 4033869"/>
              <a:gd name="connsiteX21" fmla="*/ 132861 w 1641231"/>
              <a:gd name="connsiteY21" fmla="*/ 2954216 h 4033869"/>
              <a:gd name="connsiteX22" fmla="*/ 125046 w 1641231"/>
              <a:gd name="connsiteY22" fmla="*/ 2930769 h 4033869"/>
              <a:gd name="connsiteX23" fmla="*/ 109415 w 1641231"/>
              <a:gd name="connsiteY23" fmla="*/ 2868246 h 4033869"/>
              <a:gd name="connsiteX24" fmla="*/ 101600 w 1641231"/>
              <a:gd name="connsiteY24" fmla="*/ 2836985 h 4033869"/>
              <a:gd name="connsiteX25" fmla="*/ 85969 w 1641231"/>
              <a:gd name="connsiteY25" fmla="*/ 2790093 h 4033869"/>
              <a:gd name="connsiteX26" fmla="*/ 70338 w 1641231"/>
              <a:gd name="connsiteY26" fmla="*/ 2727569 h 4033869"/>
              <a:gd name="connsiteX27" fmla="*/ 62523 w 1641231"/>
              <a:gd name="connsiteY27" fmla="*/ 2680677 h 4033869"/>
              <a:gd name="connsiteX28" fmla="*/ 54708 w 1641231"/>
              <a:gd name="connsiteY28" fmla="*/ 2657231 h 4033869"/>
              <a:gd name="connsiteX29" fmla="*/ 46892 w 1641231"/>
              <a:gd name="connsiteY29" fmla="*/ 2610339 h 4033869"/>
              <a:gd name="connsiteX30" fmla="*/ 31261 w 1641231"/>
              <a:gd name="connsiteY30" fmla="*/ 2516554 h 4033869"/>
              <a:gd name="connsiteX31" fmla="*/ 39077 w 1641231"/>
              <a:gd name="connsiteY31" fmla="*/ 2250831 h 4033869"/>
              <a:gd name="connsiteX32" fmla="*/ 54708 w 1641231"/>
              <a:gd name="connsiteY32" fmla="*/ 2164862 h 4033869"/>
              <a:gd name="connsiteX33" fmla="*/ 70338 w 1641231"/>
              <a:gd name="connsiteY33" fmla="*/ 2008554 h 4033869"/>
              <a:gd name="connsiteX34" fmla="*/ 85969 w 1641231"/>
              <a:gd name="connsiteY34" fmla="*/ 1930400 h 4033869"/>
              <a:gd name="connsiteX35" fmla="*/ 101600 w 1641231"/>
              <a:gd name="connsiteY35" fmla="*/ 1883508 h 4033869"/>
              <a:gd name="connsiteX36" fmla="*/ 109415 w 1641231"/>
              <a:gd name="connsiteY36" fmla="*/ 1852246 h 4033869"/>
              <a:gd name="connsiteX37" fmla="*/ 132861 w 1641231"/>
              <a:gd name="connsiteY37" fmla="*/ 1828800 h 4033869"/>
              <a:gd name="connsiteX38" fmla="*/ 171938 w 1641231"/>
              <a:gd name="connsiteY38" fmla="*/ 1774093 h 4033869"/>
              <a:gd name="connsiteX39" fmla="*/ 187569 w 1641231"/>
              <a:gd name="connsiteY39" fmla="*/ 1735016 h 4033869"/>
              <a:gd name="connsiteX40" fmla="*/ 203200 w 1641231"/>
              <a:gd name="connsiteY40" fmla="*/ 1703754 h 4033869"/>
              <a:gd name="connsiteX41" fmla="*/ 218831 w 1641231"/>
              <a:gd name="connsiteY41" fmla="*/ 1680308 h 4033869"/>
              <a:gd name="connsiteX42" fmla="*/ 250092 w 1641231"/>
              <a:gd name="connsiteY42" fmla="*/ 1609969 h 4033869"/>
              <a:gd name="connsiteX43" fmla="*/ 257908 w 1641231"/>
              <a:gd name="connsiteY43" fmla="*/ 1578708 h 4033869"/>
              <a:gd name="connsiteX44" fmla="*/ 273538 w 1641231"/>
              <a:gd name="connsiteY44" fmla="*/ 1555262 h 4033869"/>
              <a:gd name="connsiteX45" fmla="*/ 289169 w 1641231"/>
              <a:gd name="connsiteY45" fmla="*/ 1524000 h 4033869"/>
              <a:gd name="connsiteX46" fmla="*/ 281354 w 1641231"/>
              <a:gd name="connsiteY46" fmla="*/ 1227016 h 4033869"/>
              <a:gd name="connsiteX47" fmla="*/ 265723 w 1641231"/>
              <a:gd name="connsiteY47" fmla="*/ 1187939 h 4033869"/>
              <a:gd name="connsiteX48" fmla="*/ 257908 w 1641231"/>
              <a:gd name="connsiteY48" fmla="*/ 1156677 h 4033869"/>
              <a:gd name="connsiteX49" fmla="*/ 203200 w 1641231"/>
              <a:gd name="connsiteY49" fmla="*/ 1031631 h 4033869"/>
              <a:gd name="connsiteX50" fmla="*/ 171938 w 1641231"/>
              <a:gd name="connsiteY50" fmla="*/ 984739 h 4033869"/>
              <a:gd name="connsiteX51" fmla="*/ 148492 w 1641231"/>
              <a:gd name="connsiteY51" fmla="*/ 930031 h 4033869"/>
              <a:gd name="connsiteX52" fmla="*/ 132861 w 1641231"/>
              <a:gd name="connsiteY52" fmla="*/ 890954 h 4033869"/>
              <a:gd name="connsiteX53" fmla="*/ 109415 w 1641231"/>
              <a:gd name="connsiteY53" fmla="*/ 851877 h 4033869"/>
              <a:gd name="connsiteX54" fmla="*/ 70338 w 1641231"/>
              <a:gd name="connsiteY54" fmla="*/ 750277 h 4033869"/>
              <a:gd name="connsiteX55" fmla="*/ 54708 w 1641231"/>
              <a:gd name="connsiteY55" fmla="*/ 726831 h 4033869"/>
              <a:gd name="connsiteX56" fmla="*/ 46892 w 1641231"/>
              <a:gd name="connsiteY56" fmla="*/ 664308 h 4033869"/>
              <a:gd name="connsiteX57" fmla="*/ 31261 w 1641231"/>
              <a:gd name="connsiteY57" fmla="*/ 609600 h 4033869"/>
              <a:gd name="connsiteX58" fmla="*/ 23446 w 1641231"/>
              <a:gd name="connsiteY58" fmla="*/ 554893 h 4033869"/>
              <a:gd name="connsiteX59" fmla="*/ 15631 w 1641231"/>
              <a:gd name="connsiteY59" fmla="*/ 515816 h 4033869"/>
              <a:gd name="connsiteX60" fmla="*/ 0 w 1641231"/>
              <a:gd name="connsiteY60" fmla="*/ 406400 h 4033869"/>
              <a:gd name="connsiteX61" fmla="*/ 7815 w 1641231"/>
              <a:gd name="connsiteY61" fmla="*/ 203200 h 4033869"/>
              <a:gd name="connsiteX62" fmla="*/ 15631 w 1641231"/>
              <a:gd name="connsiteY62" fmla="*/ 179754 h 4033869"/>
              <a:gd name="connsiteX63" fmla="*/ 39077 w 1641231"/>
              <a:gd name="connsiteY63" fmla="*/ 164123 h 4033869"/>
              <a:gd name="connsiteX64" fmla="*/ 54708 w 1641231"/>
              <a:gd name="connsiteY64" fmla="*/ 140677 h 4033869"/>
              <a:gd name="connsiteX65" fmla="*/ 70338 w 1641231"/>
              <a:gd name="connsiteY65" fmla="*/ 109416 h 4033869"/>
              <a:gd name="connsiteX66" fmla="*/ 93785 w 1641231"/>
              <a:gd name="connsiteY66" fmla="*/ 93785 h 4033869"/>
              <a:gd name="connsiteX67" fmla="*/ 125046 w 1641231"/>
              <a:gd name="connsiteY67" fmla="*/ 70339 h 4033869"/>
              <a:gd name="connsiteX68" fmla="*/ 203200 w 1641231"/>
              <a:gd name="connsiteY68" fmla="*/ 39077 h 4033869"/>
              <a:gd name="connsiteX69" fmla="*/ 226646 w 1641231"/>
              <a:gd name="connsiteY69" fmla="*/ 31262 h 4033869"/>
              <a:gd name="connsiteX70" fmla="*/ 257908 w 1641231"/>
              <a:gd name="connsiteY70" fmla="*/ 15631 h 4033869"/>
              <a:gd name="connsiteX71" fmla="*/ 343877 w 1641231"/>
              <a:gd name="connsiteY71" fmla="*/ 0 h 4033869"/>
              <a:gd name="connsiteX72" fmla="*/ 687754 w 1641231"/>
              <a:gd name="connsiteY72" fmla="*/ 7816 h 4033869"/>
              <a:gd name="connsiteX73" fmla="*/ 711200 w 1641231"/>
              <a:gd name="connsiteY73" fmla="*/ 23446 h 4033869"/>
              <a:gd name="connsiteX74" fmla="*/ 734646 w 1641231"/>
              <a:gd name="connsiteY74" fmla="*/ 31262 h 4033869"/>
              <a:gd name="connsiteX75" fmla="*/ 797169 w 1641231"/>
              <a:gd name="connsiteY75" fmla="*/ 54708 h 4033869"/>
              <a:gd name="connsiteX76" fmla="*/ 875323 w 1641231"/>
              <a:gd name="connsiteY76" fmla="*/ 109416 h 4033869"/>
              <a:gd name="connsiteX77" fmla="*/ 922215 w 1641231"/>
              <a:gd name="connsiteY77" fmla="*/ 164123 h 4033869"/>
              <a:gd name="connsiteX78" fmla="*/ 945661 w 1641231"/>
              <a:gd name="connsiteY78" fmla="*/ 171939 h 4033869"/>
              <a:gd name="connsiteX79" fmla="*/ 976923 w 1641231"/>
              <a:gd name="connsiteY79" fmla="*/ 203200 h 4033869"/>
              <a:gd name="connsiteX80" fmla="*/ 1016000 w 1641231"/>
              <a:gd name="connsiteY80" fmla="*/ 265723 h 4033869"/>
              <a:gd name="connsiteX81" fmla="*/ 1062892 w 1641231"/>
              <a:gd name="connsiteY81" fmla="*/ 312616 h 4033869"/>
              <a:gd name="connsiteX82" fmla="*/ 1109785 w 1641231"/>
              <a:gd name="connsiteY82" fmla="*/ 398585 h 4033869"/>
              <a:gd name="connsiteX83" fmla="*/ 1125415 w 1641231"/>
              <a:gd name="connsiteY83" fmla="*/ 461108 h 4033869"/>
              <a:gd name="connsiteX84" fmla="*/ 1141046 w 1641231"/>
              <a:gd name="connsiteY84" fmla="*/ 500185 h 4033869"/>
              <a:gd name="connsiteX85" fmla="*/ 1148861 w 1641231"/>
              <a:gd name="connsiteY85" fmla="*/ 523631 h 4033869"/>
              <a:gd name="connsiteX86" fmla="*/ 1164492 w 1641231"/>
              <a:gd name="connsiteY86" fmla="*/ 562708 h 4033869"/>
              <a:gd name="connsiteX87" fmla="*/ 1180123 w 1641231"/>
              <a:gd name="connsiteY87" fmla="*/ 633046 h 4033869"/>
              <a:gd name="connsiteX88" fmla="*/ 1195754 w 1641231"/>
              <a:gd name="connsiteY88" fmla="*/ 726831 h 4033869"/>
              <a:gd name="connsiteX89" fmla="*/ 1180123 w 1641231"/>
              <a:gd name="connsiteY89" fmla="*/ 1016000 h 4033869"/>
              <a:gd name="connsiteX90" fmla="*/ 1156677 w 1641231"/>
              <a:gd name="connsiteY90" fmla="*/ 1078523 h 4033869"/>
              <a:gd name="connsiteX91" fmla="*/ 1141046 w 1641231"/>
              <a:gd name="connsiteY91" fmla="*/ 1125416 h 4033869"/>
              <a:gd name="connsiteX92" fmla="*/ 1133231 w 1641231"/>
              <a:gd name="connsiteY92" fmla="*/ 1148862 h 4033869"/>
              <a:gd name="connsiteX93" fmla="*/ 1117600 w 1641231"/>
              <a:gd name="connsiteY93" fmla="*/ 1187939 h 4033869"/>
              <a:gd name="connsiteX94" fmla="*/ 1101969 w 1641231"/>
              <a:gd name="connsiteY94" fmla="*/ 1242646 h 4033869"/>
              <a:gd name="connsiteX95" fmla="*/ 1062892 w 1641231"/>
              <a:gd name="connsiteY95" fmla="*/ 1312985 h 4033869"/>
              <a:gd name="connsiteX96" fmla="*/ 1055077 w 1641231"/>
              <a:gd name="connsiteY96" fmla="*/ 1336431 h 4033869"/>
              <a:gd name="connsiteX97" fmla="*/ 1008185 w 1641231"/>
              <a:gd name="connsiteY97" fmla="*/ 1422400 h 4033869"/>
              <a:gd name="connsiteX98" fmla="*/ 992554 w 1641231"/>
              <a:gd name="connsiteY98" fmla="*/ 1477108 h 4033869"/>
              <a:gd name="connsiteX99" fmla="*/ 976923 w 1641231"/>
              <a:gd name="connsiteY99" fmla="*/ 1539631 h 4033869"/>
              <a:gd name="connsiteX100" fmla="*/ 976923 w 1641231"/>
              <a:gd name="connsiteY100" fmla="*/ 1805354 h 4033869"/>
              <a:gd name="connsiteX101" fmla="*/ 992554 w 1641231"/>
              <a:gd name="connsiteY101" fmla="*/ 1899139 h 4033869"/>
              <a:gd name="connsiteX102" fmla="*/ 1008185 w 1641231"/>
              <a:gd name="connsiteY102" fmla="*/ 1961662 h 4033869"/>
              <a:gd name="connsiteX103" fmla="*/ 1016000 w 1641231"/>
              <a:gd name="connsiteY103" fmla="*/ 1992923 h 4033869"/>
              <a:gd name="connsiteX104" fmla="*/ 1031631 w 1641231"/>
              <a:gd name="connsiteY104" fmla="*/ 2024185 h 4033869"/>
              <a:gd name="connsiteX105" fmla="*/ 1055077 w 1641231"/>
              <a:gd name="connsiteY105" fmla="*/ 2086708 h 4033869"/>
              <a:gd name="connsiteX106" fmla="*/ 1070708 w 1641231"/>
              <a:gd name="connsiteY106" fmla="*/ 2141416 h 4033869"/>
              <a:gd name="connsiteX107" fmla="*/ 1094154 w 1641231"/>
              <a:gd name="connsiteY107" fmla="*/ 2188308 h 4033869"/>
              <a:gd name="connsiteX108" fmla="*/ 1101969 w 1641231"/>
              <a:gd name="connsiteY108" fmla="*/ 2219569 h 4033869"/>
              <a:gd name="connsiteX109" fmla="*/ 1109785 w 1641231"/>
              <a:gd name="connsiteY109" fmla="*/ 2243016 h 4033869"/>
              <a:gd name="connsiteX110" fmla="*/ 1133231 w 1641231"/>
              <a:gd name="connsiteY110" fmla="*/ 2321169 h 4033869"/>
              <a:gd name="connsiteX111" fmla="*/ 1141046 w 1641231"/>
              <a:gd name="connsiteY111" fmla="*/ 2352431 h 4033869"/>
              <a:gd name="connsiteX112" fmla="*/ 1156677 w 1641231"/>
              <a:gd name="connsiteY112" fmla="*/ 2375877 h 4033869"/>
              <a:gd name="connsiteX113" fmla="*/ 1203569 w 1641231"/>
              <a:gd name="connsiteY113" fmla="*/ 2454031 h 4033869"/>
              <a:gd name="connsiteX114" fmla="*/ 1234831 w 1641231"/>
              <a:gd name="connsiteY114" fmla="*/ 2532185 h 4033869"/>
              <a:gd name="connsiteX115" fmla="*/ 1258277 w 1641231"/>
              <a:gd name="connsiteY115" fmla="*/ 2571262 h 4033869"/>
              <a:gd name="connsiteX116" fmla="*/ 1281723 w 1641231"/>
              <a:gd name="connsiteY116" fmla="*/ 2625969 h 4033869"/>
              <a:gd name="connsiteX117" fmla="*/ 1328615 w 1641231"/>
              <a:gd name="connsiteY117" fmla="*/ 2688493 h 4033869"/>
              <a:gd name="connsiteX118" fmla="*/ 1344246 w 1641231"/>
              <a:gd name="connsiteY118" fmla="*/ 2711939 h 4033869"/>
              <a:gd name="connsiteX119" fmla="*/ 1383323 w 1641231"/>
              <a:gd name="connsiteY119" fmla="*/ 2782277 h 4033869"/>
              <a:gd name="connsiteX120" fmla="*/ 1406769 w 1641231"/>
              <a:gd name="connsiteY120" fmla="*/ 2836985 h 4033869"/>
              <a:gd name="connsiteX121" fmla="*/ 1430215 w 1641231"/>
              <a:gd name="connsiteY121" fmla="*/ 2868246 h 4033869"/>
              <a:gd name="connsiteX122" fmla="*/ 1469292 w 1641231"/>
              <a:gd name="connsiteY122" fmla="*/ 2946400 h 4033869"/>
              <a:gd name="connsiteX123" fmla="*/ 1492738 w 1641231"/>
              <a:gd name="connsiteY123" fmla="*/ 2977662 h 4033869"/>
              <a:gd name="connsiteX124" fmla="*/ 1539631 w 1641231"/>
              <a:gd name="connsiteY124" fmla="*/ 3079262 h 4033869"/>
              <a:gd name="connsiteX125" fmla="*/ 1563077 w 1641231"/>
              <a:gd name="connsiteY125" fmla="*/ 3118339 h 4033869"/>
              <a:gd name="connsiteX126" fmla="*/ 1578708 w 1641231"/>
              <a:gd name="connsiteY126" fmla="*/ 3165231 h 4033869"/>
              <a:gd name="connsiteX127" fmla="*/ 1586523 w 1641231"/>
              <a:gd name="connsiteY127" fmla="*/ 3188677 h 4033869"/>
              <a:gd name="connsiteX128" fmla="*/ 1602154 w 1641231"/>
              <a:gd name="connsiteY128" fmla="*/ 3212123 h 4033869"/>
              <a:gd name="connsiteX129" fmla="*/ 1609969 w 1641231"/>
              <a:gd name="connsiteY129" fmla="*/ 3235569 h 4033869"/>
              <a:gd name="connsiteX130" fmla="*/ 1633415 w 1641231"/>
              <a:gd name="connsiteY130" fmla="*/ 3290277 h 4033869"/>
              <a:gd name="connsiteX131" fmla="*/ 1641231 w 1641231"/>
              <a:gd name="connsiteY131" fmla="*/ 3337169 h 4033869"/>
              <a:gd name="connsiteX132" fmla="*/ 1633415 w 1641231"/>
              <a:gd name="connsiteY132" fmla="*/ 3548185 h 4033869"/>
              <a:gd name="connsiteX133" fmla="*/ 1617785 w 1641231"/>
              <a:gd name="connsiteY133" fmla="*/ 3579446 h 4033869"/>
              <a:gd name="connsiteX134" fmla="*/ 1602154 w 1641231"/>
              <a:gd name="connsiteY134" fmla="*/ 3602893 h 4033869"/>
              <a:gd name="connsiteX135" fmla="*/ 1578708 w 1641231"/>
              <a:gd name="connsiteY135" fmla="*/ 3641969 h 4033869"/>
              <a:gd name="connsiteX136" fmla="*/ 1570892 w 1641231"/>
              <a:gd name="connsiteY136" fmla="*/ 3673231 h 4033869"/>
              <a:gd name="connsiteX137" fmla="*/ 1547446 w 1641231"/>
              <a:gd name="connsiteY137" fmla="*/ 3696677 h 4033869"/>
              <a:gd name="connsiteX138" fmla="*/ 1492738 w 1641231"/>
              <a:gd name="connsiteY138" fmla="*/ 3767016 h 4033869"/>
              <a:gd name="connsiteX139" fmla="*/ 1438031 w 1641231"/>
              <a:gd name="connsiteY139" fmla="*/ 3845169 h 4033869"/>
              <a:gd name="connsiteX140" fmla="*/ 1414585 w 1641231"/>
              <a:gd name="connsiteY140" fmla="*/ 3868616 h 4033869"/>
              <a:gd name="connsiteX141" fmla="*/ 1367692 w 1641231"/>
              <a:gd name="connsiteY141" fmla="*/ 3899877 h 4033869"/>
              <a:gd name="connsiteX142" fmla="*/ 1344246 w 1641231"/>
              <a:gd name="connsiteY142" fmla="*/ 3915508 h 4033869"/>
              <a:gd name="connsiteX143" fmla="*/ 1320800 w 1641231"/>
              <a:gd name="connsiteY143" fmla="*/ 3931139 h 4033869"/>
              <a:gd name="connsiteX144" fmla="*/ 1242646 w 1641231"/>
              <a:gd name="connsiteY144" fmla="*/ 3954585 h 4033869"/>
              <a:gd name="connsiteX145" fmla="*/ 1219200 w 1641231"/>
              <a:gd name="connsiteY145" fmla="*/ 3970216 h 4033869"/>
              <a:gd name="connsiteX146" fmla="*/ 1156677 w 1641231"/>
              <a:gd name="connsiteY146" fmla="*/ 3985846 h 4033869"/>
              <a:gd name="connsiteX147" fmla="*/ 1125415 w 1641231"/>
              <a:gd name="connsiteY147" fmla="*/ 3993662 h 4033869"/>
              <a:gd name="connsiteX148" fmla="*/ 1016000 w 1641231"/>
              <a:gd name="connsiteY148" fmla="*/ 4032739 h 403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641231" h="4033869">
                <a:moveTo>
                  <a:pt x="1016000" y="4032739"/>
                </a:moveTo>
                <a:cubicBezTo>
                  <a:pt x="980831" y="4027529"/>
                  <a:pt x="1013146" y="4021647"/>
                  <a:pt x="914400" y="3962400"/>
                </a:cubicBezTo>
                <a:cubicBezTo>
                  <a:pt x="819983" y="3905750"/>
                  <a:pt x="865458" y="3923854"/>
                  <a:pt x="781538" y="3899877"/>
                </a:cubicBezTo>
                <a:cubicBezTo>
                  <a:pt x="706124" y="3839547"/>
                  <a:pt x="781153" y="3895094"/>
                  <a:pt x="695569" y="3845169"/>
                </a:cubicBezTo>
                <a:cubicBezTo>
                  <a:pt x="679342" y="3835703"/>
                  <a:pt x="664786" y="3823573"/>
                  <a:pt x="648677" y="3813908"/>
                </a:cubicBezTo>
                <a:cubicBezTo>
                  <a:pt x="596619" y="3782673"/>
                  <a:pt x="636805" y="3815758"/>
                  <a:pt x="578338" y="3774831"/>
                </a:cubicBezTo>
                <a:cubicBezTo>
                  <a:pt x="497905" y="3718527"/>
                  <a:pt x="573621" y="3770114"/>
                  <a:pt x="515815" y="3712308"/>
                </a:cubicBezTo>
                <a:cubicBezTo>
                  <a:pt x="487665" y="3684158"/>
                  <a:pt x="487730" y="3695416"/>
                  <a:pt x="461108" y="3673231"/>
                </a:cubicBezTo>
                <a:cubicBezTo>
                  <a:pt x="452617" y="3666155"/>
                  <a:pt x="444293" y="3658627"/>
                  <a:pt x="437661" y="3649785"/>
                </a:cubicBezTo>
                <a:cubicBezTo>
                  <a:pt x="379384" y="3572083"/>
                  <a:pt x="443125" y="3646257"/>
                  <a:pt x="398585" y="3579446"/>
                </a:cubicBezTo>
                <a:cubicBezTo>
                  <a:pt x="384134" y="3557770"/>
                  <a:pt x="366143" y="3538599"/>
                  <a:pt x="351692" y="3516923"/>
                </a:cubicBezTo>
                <a:lnTo>
                  <a:pt x="336061" y="3493477"/>
                </a:lnTo>
                <a:cubicBezTo>
                  <a:pt x="315402" y="3431496"/>
                  <a:pt x="346615" y="3513488"/>
                  <a:pt x="304800" y="3446585"/>
                </a:cubicBezTo>
                <a:cubicBezTo>
                  <a:pt x="297365" y="3434688"/>
                  <a:pt x="294379" y="3420534"/>
                  <a:pt x="289169" y="3407508"/>
                </a:cubicBezTo>
                <a:cubicBezTo>
                  <a:pt x="286564" y="3391877"/>
                  <a:pt x="285907" y="3375794"/>
                  <a:pt x="281354" y="3360616"/>
                </a:cubicBezTo>
                <a:cubicBezTo>
                  <a:pt x="275709" y="3341800"/>
                  <a:pt x="249839" y="3305402"/>
                  <a:pt x="242277" y="3290277"/>
                </a:cubicBezTo>
                <a:cubicBezTo>
                  <a:pt x="209884" y="3225491"/>
                  <a:pt x="239128" y="3275114"/>
                  <a:pt x="218831" y="3227754"/>
                </a:cubicBezTo>
                <a:cubicBezTo>
                  <a:pt x="206933" y="3199993"/>
                  <a:pt x="203265" y="3196591"/>
                  <a:pt x="187569" y="3173046"/>
                </a:cubicBezTo>
                <a:cubicBezTo>
                  <a:pt x="182359" y="3146995"/>
                  <a:pt x="178381" y="3120667"/>
                  <a:pt x="171938" y="3094893"/>
                </a:cubicBezTo>
                <a:cubicBezTo>
                  <a:pt x="169333" y="3084472"/>
                  <a:pt x="166453" y="3074117"/>
                  <a:pt x="164123" y="3063631"/>
                </a:cubicBezTo>
                <a:cubicBezTo>
                  <a:pt x="161242" y="3050664"/>
                  <a:pt x="159803" y="3037370"/>
                  <a:pt x="156308" y="3024554"/>
                </a:cubicBezTo>
                <a:cubicBezTo>
                  <a:pt x="156300" y="3024524"/>
                  <a:pt x="136774" y="2965954"/>
                  <a:pt x="132861" y="2954216"/>
                </a:cubicBezTo>
                <a:cubicBezTo>
                  <a:pt x="130256" y="2946400"/>
                  <a:pt x="126662" y="2938847"/>
                  <a:pt x="125046" y="2930769"/>
                </a:cubicBezTo>
                <a:cubicBezTo>
                  <a:pt x="109156" y="2851319"/>
                  <a:pt x="125438" y="2924325"/>
                  <a:pt x="109415" y="2868246"/>
                </a:cubicBezTo>
                <a:cubicBezTo>
                  <a:pt x="106464" y="2857918"/>
                  <a:pt x="104686" y="2847273"/>
                  <a:pt x="101600" y="2836985"/>
                </a:cubicBezTo>
                <a:cubicBezTo>
                  <a:pt x="96866" y="2821204"/>
                  <a:pt x="89965" y="2806077"/>
                  <a:pt x="85969" y="2790093"/>
                </a:cubicBezTo>
                <a:cubicBezTo>
                  <a:pt x="80759" y="2769252"/>
                  <a:pt x="73870" y="2748759"/>
                  <a:pt x="70338" y="2727569"/>
                </a:cubicBezTo>
                <a:cubicBezTo>
                  <a:pt x="67733" y="2711938"/>
                  <a:pt x="65960" y="2696146"/>
                  <a:pt x="62523" y="2680677"/>
                </a:cubicBezTo>
                <a:cubicBezTo>
                  <a:pt x="60736" y="2672635"/>
                  <a:pt x="56495" y="2665273"/>
                  <a:pt x="54708" y="2657231"/>
                </a:cubicBezTo>
                <a:cubicBezTo>
                  <a:pt x="51270" y="2641762"/>
                  <a:pt x="50000" y="2625878"/>
                  <a:pt x="46892" y="2610339"/>
                </a:cubicBezTo>
                <a:cubicBezTo>
                  <a:pt x="29681" y="2524285"/>
                  <a:pt x="48822" y="2657031"/>
                  <a:pt x="31261" y="2516554"/>
                </a:cubicBezTo>
                <a:cubicBezTo>
                  <a:pt x="33866" y="2427980"/>
                  <a:pt x="34652" y="2339333"/>
                  <a:pt x="39077" y="2250831"/>
                </a:cubicBezTo>
                <a:cubicBezTo>
                  <a:pt x="39744" y="2237491"/>
                  <a:pt x="51607" y="2180367"/>
                  <a:pt x="54708" y="2164862"/>
                </a:cubicBezTo>
                <a:cubicBezTo>
                  <a:pt x="62144" y="2068183"/>
                  <a:pt x="58691" y="2084258"/>
                  <a:pt x="70338" y="2008554"/>
                </a:cubicBezTo>
                <a:cubicBezTo>
                  <a:pt x="74784" y="1979658"/>
                  <a:pt x="77793" y="1957655"/>
                  <a:pt x="85969" y="1930400"/>
                </a:cubicBezTo>
                <a:cubicBezTo>
                  <a:pt x="90703" y="1914619"/>
                  <a:pt x="97604" y="1899492"/>
                  <a:pt x="101600" y="1883508"/>
                </a:cubicBezTo>
                <a:cubicBezTo>
                  <a:pt x="104205" y="1873087"/>
                  <a:pt x="104086" y="1861572"/>
                  <a:pt x="109415" y="1852246"/>
                </a:cubicBezTo>
                <a:cubicBezTo>
                  <a:pt x="114899" y="1842650"/>
                  <a:pt x="125046" y="1836615"/>
                  <a:pt x="132861" y="1828800"/>
                </a:cubicBezTo>
                <a:cubicBezTo>
                  <a:pt x="152249" y="1770640"/>
                  <a:pt x="122488" y="1848269"/>
                  <a:pt x="171938" y="1774093"/>
                </a:cubicBezTo>
                <a:cubicBezTo>
                  <a:pt x="179720" y="1762420"/>
                  <a:pt x="181871" y="1747836"/>
                  <a:pt x="187569" y="1735016"/>
                </a:cubicBezTo>
                <a:cubicBezTo>
                  <a:pt x="192301" y="1724370"/>
                  <a:pt x="197420" y="1713870"/>
                  <a:pt x="203200" y="1703754"/>
                </a:cubicBezTo>
                <a:cubicBezTo>
                  <a:pt x="207860" y="1695599"/>
                  <a:pt x="214171" y="1688463"/>
                  <a:pt x="218831" y="1680308"/>
                </a:cubicBezTo>
                <a:cubicBezTo>
                  <a:pt x="229723" y="1661247"/>
                  <a:pt x="243394" y="1630061"/>
                  <a:pt x="250092" y="1609969"/>
                </a:cubicBezTo>
                <a:cubicBezTo>
                  <a:pt x="253489" y="1599779"/>
                  <a:pt x="253677" y="1588581"/>
                  <a:pt x="257908" y="1578708"/>
                </a:cubicBezTo>
                <a:cubicBezTo>
                  <a:pt x="261608" y="1570075"/>
                  <a:pt x="268878" y="1563417"/>
                  <a:pt x="273538" y="1555262"/>
                </a:cubicBezTo>
                <a:cubicBezTo>
                  <a:pt x="279318" y="1545146"/>
                  <a:pt x="283959" y="1534421"/>
                  <a:pt x="289169" y="1524000"/>
                </a:cubicBezTo>
                <a:cubicBezTo>
                  <a:pt x="286564" y="1425005"/>
                  <a:pt x="288246" y="1325805"/>
                  <a:pt x="281354" y="1227016"/>
                </a:cubicBezTo>
                <a:cubicBezTo>
                  <a:pt x="280378" y="1213021"/>
                  <a:pt x="270159" y="1201248"/>
                  <a:pt x="265723" y="1187939"/>
                </a:cubicBezTo>
                <a:cubicBezTo>
                  <a:pt x="262326" y="1177749"/>
                  <a:pt x="260994" y="1166965"/>
                  <a:pt x="257908" y="1156677"/>
                </a:cubicBezTo>
                <a:cubicBezTo>
                  <a:pt x="244750" y="1112816"/>
                  <a:pt x="228992" y="1070318"/>
                  <a:pt x="203200" y="1031631"/>
                </a:cubicBezTo>
                <a:lnTo>
                  <a:pt x="171938" y="984739"/>
                </a:lnTo>
                <a:cubicBezTo>
                  <a:pt x="155888" y="936586"/>
                  <a:pt x="174244" y="987972"/>
                  <a:pt x="148492" y="930031"/>
                </a:cubicBezTo>
                <a:cubicBezTo>
                  <a:pt x="142794" y="917211"/>
                  <a:pt x="139135" y="903502"/>
                  <a:pt x="132861" y="890954"/>
                </a:cubicBezTo>
                <a:cubicBezTo>
                  <a:pt x="126068" y="877367"/>
                  <a:pt x="116208" y="865464"/>
                  <a:pt x="109415" y="851877"/>
                </a:cubicBezTo>
                <a:cubicBezTo>
                  <a:pt x="93089" y="819224"/>
                  <a:pt x="86664" y="782930"/>
                  <a:pt x="70338" y="750277"/>
                </a:cubicBezTo>
                <a:cubicBezTo>
                  <a:pt x="66137" y="741876"/>
                  <a:pt x="59918" y="734646"/>
                  <a:pt x="54708" y="726831"/>
                </a:cubicBezTo>
                <a:cubicBezTo>
                  <a:pt x="52103" y="705990"/>
                  <a:pt x="50345" y="685025"/>
                  <a:pt x="46892" y="664308"/>
                </a:cubicBezTo>
                <a:cubicBezTo>
                  <a:pt x="43620" y="644674"/>
                  <a:pt x="37458" y="628188"/>
                  <a:pt x="31261" y="609600"/>
                </a:cubicBezTo>
                <a:cubicBezTo>
                  <a:pt x="28656" y="591364"/>
                  <a:pt x="26474" y="573063"/>
                  <a:pt x="23446" y="554893"/>
                </a:cubicBezTo>
                <a:cubicBezTo>
                  <a:pt x="21262" y="541790"/>
                  <a:pt x="17279" y="528997"/>
                  <a:pt x="15631" y="515816"/>
                </a:cubicBezTo>
                <a:cubicBezTo>
                  <a:pt x="1933" y="406233"/>
                  <a:pt x="18384" y="461556"/>
                  <a:pt x="0" y="406400"/>
                </a:cubicBezTo>
                <a:cubicBezTo>
                  <a:pt x="2605" y="338667"/>
                  <a:pt x="3151" y="270823"/>
                  <a:pt x="7815" y="203200"/>
                </a:cubicBezTo>
                <a:cubicBezTo>
                  <a:pt x="8382" y="194981"/>
                  <a:pt x="10485" y="186187"/>
                  <a:pt x="15631" y="179754"/>
                </a:cubicBezTo>
                <a:cubicBezTo>
                  <a:pt x="21499" y="172419"/>
                  <a:pt x="31262" y="169333"/>
                  <a:pt x="39077" y="164123"/>
                </a:cubicBezTo>
                <a:cubicBezTo>
                  <a:pt x="44287" y="156308"/>
                  <a:pt x="50048" y="148832"/>
                  <a:pt x="54708" y="140677"/>
                </a:cubicBezTo>
                <a:cubicBezTo>
                  <a:pt x="60488" y="130562"/>
                  <a:pt x="62880" y="118366"/>
                  <a:pt x="70338" y="109416"/>
                </a:cubicBezTo>
                <a:cubicBezTo>
                  <a:pt x="76351" y="102200"/>
                  <a:pt x="86141" y="99245"/>
                  <a:pt x="93785" y="93785"/>
                </a:cubicBezTo>
                <a:cubicBezTo>
                  <a:pt x="104384" y="86214"/>
                  <a:pt x="114000" y="77242"/>
                  <a:pt x="125046" y="70339"/>
                </a:cubicBezTo>
                <a:cubicBezTo>
                  <a:pt x="151330" y="53912"/>
                  <a:pt x="173136" y="49098"/>
                  <a:pt x="203200" y="39077"/>
                </a:cubicBezTo>
                <a:cubicBezTo>
                  <a:pt x="211015" y="36472"/>
                  <a:pt x="219278" y="34946"/>
                  <a:pt x="226646" y="31262"/>
                </a:cubicBezTo>
                <a:cubicBezTo>
                  <a:pt x="237067" y="26052"/>
                  <a:pt x="246999" y="19722"/>
                  <a:pt x="257908" y="15631"/>
                </a:cubicBezTo>
                <a:cubicBezTo>
                  <a:pt x="280582" y="7128"/>
                  <a:pt x="323913" y="2852"/>
                  <a:pt x="343877" y="0"/>
                </a:cubicBezTo>
                <a:cubicBezTo>
                  <a:pt x="458503" y="2605"/>
                  <a:pt x="573332" y="512"/>
                  <a:pt x="687754" y="7816"/>
                </a:cubicBezTo>
                <a:cubicBezTo>
                  <a:pt x="697128" y="8414"/>
                  <a:pt x="702799" y="19245"/>
                  <a:pt x="711200" y="23446"/>
                </a:cubicBezTo>
                <a:cubicBezTo>
                  <a:pt x="718568" y="27130"/>
                  <a:pt x="727278" y="27578"/>
                  <a:pt x="734646" y="31262"/>
                </a:cubicBezTo>
                <a:cubicBezTo>
                  <a:pt x="788308" y="58094"/>
                  <a:pt x="721781" y="39631"/>
                  <a:pt x="797169" y="54708"/>
                </a:cubicBezTo>
                <a:cubicBezTo>
                  <a:pt x="804834" y="59818"/>
                  <a:pt x="863747" y="97840"/>
                  <a:pt x="875323" y="109416"/>
                </a:cubicBezTo>
                <a:cubicBezTo>
                  <a:pt x="916628" y="150721"/>
                  <a:pt x="856857" y="117438"/>
                  <a:pt x="922215" y="164123"/>
                </a:cubicBezTo>
                <a:cubicBezTo>
                  <a:pt x="928919" y="168911"/>
                  <a:pt x="937846" y="169334"/>
                  <a:pt x="945661" y="171939"/>
                </a:cubicBezTo>
                <a:cubicBezTo>
                  <a:pt x="956082" y="182359"/>
                  <a:pt x="968081" y="191411"/>
                  <a:pt x="976923" y="203200"/>
                </a:cubicBezTo>
                <a:cubicBezTo>
                  <a:pt x="1014071" y="252730"/>
                  <a:pt x="968020" y="217743"/>
                  <a:pt x="1016000" y="265723"/>
                </a:cubicBezTo>
                <a:cubicBezTo>
                  <a:pt x="1055099" y="304822"/>
                  <a:pt x="1027133" y="251315"/>
                  <a:pt x="1062892" y="312616"/>
                </a:cubicBezTo>
                <a:cubicBezTo>
                  <a:pt x="1145627" y="454447"/>
                  <a:pt x="1062173" y="327168"/>
                  <a:pt x="1109785" y="398585"/>
                </a:cubicBezTo>
                <a:cubicBezTo>
                  <a:pt x="1114995" y="419426"/>
                  <a:pt x="1117437" y="441162"/>
                  <a:pt x="1125415" y="461108"/>
                </a:cubicBezTo>
                <a:cubicBezTo>
                  <a:pt x="1130625" y="474134"/>
                  <a:pt x="1136120" y="487049"/>
                  <a:pt x="1141046" y="500185"/>
                </a:cubicBezTo>
                <a:cubicBezTo>
                  <a:pt x="1143939" y="507899"/>
                  <a:pt x="1145968" y="515917"/>
                  <a:pt x="1148861" y="523631"/>
                </a:cubicBezTo>
                <a:cubicBezTo>
                  <a:pt x="1153787" y="536767"/>
                  <a:pt x="1159282" y="549682"/>
                  <a:pt x="1164492" y="562708"/>
                </a:cubicBezTo>
                <a:cubicBezTo>
                  <a:pt x="1186003" y="691764"/>
                  <a:pt x="1160882" y="556077"/>
                  <a:pt x="1180123" y="633046"/>
                </a:cubicBezTo>
                <a:cubicBezTo>
                  <a:pt x="1187740" y="663516"/>
                  <a:pt x="1191343" y="695958"/>
                  <a:pt x="1195754" y="726831"/>
                </a:cubicBezTo>
                <a:cubicBezTo>
                  <a:pt x="1191565" y="856674"/>
                  <a:pt x="1200410" y="914562"/>
                  <a:pt x="1180123" y="1016000"/>
                </a:cubicBezTo>
                <a:cubicBezTo>
                  <a:pt x="1169970" y="1066766"/>
                  <a:pt x="1176583" y="1028759"/>
                  <a:pt x="1156677" y="1078523"/>
                </a:cubicBezTo>
                <a:cubicBezTo>
                  <a:pt x="1150558" y="1093821"/>
                  <a:pt x="1146256" y="1109785"/>
                  <a:pt x="1141046" y="1125416"/>
                </a:cubicBezTo>
                <a:cubicBezTo>
                  <a:pt x="1138441" y="1133231"/>
                  <a:pt x="1136291" y="1141213"/>
                  <a:pt x="1133231" y="1148862"/>
                </a:cubicBezTo>
                <a:cubicBezTo>
                  <a:pt x="1128021" y="1161888"/>
                  <a:pt x="1122036" y="1174630"/>
                  <a:pt x="1117600" y="1187939"/>
                </a:cubicBezTo>
                <a:cubicBezTo>
                  <a:pt x="1112589" y="1202973"/>
                  <a:pt x="1109499" y="1227586"/>
                  <a:pt x="1101969" y="1242646"/>
                </a:cubicBezTo>
                <a:cubicBezTo>
                  <a:pt x="1072333" y="1301918"/>
                  <a:pt x="1085467" y="1260310"/>
                  <a:pt x="1062892" y="1312985"/>
                </a:cubicBezTo>
                <a:cubicBezTo>
                  <a:pt x="1059647" y="1320557"/>
                  <a:pt x="1058761" y="1329063"/>
                  <a:pt x="1055077" y="1336431"/>
                </a:cubicBezTo>
                <a:cubicBezTo>
                  <a:pt x="1026533" y="1393519"/>
                  <a:pt x="1043617" y="1316113"/>
                  <a:pt x="1008185" y="1422400"/>
                </a:cubicBezTo>
                <a:cubicBezTo>
                  <a:pt x="999479" y="1448516"/>
                  <a:pt x="999098" y="1447659"/>
                  <a:pt x="992554" y="1477108"/>
                </a:cubicBezTo>
                <a:cubicBezTo>
                  <a:pt x="979980" y="1533690"/>
                  <a:pt x="990887" y="1497737"/>
                  <a:pt x="976923" y="1539631"/>
                </a:cubicBezTo>
                <a:cubicBezTo>
                  <a:pt x="960711" y="1653121"/>
                  <a:pt x="962478" y="1617570"/>
                  <a:pt x="976923" y="1805354"/>
                </a:cubicBezTo>
                <a:cubicBezTo>
                  <a:pt x="979354" y="1836954"/>
                  <a:pt x="986339" y="1868062"/>
                  <a:pt x="992554" y="1899139"/>
                </a:cubicBezTo>
                <a:cubicBezTo>
                  <a:pt x="1008444" y="1978593"/>
                  <a:pt x="992162" y="1905583"/>
                  <a:pt x="1008185" y="1961662"/>
                </a:cubicBezTo>
                <a:cubicBezTo>
                  <a:pt x="1011136" y="1971990"/>
                  <a:pt x="1012229" y="1982866"/>
                  <a:pt x="1016000" y="1992923"/>
                </a:cubicBezTo>
                <a:cubicBezTo>
                  <a:pt x="1020091" y="2003832"/>
                  <a:pt x="1026421" y="2013764"/>
                  <a:pt x="1031631" y="2024185"/>
                </a:cubicBezTo>
                <a:cubicBezTo>
                  <a:pt x="1046709" y="2099579"/>
                  <a:pt x="1028244" y="2033043"/>
                  <a:pt x="1055077" y="2086708"/>
                </a:cubicBezTo>
                <a:cubicBezTo>
                  <a:pt x="1066440" y="2109434"/>
                  <a:pt x="1060697" y="2116388"/>
                  <a:pt x="1070708" y="2141416"/>
                </a:cubicBezTo>
                <a:cubicBezTo>
                  <a:pt x="1077198" y="2157642"/>
                  <a:pt x="1086339" y="2172677"/>
                  <a:pt x="1094154" y="2188308"/>
                </a:cubicBezTo>
                <a:cubicBezTo>
                  <a:pt x="1096759" y="2198728"/>
                  <a:pt x="1099018" y="2209241"/>
                  <a:pt x="1101969" y="2219569"/>
                </a:cubicBezTo>
                <a:cubicBezTo>
                  <a:pt x="1104232" y="2227490"/>
                  <a:pt x="1108169" y="2234938"/>
                  <a:pt x="1109785" y="2243016"/>
                </a:cubicBezTo>
                <a:cubicBezTo>
                  <a:pt x="1124154" y="2314860"/>
                  <a:pt x="1104717" y="2278399"/>
                  <a:pt x="1133231" y="2321169"/>
                </a:cubicBezTo>
                <a:cubicBezTo>
                  <a:pt x="1135836" y="2331590"/>
                  <a:pt x="1136815" y="2342558"/>
                  <a:pt x="1141046" y="2352431"/>
                </a:cubicBezTo>
                <a:cubicBezTo>
                  <a:pt x="1144746" y="2361064"/>
                  <a:pt x="1151754" y="2367877"/>
                  <a:pt x="1156677" y="2375877"/>
                </a:cubicBezTo>
                <a:cubicBezTo>
                  <a:pt x="1172599" y="2401751"/>
                  <a:pt x="1192286" y="2425823"/>
                  <a:pt x="1203569" y="2454031"/>
                </a:cubicBezTo>
                <a:cubicBezTo>
                  <a:pt x="1213990" y="2480082"/>
                  <a:pt x="1220395" y="2508125"/>
                  <a:pt x="1234831" y="2532185"/>
                </a:cubicBezTo>
                <a:cubicBezTo>
                  <a:pt x="1242646" y="2545211"/>
                  <a:pt x="1251484" y="2557675"/>
                  <a:pt x="1258277" y="2571262"/>
                </a:cubicBezTo>
                <a:cubicBezTo>
                  <a:pt x="1279120" y="2612948"/>
                  <a:pt x="1249194" y="2577175"/>
                  <a:pt x="1281723" y="2625969"/>
                </a:cubicBezTo>
                <a:cubicBezTo>
                  <a:pt x="1296174" y="2647645"/>
                  <a:pt x="1313292" y="2667424"/>
                  <a:pt x="1328615" y="2688493"/>
                </a:cubicBezTo>
                <a:cubicBezTo>
                  <a:pt x="1334140" y="2696089"/>
                  <a:pt x="1339036" y="2704124"/>
                  <a:pt x="1344246" y="2711939"/>
                </a:cubicBezTo>
                <a:cubicBezTo>
                  <a:pt x="1361073" y="2779249"/>
                  <a:pt x="1337638" y="2703960"/>
                  <a:pt x="1383323" y="2782277"/>
                </a:cubicBezTo>
                <a:cubicBezTo>
                  <a:pt x="1393320" y="2799414"/>
                  <a:pt x="1397269" y="2819567"/>
                  <a:pt x="1406769" y="2836985"/>
                </a:cubicBezTo>
                <a:cubicBezTo>
                  <a:pt x="1413006" y="2848420"/>
                  <a:pt x="1422990" y="2857408"/>
                  <a:pt x="1430215" y="2868246"/>
                </a:cubicBezTo>
                <a:cubicBezTo>
                  <a:pt x="1497582" y="2969297"/>
                  <a:pt x="1414122" y="2847093"/>
                  <a:pt x="1469292" y="2946400"/>
                </a:cubicBezTo>
                <a:cubicBezTo>
                  <a:pt x="1475618" y="2957787"/>
                  <a:pt x="1486175" y="2966411"/>
                  <a:pt x="1492738" y="2977662"/>
                </a:cubicBezTo>
                <a:cubicBezTo>
                  <a:pt x="1563323" y="3098665"/>
                  <a:pt x="1495448" y="2990896"/>
                  <a:pt x="1539631" y="3079262"/>
                </a:cubicBezTo>
                <a:cubicBezTo>
                  <a:pt x="1546424" y="3092849"/>
                  <a:pt x="1556791" y="3104510"/>
                  <a:pt x="1563077" y="3118339"/>
                </a:cubicBezTo>
                <a:cubicBezTo>
                  <a:pt x="1569895" y="3133338"/>
                  <a:pt x="1573498" y="3149600"/>
                  <a:pt x="1578708" y="3165231"/>
                </a:cubicBezTo>
                <a:cubicBezTo>
                  <a:pt x="1581313" y="3173046"/>
                  <a:pt x="1581953" y="3181823"/>
                  <a:pt x="1586523" y="3188677"/>
                </a:cubicBezTo>
                <a:lnTo>
                  <a:pt x="1602154" y="3212123"/>
                </a:lnTo>
                <a:cubicBezTo>
                  <a:pt x="1604759" y="3219938"/>
                  <a:pt x="1606724" y="3227997"/>
                  <a:pt x="1609969" y="3235569"/>
                </a:cubicBezTo>
                <a:cubicBezTo>
                  <a:pt x="1620998" y="3261305"/>
                  <a:pt x="1627775" y="3264896"/>
                  <a:pt x="1633415" y="3290277"/>
                </a:cubicBezTo>
                <a:cubicBezTo>
                  <a:pt x="1636853" y="3305746"/>
                  <a:pt x="1638626" y="3321538"/>
                  <a:pt x="1641231" y="3337169"/>
                </a:cubicBezTo>
                <a:cubicBezTo>
                  <a:pt x="1638626" y="3407508"/>
                  <a:pt x="1640195" y="3478125"/>
                  <a:pt x="1633415" y="3548185"/>
                </a:cubicBezTo>
                <a:cubicBezTo>
                  <a:pt x="1632293" y="3559781"/>
                  <a:pt x="1623565" y="3569331"/>
                  <a:pt x="1617785" y="3579446"/>
                </a:cubicBezTo>
                <a:cubicBezTo>
                  <a:pt x="1613125" y="3587602"/>
                  <a:pt x="1607132" y="3594928"/>
                  <a:pt x="1602154" y="3602893"/>
                </a:cubicBezTo>
                <a:cubicBezTo>
                  <a:pt x="1594103" y="3615774"/>
                  <a:pt x="1586523" y="3628944"/>
                  <a:pt x="1578708" y="3641969"/>
                </a:cubicBezTo>
                <a:cubicBezTo>
                  <a:pt x="1576103" y="3652390"/>
                  <a:pt x="1576221" y="3663905"/>
                  <a:pt x="1570892" y="3673231"/>
                </a:cubicBezTo>
                <a:cubicBezTo>
                  <a:pt x="1565408" y="3682827"/>
                  <a:pt x="1554522" y="3688186"/>
                  <a:pt x="1547446" y="3696677"/>
                </a:cubicBezTo>
                <a:cubicBezTo>
                  <a:pt x="1528430" y="3719496"/>
                  <a:pt x="1509214" y="3742301"/>
                  <a:pt x="1492738" y="3767016"/>
                </a:cubicBezTo>
                <a:cubicBezTo>
                  <a:pt x="1479283" y="3787199"/>
                  <a:pt x="1455393" y="3824913"/>
                  <a:pt x="1438031" y="3845169"/>
                </a:cubicBezTo>
                <a:cubicBezTo>
                  <a:pt x="1430838" y="3853561"/>
                  <a:pt x="1423310" y="3861830"/>
                  <a:pt x="1414585" y="3868616"/>
                </a:cubicBezTo>
                <a:cubicBezTo>
                  <a:pt x="1399756" y="3880149"/>
                  <a:pt x="1383323" y="3889457"/>
                  <a:pt x="1367692" y="3899877"/>
                </a:cubicBezTo>
                <a:lnTo>
                  <a:pt x="1344246" y="3915508"/>
                </a:lnTo>
                <a:cubicBezTo>
                  <a:pt x="1336431" y="3920718"/>
                  <a:pt x="1329913" y="3928861"/>
                  <a:pt x="1320800" y="3931139"/>
                </a:cubicBezTo>
                <a:cubicBezTo>
                  <a:pt x="1303323" y="3935508"/>
                  <a:pt x="1254065" y="3946972"/>
                  <a:pt x="1242646" y="3954585"/>
                </a:cubicBezTo>
                <a:cubicBezTo>
                  <a:pt x="1234831" y="3959795"/>
                  <a:pt x="1228027" y="3967006"/>
                  <a:pt x="1219200" y="3970216"/>
                </a:cubicBezTo>
                <a:cubicBezTo>
                  <a:pt x="1199011" y="3977557"/>
                  <a:pt x="1177518" y="3980636"/>
                  <a:pt x="1156677" y="3985846"/>
                </a:cubicBezTo>
                <a:lnTo>
                  <a:pt x="1125415" y="3993662"/>
                </a:lnTo>
                <a:cubicBezTo>
                  <a:pt x="1078126" y="4025189"/>
                  <a:pt x="1051169" y="4037949"/>
                  <a:pt x="1016000" y="403273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5.</a:t>
            </a:r>
          </a:p>
          <a:p>
            <a:r>
              <a:rPr lang="en-US" dirty="0"/>
              <a:t>KLAUS has not been visited yet, so we can include edge 5 in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24899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We have now solidified the shortest path from A to B is [A, B] with a distance of 5.</a:t>
            </a:r>
          </a:p>
          <a:p>
            <a:pPr marL="45720" indent="0">
              <a:buNone/>
            </a:pPr>
            <a:r>
              <a:rPr lang="en-US" sz="1800" dirty="0"/>
              <a:t>Now that we’ve expanded to B, we can visit B’s neighbors {C, D, F}</a:t>
            </a:r>
          </a:p>
        </p:txBody>
      </p:sp>
    </p:spTree>
    <p:extLst>
      <p:ext uri="{BB962C8B-B14F-4D97-AF65-F5344CB8AC3E}">
        <p14:creationId xmlns:p14="http://schemas.microsoft.com/office/powerpoint/2010/main" val="8741163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E4B2351A-0550-4BAA-9160-3B3CAA628AD7}"/>
              </a:ext>
            </a:extLst>
          </p:cNvPr>
          <p:cNvSpPr/>
          <p:nvPr/>
        </p:nvSpPr>
        <p:spPr>
          <a:xfrm>
            <a:off x="9284677" y="1609969"/>
            <a:ext cx="1641231" cy="4033869"/>
          </a:xfrm>
          <a:custGeom>
            <a:avLst/>
            <a:gdLst>
              <a:gd name="connsiteX0" fmla="*/ 1016000 w 1641231"/>
              <a:gd name="connsiteY0" fmla="*/ 4032739 h 4033869"/>
              <a:gd name="connsiteX1" fmla="*/ 914400 w 1641231"/>
              <a:gd name="connsiteY1" fmla="*/ 3962400 h 4033869"/>
              <a:gd name="connsiteX2" fmla="*/ 781538 w 1641231"/>
              <a:gd name="connsiteY2" fmla="*/ 3899877 h 4033869"/>
              <a:gd name="connsiteX3" fmla="*/ 695569 w 1641231"/>
              <a:gd name="connsiteY3" fmla="*/ 3845169 h 4033869"/>
              <a:gd name="connsiteX4" fmla="*/ 648677 w 1641231"/>
              <a:gd name="connsiteY4" fmla="*/ 3813908 h 4033869"/>
              <a:gd name="connsiteX5" fmla="*/ 578338 w 1641231"/>
              <a:gd name="connsiteY5" fmla="*/ 3774831 h 4033869"/>
              <a:gd name="connsiteX6" fmla="*/ 515815 w 1641231"/>
              <a:gd name="connsiteY6" fmla="*/ 3712308 h 4033869"/>
              <a:gd name="connsiteX7" fmla="*/ 461108 w 1641231"/>
              <a:gd name="connsiteY7" fmla="*/ 3673231 h 4033869"/>
              <a:gd name="connsiteX8" fmla="*/ 437661 w 1641231"/>
              <a:gd name="connsiteY8" fmla="*/ 3649785 h 4033869"/>
              <a:gd name="connsiteX9" fmla="*/ 398585 w 1641231"/>
              <a:gd name="connsiteY9" fmla="*/ 3579446 h 4033869"/>
              <a:gd name="connsiteX10" fmla="*/ 351692 w 1641231"/>
              <a:gd name="connsiteY10" fmla="*/ 3516923 h 4033869"/>
              <a:gd name="connsiteX11" fmla="*/ 336061 w 1641231"/>
              <a:gd name="connsiteY11" fmla="*/ 3493477 h 4033869"/>
              <a:gd name="connsiteX12" fmla="*/ 304800 w 1641231"/>
              <a:gd name="connsiteY12" fmla="*/ 3446585 h 4033869"/>
              <a:gd name="connsiteX13" fmla="*/ 289169 w 1641231"/>
              <a:gd name="connsiteY13" fmla="*/ 3407508 h 4033869"/>
              <a:gd name="connsiteX14" fmla="*/ 281354 w 1641231"/>
              <a:gd name="connsiteY14" fmla="*/ 3360616 h 4033869"/>
              <a:gd name="connsiteX15" fmla="*/ 242277 w 1641231"/>
              <a:gd name="connsiteY15" fmla="*/ 3290277 h 4033869"/>
              <a:gd name="connsiteX16" fmla="*/ 218831 w 1641231"/>
              <a:gd name="connsiteY16" fmla="*/ 3227754 h 4033869"/>
              <a:gd name="connsiteX17" fmla="*/ 187569 w 1641231"/>
              <a:gd name="connsiteY17" fmla="*/ 3173046 h 4033869"/>
              <a:gd name="connsiteX18" fmla="*/ 171938 w 1641231"/>
              <a:gd name="connsiteY18" fmla="*/ 3094893 h 4033869"/>
              <a:gd name="connsiteX19" fmla="*/ 164123 w 1641231"/>
              <a:gd name="connsiteY19" fmla="*/ 3063631 h 4033869"/>
              <a:gd name="connsiteX20" fmla="*/ 156308 w 1641231"/>
              <a:gd name="connsiteY20" fmla="*/ 3024554 h 4033869"/>
              <a:gd name="connsiteX21" fmla="*/ 132861 w 1641231"/>
              <a:gd name="connsiteY21" fmla="*/ 2954216 h 4033869"/>
              <a:gd name="connsiteX22" fmla="*/ 125046 w 1641231"/>
              <a:gd name="connsiteY22" fmla="*/ 2930769 h 4033869"/>
              <a:gd name="connsiteX23" fmla="*/ 109415 w 1641231"/>
              <a:gd name="connsiteY23" fmla="*/ 2868246 h 4033869"/>
              <a:gd name="connsiteX24" fmla="*/ 101600 w 1641231"/>
              <a:gd name="connsiteY24" fmla="*/ 2836985 h 4033869"/>
              <a:gd name="connsiteX25" fmla="*/ 85969 w 1641231"/>
              <a:gd name="connsiteY25" fmla="*/ 2790093 h 4033869"/>
              <a:gd name="connsiteX26" fmla="*/ 70338 w 1641231"/>
              <a:gd name="connsiteY26" fmla="*/ 2727569 h 4033869"/>
              <a:gd name="connsiteX27" fmla="*/ 62523 w 1641231"/>
              <a:gd name="connsiteY27" fmla="*/ 2680677 h 4033869"/>
              <a:gd name="connsiteX28" fmla="*/ 54708 w 1641231"/>
              <a:gd name="connsiteY28" fmla="*/ 2657231 h 4033869"/>
              <a:gd name="connsiteX29" fmla="*/ 46892 w 1641231"/>
              <a:gd name="connsiteY29" fmla="*/ 2610339 h 4033869"/>
              <a:gd name="connsiteX30" fmla="*/ 31261 w 1641231"/>
              <a:gd name="connsiteY30" fmla="*/ 2516554 h 4033869"/>
              <a:gd name="connsiteX31" fmla="*/ 39077 w 1641231"/>
              <a:gd name="connsiteY31" fmla="*/ 2250831 h 4033869"/>
              <a:gd name="connsiteX32" fmla="*/ 54708 w 1641231"/>
              <a:gd name="connsiteY32" fmla="*/ 2164862 h 4033869"/>
              <a:gd name="connsiteX33" fmla="*/ 70338 w 1641231"/>
              <a:gd name="connsiteY33" fmla="*/ 2008554 h 4033869"/>
              <a:gd name="connsiteX34" fmla="*/ 85969 w 1641231"/>
              <a:gd name="connsiteY34" fmla="*/ 1930400 h 4033869"/>
              <a:gd name="connsiteX35" fmla="*/ 101600 w 1641231"/>
              <a:gd name="connsiteY35" fmla="*/ 1883508 h 4033869"/>
              <a:gd name="connsiteX36" fmla="*/ 109415 w 1641231"/>
              <a:gd name="connsiteY36" fmla="*/ 1852246 h 4033869"/>
              <a:gd name="connsiteX37" fmla="*/ 132861 w 1641231"/>
              <a:gd name="connsiteY37" fmla="*/ 1828800 h 4033869"/>
              <a:gd name="connsiteX38" fmla="*/ 171938 w 1641231"/>
              <a:gd name="connsiteY38" fmla="*/ 1774093 h 4033869"/>
              <a:gd name="connsiteX39" fmla="*/ 187569 w 1641231"/>
              <a:gd name="connsiteY39" fmla="*/ 1735016 h 4033869"/>
              <a:gd name="connsiteX40" fmla="*/ 203200 w 1641231"/>
              <a:gd name="connsiteY40" fmla="*/ 1703754 h 4033869"/>
              <a:gd name="connsiteX41" fmla="*/ 218831 w 1641231"/>
              <a:gd name="connsiteY41" fmla="*/ 1680308 h 4033869"/>
              <a:gd name="connsiteX42" fmla="*/ 250092 w 1641231"/>
              <a:gd name="connsiteY42" fmla="*/ 1609969 h 4033869"/>
              <a:gd name="connsiteX43" fmla="*/ 257908 w 1641231"/>
              <a:gd name="connsiteY43" fmla="*/ 1578708 h 4033869"/>
              <a:gd name="connsiteX44" fmla="*/ 273538 w 1641231"/>
              <a:gd name="connsiteY44" fmla="*/ 1555262 h 4033869"/>
              <a:gd name="connsiteX45" fmla="*/ 289169 w 1641231"/>
              <a:gd name="connsiteY45" fmla="*/ 1524000 h 4033869"/>
              <a:gd name="connsiteX46" fmla="*/ 281354 w 1641231"/>
              <a:gd name="connsiteY46" fmla="*/ 1227016 h 4033869"/>
              <a:gd name="connsiteX47" fmla="*/ 265723 w 1641231"/>
              <a:gd name="connsiteY47" fmla="*/ 1187939 h 4033869"/>
              <a:gd name="connsiteX48" fmla="*/ 257908 w 1641231"/>
              <a:gd name="connsiteY48" fmla="*/ 1156677 h 4033869"/>
              <a:gd name="connsiteX49" fmla="*/ 203200 w 1641231"/>
              <a:gd name="connsiteY49" fmla="*/ 1031631 h 4033869"/>
              <a:gd name="connsiteX50" fmla="*/ 171938 w 1641231"/>
              <a:gd name="connsiteY50" fmla="*/ 984739 h 4033869"/>
              <a:gd name="connsiteX51" fmla="*/ 148492 w 1641231"/>
              <a:gd name="connsiteY51" fmla="*/ 930031 h 4033869"/>
              <a:gd name="connsiteX52" fmla="*/ 132861 w 1641231"/>
              <a:gd name="connsiteY52" fmla="*/ 890954 h 4033869"/>
              <a:gd name="connsiteX53" fmla="*/ 109415 w 1641231"/>
              <a:gd name="connsiteY53" fmla="*/ 851877 h 4033869"/>
              <a:gd name="connsiteX54" fmla="*/ 70338 w 1641231"/>
              <a:gd name="connsiteY54" fmla="*/ 750277 h 4033869"/>
              <a:gd name="connsiteX55" fmla="*/ 54708 w 1641231"/>
              <a:gd name="connsiteY55" fmla="*/ 726831 h 4033869"/>
              <a:gd name="connsiteX56" fmla="*/ 46892 w 1641231"/>
              <a:gd name="connsiteY56" fmla="*/ 664308 h 4033869"/>
              <a:gd name="connsiteX57" fmla="*/ 31261 w 1641231"/>
              <a:gd name="connsiteY57" fmla="*/ 609600 h 4033869"/>
              <a:gd name="connsiteX58" fmla="*/ 23446 w 1641231"/>
              <a:gd name="connsiteY58" fmla="*/ 554893 h 4033869"/>
              <a:gd name="connsiteX59" fmla="*/ 15631 w 1641231"/>
              <a:gd name="connsiteY59" fmla="*/ 515816 h 4033869"/>
              <a:gd name="connsiteX60" fmla="*/ 0 w 1641231"/>
              <a:gd name="connsiteY60" fmla="*/ 406400 h 4033869"/>
              <a:gd name="connsiteX61" fmla="*/ 7815 w 1641231"/>
              <a:gd name="connsiteY61" fmla="*/ 203200 h 4033869"/>
              <a:gd name="connsiteX62" fmla="*/ 15631 w 1641231"/>
              <a:gd name="connsiteY62" fmla="*/ 179754 h 4033869"/>
              <a:gd name="connsiteX63" fmla="*/ 39077 w 1641231"/>
              <a:gd name="connsiteY63" fmla="*/ 164123 h 4033869"/>
              <a:gd name="connsiteX64" fmla="*/ 54708 w 1641231"/>
              <a:gd name="connsiteY64" fmla="*/ 140677 h 4033869"/>
              <a:gd name="connsiteX65" fmla="*/ 70338 w 1641231"/>
              <a:gd name="connsiteY65" fmla="*/ 109416 h 4033869"/>
              <a:gd name="connsiteX66" fmla="*/ 93785 w 1641231"/>
              <a:gd name="connsiteY66" fmla="*/ 93785 h 4033869"/>
              <a:gd name="connsiteX67" fmla="*/ 125046 w 1641231"/>
              <a:gd name="connsiteY67" fmla="*/ 70339 h 4033869"/>
              <a:gd name="connsiteX68" fmla="*/ 203200 w 1641231"/>
              <a:gd name="connsiteY68" fmla="*/ 39077 h 4033869"/>
              <a:gd name="connsiteX69" fmla="*/ 226646 w 1641231"/>
              <a:gd name="connsiteY69" fmla="*/ 31262 h 4033869"/>
              <a:gd name="connsiteX70" fmla="*/ 257908 w 1641231"/>
              <a:gd name="connsiteY70" fmla="*/ 15631 h 4033869"/>
              <a:gd name="connsiteX71" fmla="*/ 343877 w 1641231"/>
              <a:gd name="connsiteY71" fmla="*/ 0 h 4033869"/>
              <a:gd name="connsiteX72" fmla="*/ 687754 w 1641231"/>
              <a:gd name="connsiteY72" fmla="*/ 7816 h 4033869"/>
              <a:gd name="connsiteX73" fmla="*/ 711200 w 1641231"/>
              <a:gd name="connsiteY73" fmla="*/ 23446 h 4033869"/>
              <a:gd name="connsiteX74" fmla="*/ 734646 w 1641231"/>
              <a:gd name="connsiteY74" fmla="*/ 31262 h 4033869"/>
              <a:gd name="connsiteX75" fmla="*/ 797169 w 1641231"/>
              <a:gd name="connsiteY75" fmla="*/ 54708 h 4033869"/>
              <a:gd name="connsiteX76" fmla="*/ 875323 w 1641231"/>
              <a:gd name="connsiteY76" fmla="*/ 109416 h 4033869"/>
              <a:gd name="connsiteX77" fmla="*/ 922215 w 1641231"/>
              <a:gd name="connsiteY77" fmla="*/ 164123 h 4033869"/>
              <a:gd name="connsiteX78" fmla="*/ 945661 w 1641231"/>
              <a:gd name="connsiteY78" fmla="*/ 171939 h 4033869"/>
              <a:gd name="connsiteX79" fmla="*/ 976923 w 1641231"/>
              <a:gd name="connsiteY79" fmla="*/ 203200 h 4033869"/>
              <a:gd name="connsiteX80" fmla="*/ 1016000 w 1641231"/>
              <a:gd name="connsiteY80" fmla="*/ 265723 h 4033869"/>
              <a:gd name="connsiteX81" fmla="*/ 1062892 w 1641231"/>
              <a:gd name="connsiteY81" fmla="*/ 312616 h 4033869"/>
              <a:gd name="connsiteX82" fmla="*/ 1109785 w 1641231"/>
              <a:gd name="connsiteY82" fmla="*/ 398585 h 4033869"/>
              <a:gd name="connsiteX83" fmla="*/ 1125415 w 1641231"/>
              <a:gd name="connsiteY83" fmla="*/ 461108 h 4033869"/>
              <a:gd name="connsiteX84" fmla="*/ 1141046 w 1641231"/>
              <a:gd name="connsiteY84" fmla="*/ 500185 h 4033869"/>
              <a:gd name="connsiteX85" fmla="*/ 1148861 w 1641231"/>
              <a:gd name="connsiteY85" fmla="*/ 523631 h 4033869"/>
              <a:gd name="connsiteX86" fmla="*/ 1164492 w 1641231"/>
              <a:gd name="connsiteY86" fmla="*/ 562708 h 4033869"/>
              <a:gd name="connsiteX87" fmla="*/ 1180123 w 1641231"/>
              <a:gd name="connsiteY87" fmla="*/ 633046 h 4033869"/>
              <a:gd name="connsiteX88" fmla="*/ 1195754 w 1641231"/>
              <a:gd name="connsiteY88" fmla="*/ 726831 h 4033869"/>
              <a:gd name="connsiteX89" fmla="*/ 1180123 w 1641231"/>
              <a:gd name="connsiteY89" fmla="*/ 1016000 h 4033869"/>
              <a:gd name="connsiteX90" fmla="*/ 1156677 w 1641231"/>
              <a:gd name="connsiteY90" fmla="*/ 1078523 h 4033869"/>
              <a:gd name="connsiteX91" fmla="*/ 1141046 w 1641231"/>
              <a:gd name="connsiteY91" fmla="*/ 1125416 h 4033869"/>
              <a:gd name="connsiteX92" fmla="*/ 1133231 w 1641231"/>
              <a:gd name="connsiteY92" fmla="*/ 1148862 h 4033869"/>
              <a:gd name="connsiteX93" fmla="*/ 1117600 w 1641231"/>
              <a:gd name="connsiteY93" fmla="*/ 1187939 h 4033869"/>
              <a:gd name="connsiteX94" fmla="*/ 1101969 w 1641231"/>
              <a:gd name="connsiteY94" fmla="*/ 1242646 h 4033869"/>
              <a:gd name="connsiteX95" fmla="*/ 1062892 w 1641231"/>
              <a:gd name="connsiteY95" fmla="*/ 1312985 h 4033869"/>
              <a:gd name="connsiteX96" fmla="*/ 1055077 w 1641231"/>
              <a:gd name="connsiteY96" fmla="*/ 1336431 h 4033869"/>
              <a:gd name="connsiteX97" fmla="*/ 1008185 w 1641231"/>
              <a:gd name="connsiteY97" fmla="*/ 1422400 h 4033869"/>
              <a:gd name="connsiteX98" fmla="*/ 992554 w 1641231"/>
              <a:gd name="connsiteY98" fmla="*/ 1477108 h 4033869"/>
              <a:gd name="connsiteX99" fmla="*/ 976923 w 1641231"/>
              <a:gd name="connsiteY99" fmla="*/ 1539631 h 4033869"/>
              <a:gd name="connsiteX100" fmla="*/ 976923 w 1641231"/>
              <a:gd name="connsiteY100" fmla="*/ 1805354 h 4033869"/>
              <a:gd name="connsiteX101" fmla="*/ 992554 w 1641231"/>
              <a:gd name="connsiteY101" fmla="*/ 1899139 h 4033869"/>
              <a:gd name="connsiteX102" fmla="*/ 1008185 w 1641231"/>
              <a:gd name="connsiteY102" fmla="*/ 1961662 h 4033869"/>
              <a:gd name="connsiteX103" fmla="*/ 1016000 w 1641231"/>
              <a:gd name="connsiteY103" fmla="*/ 1992923 h 4033869"/>
              <a:gd name="connsiteX104" fmla="*/ 1031631 w 1641231"/>
              <a:gd name="connsiteY104" fmla="*/ 2024185 h 4033869"/>
              <a:gd name="connsiteX105" fmla="*/ 1055077 w 1641231"/>
              <a:gd name="connsiteY105" fmla="*/ 2086708 h 4033869"/>
              <a:gd name="connsiteX106" fmla="*/ 1070708 w 1641231"/>
              <a:gd name="connsiteY106" fmla="*/ 2141416 h 4033869"/>
              <a:gd name="connsiteX107" fmla="*/ 1094154 w 1641231"/>
              <a:gd name="connsiteY107" fmla="*/ 2188308 h 4033869"/>
              <a:gd name="connsiteX108" fmla="*/ 1101969 w 1641231"/>
              <a:gd name="connsiteY108" fmla="*/ 2219569 h 4033869"/>
              <a:gd name="connsiteX109" fmla="*/ 1109785 w 1641231"/>
              <a:gd name="connsiteY109" fmla="*/ 2243016 h 4033869"/>
              <a:gd name="connsiteX110" fmla="*/ 1133231 w 1641231"/>
              <a:gd name="connsiteY110" fmla="*/ 2321169 h 4033869"/>
              <a:gd name="connsiteX111" fmla="*/ 1141046 w 1641231"/>
              <a:gd name="connsiteY111" fmla="*/ 2352431 h 4033869"/>
              <a:gd name="connsiteX112" fmla="*/ 1156677 w 1641231"/>
              <a:gd name="connsiteY112" fmla="*/ 2375877 h 4033869"/>
              <a:gd name="connsiteX113" fmla="*/ 1203569 w 1641231"/>
              <a:gd name="connsiteY113" fmla="*/ 2454031 h 4033869"/>
              <a:gd name="connsiteX114" fmla="*/ 1234831 w 1641231"/>
              <a:gd name="connsiteY114" fmla="*/ 2532185 h 4033869"/>
              <a:gd name="connsiteX115" fmla="*/ 1258277 w 1641231"/>
              <a:gd name="connsiteY115" fmla="*/ 2571262 h 4033869"/>
              <a:gd name="connsiteX116" fmla="*/ 1281723 w 1641231"/>
              <a:gd name="connsiteY116" fmla="*/ 2625969 h 4033869"/>
              <a:gd name="connsiteX117" fmla="*/ 1328615 w 1641231"/>
              <a:gd name="connsiteY117" fmla="*/ 2688493 h 4033869"/>
              <a:gd name="connsiteX118" fmla="*/ 1344246 w 1641231"/>
              <a:gd name="connsiteY118" fmla="*/ 2711939 h 4033869"/>
              <a:gd name="connsiteX119" fmla="*/ 1383323 w 1641231"/>
              <a:gd name="connsiteY119" fmla="*/ 2782277 h 4033869"/>
              <a:gd name="connsiteX120" fmla="*/ 1406769 w 1641231"/>
              <a:gd name="connsiteY120" fmla="*/ 2836985 h 4033869"/>
              <a:gd name="connsiteX121" fmla="*/ 1430215 w 1641231"/>
              <a:gd name="connsiteY121" fmla="*/ 2868246 h 4033869"/>
              <a:gd name="connsiteX122" fmla="*/ 1469292 w 1641231"/>
              <a:gd name="connsiteY122" fmla="*/ 2946400 h 4033869"/>
              <a:gd name="connsiteX123" fmla="*/ 1492738 w 1641231"/>
              <a:gd name="connsiteY123" fmla="*/ 2977662 h 4033869"/>
              <a:gd name="connsiteX124" fmla="*/ 1539631 w 1641231"/>
              <a:gd name="connsiteY124" fmla="*/ 3079262 h 4033869"/>
              <a:gd name="connsiteX125" fmla="*/ 1563077 w 1641231"/>
              <a:gd name="connsiteY125" fmla="*/ 3118339 h 4033869"/>
              <a:gd name="connsiteX126" fmla="*/ 1578708 w 1641231"/>
              <a:gd name="connsiteY126" fmla="*/ 3165231 h 4033869"/>
              <a:gd name="connsiteX127" fmla="*/ 1586523 w 1641231"/>
              <a:gd name="connsiteY127" fmla="*/ 3188677 h 4033869"/>
              <a:gd name="connsiteX128" fmla="*/ 1602154 w 1641231"/>
              <a:gd name="connsiteY128" fmla="*/ 3212123 h 4033869"/>
              <a:gd name="connsiteX129" fmla="*/ 1609969 w 1641231"/>
              <a:gd name="connsiteY129" fmla="*/ 3235569 h 4033869"/>
              <a:gd name="connsiteX130" fmla="*/ 1633415 w 1641231"/>
              <a:gd name="connsiteY130" fmla="*/ 3290277 h 4033869"/>
              <a:gd name="connsiteX131" fmla="*/ 1641231 w 1641231"/>
              <a:gd name="connsiteY131" fmla="*/ 3337169 h 4033869"/>
              <a:gd name="connsiteX132" fmla="*/ 1633415 w 1641231"/>
              <a:gd name="connsiteY132" fmla="*/ 3548185 h 4033869"/>
              <a:gd name="connsiteX133" fmla="*/ 1617785 w 1641231"/>
              <a:gd name="connsiteY133" fmla="*/ 3579446 h 4033869"/>
              <a:gd name="connsiteX134" fmla="*/ 1602154 w 1641231"/>
              <a:gd name="connsiteY134" fmla="*/ 3602893 h 4033869"/>
              <a:gd name="connsiteX135" fmla="*/ 1578708 w 1641231"/>
              <a:gd name="connsiteY135" fmla="*/ 3641969 h 4033869"/>
              <a:gd name="connsiteX136" fmla="*/ 1570892 w 1641231"/>
              <a:gd name="connsiteY136" fmla="*/ 3673231 h 4033869"/>
              <a:gd name="connsiteX137" fmla="*/ 1547446 w 1641231"/>
              <a:gd name="connsiteY137" fmla="*/ 3696677 h 4033869"/>
              <a:gd name="connsiteX138" fmla="*/ 1492738 w 1641231"/>
              <a:gd name="connsiteY138" fmla="*/ 3767016 h 4033869"/>
              <a:gd name="connsiteX139" fmla="*/ 1438031 w 1641231"/>
              <a:gd name="connsiteY139" fmla="*/ 3845169 h 4033869"/>
              <a:gd name="connsiteX140" fmla="*/ 1414585 w 1641231"/>
              <a:gd name="connsiteY140" fmla="*/ 3868616 h 4033869"/>
              <a:gd name="connsiteX141" fmla="*/ 1367692 w 1641231"/>
              <a:gd name="connsiteY141" fmla="*/ 3899877 h 4033869"/>
              <a:gd name="connsiteX142" fmla="*/ 1344246 w 1641231"/>
              <a:gd name="connsiteY142" fmla="*/ 3915508 h 4033869"/>
              <a:gd name="connsiteX143" fmla="*/ 1320800 w 1641231"/>
              <a:gd name="connsiteY143" fmla="*/ 3931139 h 4033869"/>
              <a:gd name="connsiteX144" fmla="*/ 1242646 w 1641231"/>
              <a:gd name="connsiteY144" fmla="*/ 3954585 h 4033869"/>
              <a:gd name="connsiteX145" fmla="*/ 1219200 w 1641231"/>
              <a:gd name="connsiteY145" fmla="*/ 3970216 h 4033869"/>
              <a:gd name="connsiteX146" fmla="*/ 1156677 w 1641231"/>
              <a:gd name="connsiteY146" fmla="*/ 3985846 h 4033869"/>
              <a:gd name="connsiteX147" fmla="*/ 1125415 w 1641231"/>
              <a:gd name="connsiteY147" fmla="*/ 3993662 h 4033869"/>
              <a:gd name="connsiteX148" fmla="*/ 1016000 w 1641231"/>
              <a:gd name="connsiteY148" fmla="*/ 4032739 h 403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641231" h="4033869">
                <a:moveTo>
                  <a:pt x="1016000" y="4032739"/>
                </a:moveTo>
                <a:cubicBezTo>
                  <a:pt x="980831" y="4027529"/>
                  <a:pt x="1013146" y="4021647"/>
                  <a:pt x="914400" y="3962400"/>
                </a:cubicBezTo>
                <a:cubicBezTo>
                  <a:pt x="819983" y="3905750"/>
                  <a:pt x="865458" y="3923854"/>
                  <a:pt x="781538" y="3899877"/>
                </a:cubicBezTo>
                <a:cubicBezTo>
                  <a:pt x="706124" y="3839547"/>
                  <a:pt x="781153" y="3895094"/>
                  <a:pt x="695569" y="3845169"/>
                </a:cubicBezTo>
                <a:cubicBezTo>
                  <a:pt x="679342" y="3835703"/>
                  <a:pt x="664786" y="3823573"/>
                  <a:pt x="648677" y="3813908"/>
                </a:cubicBezTo>
                <a:cubicBezTo>
                  <a:pt x="596619" y="3782673"/>
                  <a:pt x="636805" y="3815758"/>
                  <a:pt x="578338" y="3774831"/>
                </a:cubicBezTo>
                <a:cubicBezTo>
                  <a:pt x="497905" y="3718527"/>
                  <a:pt x="573621" y="3770114"/>
                  <a:pt x="515815" y="3712308"/>
                </a:cubicBezTo>
                <a:cubicBezTo>
                  <a:pt x="487665" y="3684158"/>
                  <a:pt x="487730" y="3695416"/>
                  <a:pt x="461108" y="3673231"/>
                </a:cubicBezTo>
                <a:cubicBezTo>
                  <a:pt x="452617" y="3666155"/>
                  <a:pt x="444293" y="3658627"/>
                  <a:pt x="437661" y="3649785"/>
                </a:cubicBezTo>
                <a:cubicBezTo>
                  <a:pt x="379384" y="3572083"/>
                  <a:pt x="443125" y="3646257"/>
                  <a:pt x="398585" y="3579446"/>
                </a:cubicBezTo>
                <a:cubicBezTo>
                  <a:pt x="384134" y="3557770"/>
                  <a:pt x="366143" y="3538599"/>
                  <a:pt x="351692" y="3516923"/>
                </a:cubicBezTo>
                <a:lnTo>
                  <a:pt x="336061" y="3493477"/>
                </a:lnTo>
                <a:cubicBezTo>
                  <a:pt x="315402" y="3431496"/>
                  <a:pt x="346615" y="3513488"/>
                  <a:pt x="304800" y="3446585"/>
                </a:cubicBezTo>
                <a:cubicBezTo>
                  <a:pt x="297365" y="3434688"/>
                  <a:pt x="294379" y="3420534"/>
                  <a:pt x="289169" y="3407508"/>
                </a:cubicBezTo>
                <a:cubicBezTo>
                  <a:pt x="286564" y="3391877"/>
                  <a:pt x="285907" y="3375794"/>
                  <a:pt x="281354" y="3360616"/>
                </a:cubicBezTo>
                <a:cubicBezTo>
                  <a:pt x="275709" y="3341800"/>
                  <a:pt x="249839" y="3305402"/>
                  <a:pt x="242277" y="3290277"/>
                </a:cubicBezTo>
                <a:cubicBezTo>
                  <a:pt x="209884" y="3225491"/>
                  <a:pt x="239128" y="3275114"/>
                  <a:pt x="218831" y="3227754"/>
                </a:cubicBezTo>
                <a:cubicBezTo>
                  <a:pt x="206933" y="3199993"/>
                  <a:pt x="203265" y="3196591"/>
                  <a:pt x="187569" y="3173046"/>
                </a:cubicBezTo>
                <a:cubicBezTo>
                  <a:pt x="182359" y="3146995"/>
                  <a:pt x="178381" y="3120667"/>
                  <a:pt x="171938" y="3094893"/>
                </a:cubicBezTo>
                <a:cubicBezTo>
                  <a:pt x="169333" y="3084472"/>
                  <a:pt x="166453" y="3074117"/>
                  <a:pt x="164123" y="3063631"/>
                </a:cubicBezTo>
                <a:cubicBezTo>
                  <a:pt x="161242" y="3050664"/>
                  <a:pt x="159803" y="3037370"/>
                  <a:pt x="156308" y="3024554"/>
                </a:cubicBezTo>
                <a:cubicBezTo>
                  <a:pt x="156300" y="3024524"/>
                  <a:pt x="136774" y="2965954"/>
                  <a:pt x="132861" y="2954216"/>
                </a:cubicBezTo>
                <a:cubicBezTo>
                  <a:pt x="130256" y="2946400"/>
                  <a:pt x="126662" y="2938847"/>
                  <a:pt x="125046" y="2930769"/>
                </a:cubicBezTo>
                <a:cubicBezTo>
                  <a:pt x="109156" y="2851319"/>
                  <a:pt x="125438" y="2924325"/>
                  <a:pt x="109415" y="2868246"/>
                </a:cubicBezTo>
                <a:cubicBezTo>
                  <a:pt x="106464" y="2857918"/>
                  <a:pt x="104686" y="2847273"/>
                  <a:pt x="101600" y="2836985"/>
                </a:cubicBezTo>
                <a:cubicBezTo>
                  <a:pt x="96866" y="2821204"/>
                  <a:pt x="89965" y="2806077"/>
                  <a:pt x="85969" y="2790093"/>
                </a:cubicBezTo>
                <a:cubicBezTo>
                  <a:pt x="80759" y="2769252"/>
                  <a:pt x="73870" y="2748759"/>
                  <a:pt x="70338" y="2727569"/>
                </a:cubicBezTo>
                <a:cubicBezTo>
                  <a:pt x="67733" y="2711938"/>
                  <a:pt x="65960" y="2696146"/>
                  <a:pt x="62523" y="2680677"/>
                </a:cubicBezTo>
                <a:cubicBezTo>
                  <a:pt x="60736" y="2672635"/>
                  <a:pt x="56495" y="2665273"/>
                  <a:pt x="54708" y="2657231"/>
                </a:cubicBezTo>
                <a:cubicBezTo>
                  <a:pt x="51270" y="2641762"/>
                  <a:pt x="50000" y="2625878"/>
                  <a:pt x="46892" y="2610339"/>
                </a:cubicBezTo>
                <a:cubicBezTo>
                  <a:pt x="29681" y="2524285"/>
                  <a:pt x="48822" y="2657031"/>
                  <a:pt x="31261" y="2516554"/>
                </a:cubicBezTo>
                <a:cubicBezTo>
                  <a:pt x="33866" y="2427980"/>
                  <a:pt x="34652" y="2339333"/>
                  <a:pt x="39077" y="2250831"/>
                </a:cubicBezTo>
                <a:cubicBezTo>
                  <a:pt x="39744" y="2237491"/>
                  <a:pt x="51607" y="2180367"/>
                  <a:pt x="54708" y="2164862"/>
                </a:cubicBezTo>
                <a:cubicBezTo>
                  <a:pt x="62144" y="2068183"/>
                  <a:pt x="58691" y="2084258"/>
                  <a:pt x="70338" y="2008554"/>
                </a:cubicBezTo>
                <a:cubicBezTo>
                  <a:pt x="74784" y="1979658"/>
                  <a:pt x="77793" y="1957655"/>
                  <a:pt x="85969" y="1930400"/>
                </a:cubicBezTo>
                <a:cubicBezTo>
                  <a:pt x="90703" y="1914619"/>
                  <a:pt x="97604" y="1899492"/>
                  <a:pt x="101600" y="1883508"/>
                </a:cubicBezTo>
                <a:cubicBezTo>
                  <a:pt x="104205" y="1873087"/>
                  <a:pt x="104086" y="1861572"/>
                  <a:pt x="109415" y="1852246"/>
                </a:cubicBezTo>
                <a:cubicBezTo>
                  <a:pt x="114899" y="1842650"/>
                  <a:pt x="125046" y="1836615"/>
                  <a:pt x="132861" y="1828800"/>
                </a:cubicBezTo>
                <a:cubicBezTo>
                  <a:pt x="152249" y="1770640"/>
                  <a:pt x="122488" y="1848269"/>
                  <a:pt x="171938" y="1774093"/>
                </a:cubicBezTo>
                <a:cubicBezTo>
                  <a:pt x="179720" y="1762420"/>
                  <a:pt x="181871" y="1747836"/>
                  <a:pt x="187569" y="1735016"/>
                </a:cubicBezTo>
                <a:cubicBezTo>
                  <a:pt x="192301" y="1724370"/>
                  <a:pt x="197420" y="1713870"/>
                  <a:pt x="203200" y="1703754"/>
                </a:cubicBezTo>
                <a:cubicBezTo>
                  <a:pt x="207860" y="1695599"/>
                  <a:pt x="214171" y="1688463"/>
                  <a:pt x="218831" y="1680308"/>
                </a:cubicBezTo>
                <a:cubicBezTo>
                  <a:pt x="229723" y="1661247"/>
                  <a:pt x="243394" y="1630061"/>
                  <a:pt x="250092" y="1609969"/>
                </a:cubicBezTo>
                <a:cubicBezTo>
                  <a:pt x="253489" y="1599779"/>
                  <a:pt x="253677" y="1588581"/>
                  <a:pt x="257908" y="1578708"/>
                </a:cubicBezTo>
                <a:cubicBezTo>
                  <a:pt x="261608" y="1570075"/>
                  <a:pt x="268878" y="1563417"/>
                  <a:pt x="273538" y="1555262"/>
                </a:cubicBezTo>
                <a:cubicBezTo>
                  <a:pt x="279318" y="1545146"/>
                  <a:pt x="283959" y="1534421"/>
                  <a:pt x="289169" y="1524000"/>
                </a:cubicBezTo>
                <a:cubicBezTo>
                  <a:pt x="286564" y="1425005"/>
                  <a:pt x="288246" y="1325805"/>
                  <a:pt x="281354" y="1227016"/>
                </a:cubicBezTo>
                <a:cubicBezTo>
                  <a:pt x="280378" y="1213021"/>
                  <a:pt x="270159" y="1201248"/>
                  <a:pt x="265723" y="1187939"/>
                </a:cubicBezTo>
                <a:cubicBezTo>
                  <a:pt x="262326" y="1177749"/>
                  <a:pt x="260994" y="1166965"/>
                  <a:pt x="257908" y="1156677"/>
                </a:cubicBezTo>
                <a:cubicBezTo>
                  <a:pt x="244750" y="1112816"/>
                  <a:pt x="228992" y="1070318"/>
                  <a:pt x="203200" y="1031631"/>
                </a:cubicBezTo>
                <a:lnTo>
                  <a:pt x="171938" y="984739"/>
                </a:lnTo>
                <a:cubicBezTo>
                  <a:pt x="155888" y="936586"/>
                  <a:pt x="174244" y="987972"/>
                  <a:pt x="148492" y="930031"/>
                </a:cubicBezTo>
                <a:cubicBezTo>
                  <a:pt x="142794" y="917211"/>
                  <a:pt x="139135" y="903502"/>
                  <a:pt x="132861" y="890954"/>
                </a:cubicBezTo>
                <a:cubicBezTo>
                  <a:pt x="126068" y="877367"/>
                  <a:pt x="116208" y="865464"/>
                  <a:pt x="109415" y="851877"/>
                </a:cubicBezTo>
                <a:cubicBezTo>
                  <a:pt x="93089" y="819224"/>
                  <a:pt x="86664" y="782930"/>
                  <a:pt x="70338" y="750277"/>
                </a:cubicBezTo>
                <a:cubicBezTo>
                  <a:pt x="66137" y="741876"/>
                  <a:pt x="59918" y="734646"/>
                  <a:pt x="54708" y="726831"/>
                </a:cubicBezTo>
                <a:cubicBezTo>
                  <a:pt x="52103" y="705990"/>
                  <a:pt x="50345" y="685025"/>
                  <a:pt x="46892" y="664308"/>
                </a:cubicBezTo>
                <a:cubicBezTo>
                  <a:pt x="43620" y="644674"/>
                  <a:pt x="37458" y="628188"/>
                  <a:pt x="31261" y="609600"/>
                </a:cubicBezTo>
                <a:cubicBezTo>
                  <a:pt x="28656" y="591364"/>
                  <a:pt x="26474" y="573063"/>
                  <a:pt x="23446" y="554893"/>
                </a:cubicBezTo>
                <a:cubicBezTo>
                  <a:pt x="21262" y="541790"/>
                  <a:pt x="17279" y="528997"/>
                  <a:pt x="15631" y="515816"/>
                </a:cubicBezTo>
                <a:cubicBezTo>
                  <a:pt x="1933" y="406233"/>
                  <a:pt x="18384" y="461556"/>
                  <a:pt x="0" y="406400"/>
                </a:cubicBezTo>
                <a:cubicBezTo>
                  <a:pt x="2605" y="338667"/>
                  <a:pt x="3151" y="270823"/>
                  <a:pt x="7815" y="203200"/>
                </a:cubicBezTo>
                <a:cubicBezTo>
                  <a:pt x="8382" y="194981"/>
                  <a:pt x="10485" y="186187"/>
                  <a:pt x="15631" y="179754"/>
                </a:cubicBezTo>
                <a:cubicBezTo>
                  <a:pt x="21499" y="172419"/>
                  <a:pt x="31262" y="169333"/>
                  <a:pt x="39077" y="164123"/>
                </a:cubicBezTo>
                <a:cubicBezTo>
                  <a:pt x="44287" y="156308"/>
                  <a:pt x="50048" y="148832"/>
                  <a:pt x="54708" y="140677"/>
                </a:cubicBezTo>
                <a:cubicBezTo>
                  <a:pt x="60488" y="130562"/>
                  <a:pt x="62880" y="118366"/>
                  <a:pt x="70338" y="109416"/>
                </a:cubicBezTo>
                <a:cubicBezTo>
                  <a:pt x="76351" y="102200"/>
                  <a:pt x="86141" y="99245"/>
                  <a:pt x="93785" y="93785"/>
                </a:cubicBezTo>
                <a:cubicBezTo>
                  <a:pt x="104384" y="86214"/>
                  <a:pt x="114000" y="77242"/>
                  <a:pt x="125046" y="70339"/>
                </a:cubicBezTo>
                <a:cubicBezTo>
                  <a:pt x="151330" y="53912"/>
                  <a:pt x="173136" y="49098"/>
                  <a:pt x="203200" y="39077"/>
                </a:cubicBezTo>
                <a:cubicBezTo>
                  <a:pt x="211015" y="36472"/>
                  <a:pt x="219278" y="34946"/>
                  <a:pt x="226646" y="31262"/>
                </a:cubicBezTo>
                <a:cubicBezTo>
                  <a:pt x="237067" y="26052"/>
                  <a:pt x="246999" y="19722"/>
                  <a:pt x="257908" y="15631"/>
                </a:cubicBezTo>
                <a:cubicBezTo>
                  <a:pt x="280582" y="7128"/>
                  <a:pt x="323913" y="2852"/>
                  <a:pt x="343877" y="0"/>
                </a:cubicBezTo>
                <a:cubicBezTo>
                  <a:pt x="458503" y="2605"/>
                  <a:pt x="573332" y="512"/>
                  <a:pt x="687754" y="7816"/>
                </a:cubicBezTo>
                <a:cubicBezTo>
                  <a:pt x="697128" y="8414"/>
                  <a:pt x="702799" y="19245"/>
                  <a:pt x="711200" y="23446"/>
                </a:cubicBezTo>
                <a:cubicBezTo>
                  <a:pt x="718568" y="27130"/>
                  <a:pt x="727278" y="27578"/>
                  <a:pt x="734646" y="31262"/>
                </a:cubicBezTo>
                <a:cubicBezTo>
                  <a:pt x="788308" y="58094"/>
                  <a:pt x="721781" y="39631"/>
                  <a:pt x="797169" y="54708"/>
                </a:cubicBezTo>
                <a:cubicBezTo>
                  <a:pt x="804834" y="59818"/>
                  <a:pt x="863747" y="97840"/>
                  <a:pt x="875323" y="109416"/>
                </a:cubicBezTo>
                <a:cubicBezTo>
                  <a:pt x="916628" y="150721"/>
                  <a:pt x="856857" y="117438"/>
                  <a:pt x="922215" y="164123"/>
                </a:cubicBezTo>
                <a:cubicBezTo>
                  <a:pt x="928919" y="168911"/>
                  <a:pt x="937846" y="169334"/>
                  <a:pt x="945661" y="171939"/>
                </a:cubicBezTo>
                <a:cubicBezTo>
                  <a:pt x="956082" y="182359"/>
                  <a:pt x="968081" y="191411"/>
                  <a:pt x="976923" y="203200"/>
                </a:cubicBezTo>
                <a:cubicBezTo>
                  <a:pt x="1014071" y="252730"/>
                  <a:pt x="968020" y="217743"/>
                  <a:pt x="1016000" y="265723"/>
                </a:cubicBezTo>
                <a:cubicBezTo>
                  <a:pt x="1055099" y="304822"/>
                  <a:pt x="1027133" y="251315"/>
                  <a:pt x="1062892" y="312616"/>
                </a:cubicBezTo>
                <a:cubicBezTo>
                  <a:pt x="1145627" y="454447"/>
                  <a:pt x="1062173" y="327168"/>
                  <a:pt x="1109785" y="398585"/>
                </a:cubicBezTo>
                <a:cubicBezTo>
                  <a:pt x="1114995" y="419426"/>
                  <a:pt x="1117437" y="441162"/>
                  <a:pt x="1125415" y="461108"/>
                </a:cubicBezTo>
                <a:cubicBezTo>
                  <a:pt x="1130625" y="474134"/>
                  <a:pt x="1136120" y="487049"/>
                  <a:pt x="1141046" y="500185"/>
                </a:cubicBezTo>
                <a:cubicBezTo>
                  <a:pt x="1143939" y="507899"/>
                  <a:pt x="1145968" y="515917"/>
                  <a:pt x="1148861" y="523631"/>
                </a:cubicBezTo>
                <a:cubicBezTo>
                  <a:pt x="1153787" y="536767"/>
                  <a:pt x="1159282" y="549682"/>
                  <a:pt x="1164492" y="562708"/>
                </a:cubicBezTo>
                <a:cubicBezTo>
                  <a:pt x="1186003" y="691764"/>
                  <a:pt x="1160882" y="556077"/>
                  <a:pt x="1180123" y="633046"/>
                </a:cubicBezTo>
                <a:cubicBezTo>
                  <a:pt x="1187740" y="663516"/>
                  <a:pt x="1191343" y="695958"/>
                  <a:pt x="1195754" y="726831"/>
                </a:cubicBezTo>
                <a:cubicBezTo>
                  <a:pt x="1191565" y="856674"/>
                  <a:pt x="1200410" y="914562"/>
                  <a:pt x="1180123" y="1016000"/>
                </a:cubicBezTo>
                <a:cubicBezTo>
                  <a:pt x="1169970" y="1066766"/>
                  <a:pt x="1176583" y="1028759"/>
                  <a:pt x="1156677" y="1078523"/>
                </a:cubicBezTo>
                <a:cubicBezTo>
                  <a:pt x="1150558" y="1093821"/>
                  <a:pt x="1146256" y="1109785"/>
                  <a:pt x="1141046" y="1125416"/>
                </a:cubicBezTo>
                <a:cubicBezTo>
                  <a:pt x="1138441" y="1133231"/>
                  <a:pt x="1136291" y="1141213"/>
                  <a:pt x="1133231" y="1148862"/>
                </a:cubicBezTo>
                <a:cubicBezTo>
                  <a:pt x="1128021" y="1161888"/>
                  <a:pt x="1122036" y="1174630"/>
                  <a:pt x="1117600" y="1187939"/>
                </a:cubicBezTo>
                <a:cubicBezTo>
                  <a:pt x="1112589" y="1202973"/>
                  <a:pt x="1109499" y="1227586"/>
                  <a:pt x="1101969" y="1242646"/>
                </a:cubicBezTo>
                <a:cubicBezTo>
                  <a:pt x="1072333" y="1301918"/>
                  <a:pt x="1085467" y="1260310"/>
                  <a:pt x="1062892" y="1312985"/>
                </a:cubicBezTo>
                <a:cubicBezTo>
                  <a:pt x="1059647" y="1320557"/>
                  <a:pt x="1058761" y="1329063"/>
                  <a:pt x="1055077" y="1336431"/>
                </a:cubicBezTo>
                <a:cubicBezTo>
                  <a:pt x="1026533" y="1393519"/>
                  <a:pt x="1043617" y="1316113"/>
                  <a:pt x="1008185" y="1422400"/>
                </a:cubicBezTo>
                <a:cubicBezTo>
                  <a:pt x="999479" y="1448516"/>
                  <a:pt x="999098" y="1447659"/>
                  <a:pt x="992554" y="1477108"/>
                </a:cubicBezTo>
                <a:cubicBezTo>
                  <a:pt x="979980" y="1533690"/>
                  <a:pt x="990887" y="1497737"/>
                  <a:pt x="976923" y="1539631"/>
                </a:cubicBezTo>
                <a:cubicBezTo>
                  <a:pt x="960711" y="1653121"/>
                  <a:pt x="962478" y="1617570"/>
                  <a:pt x="976923" y="1805354"/>
                </a:cubicBezTo>
                <a:cubicBezTo>
                  <a:pt x="979354" y="1836954"/>
                  <a:pt x="986339" y="1868062"/>
                  <a:pt x="992554" y="1899139"/>
                </a:cubicBezTo>
                <a:cubicBezTo>
                  <a:pt x="1008444" y="1978593"/>
                  <a:pt x="992162" y="1905583"/>
                  <a:pt x="1008185" y="1961662"/>
                </a:cubicBezTo>
                <a:cubicBezTo>
                  <a:pt x="1011136" y="1971990"/>
                  <a:pt x="1012229" y="1982866"/>
                  <a:pt x="1016000" y="1992923"/>
                </a:cubicBezTo>
                <a:cubicBezTo>
                  <a:pt x="1020091" y="2003832"/>
                  <a:pt x="1026421" y="2013764"/>
                  <a:pt x="1031631" y="2024185"/>
                </a:cubicBezTo>
                <a:cubicBezTo>
                  <a:pt x="1046709" y="2099579"/>
                  <a:pt x="1028244" y="2033043"/>
                  <a:pt x="1055077" y="2086708"/>
                </a:cubicBezTo>
                <a:cubicBezTo>
                  <a:pt x="1066440" y="2109434"/>
                  <a:pt x="1060697" y="2116388"/>
                  <a:pt x="1070708" y="2141416"/>
                </a:cubicBezTo>
                <a:cubicBezTo>
                  <a:pt x="1077198" y="2157642"/>
                  <a:pt x="1086339" y="2172677"/>
                  <a:pt x="1094154" y="2188308"/>
                </a:cubicBezTo>
                <a:cubicBezTo>
                  <a:pt x="1096759" y="2198728"/>
                  <a:pt x="1099018" y="2209241"/>
                  <a:pt x="1101969" y="2219569"/>
                </a:cubicBezTo>
                <a:cubicBezTo>
                  <a:pt x="1104232" y="2227490"/>
                  <a:pt x="1108169" y="2234938"/>
                  <a:pt x="1109785" y="2243016"/>
                </a:cubicBezTo>
                <a:cubicBezTo>
                  <a:pt x="1124154" y="2314860"/>
                  <a:pt x="1104717" y="2278399"/>
                  <a:pt x="1133231" y="2321169"/>
                </a:cubicBezTo>
                <a:cubicBezTo>
                  <a:pt x="1135836" y="2331590"/>
                  <a:pt x="1136815" y="2342558"/>
                  <a:pt x="1141046" y="2352431"/>
                </a:cubicBezTo>
                <a:cubicBezTo>
                  <a:pt x="1144746" y="2361064"/>
                  <a:pt x="1151754" y="2367877"/>
                  <a:pt x="1156677" y="2375877"/>
                </a:cubicBezTo>
                <a:cubicBezTo>
                  <a:pt x="1172599" y="2401751"/>
                  <a:pt x="1192286" y="2425823"/>
                  <a:pt x="1203569" y="2454031"/>
                </a:cubicBezTo>
                <a:cubicBezTo>
                  <a:pt x="1213990" y="2480082"/>
                  <a:pt x="1220395" y="2508125"/>
                  <a:pt x="1234831" y="2532185"/>
                </a:cubicBezTo>
                <a:cubicBezTo>
                  <a:pt x="1242646" y="2545211"/>
                  <a:pt x="1251484" y="2557675"/>
                  <a:pt x="1258277" y="2571262"/>
                </a:cubicBezTo>
                <a:cubicBezTo>
                  <a:pt x="1279120" y="2612948"/>
                  <a:pt x="1249194" y="2577175"/>
                  <a:pt x="1281723" y="2625969"/>
                </a:cubicBezTo>
                <a:cubicBezTo>
                  <a:pt x="1296174" y="2647645"/>
                  <a:pt x="1313292" y="2667424"/>
                  <a:pt x="1328615" y="2688493"/>
                </a:cubicBezTo>
                <a:cubicBezTo>
                  <a:pt x="1334140" y="2696089"/>
                  <a:pt x="1339036" y="2704124"/>
                  <a:pt x="1344246" y="2711939"/>
                </a:cubicBezTo>
                <a:cubicBezTo>
                  <a:pt x="1361073" y="2779249"/>
                  <a:pt x="1337638" y="2703960"/>
                  <a:pt x="1383323" y="2782277"/>
                </a:cubicBezTo>
                <a:cubicBezTo>
                  <a:pt x="1393320" y="2799414"/>
                  <a:pt x="1397269" y="2819567"/>
                  <a:pt x="1406769" y="2836985"/>
                </a:cubicBezTo>
                <a:cubicBezTo>
                  <a:pt x="1413006" y="2848420"/>
                  <a:pt x="1422990" y="2857408"/>
                  <a:pt x="1430215" y="2868246"/>
                </a:cubicBezTo>
                <a:cubicBezTo>
                  <a:pt x="1497582" y="2969297"/>
                  <a:pt x="1414122" y="2847093"/>
                  <a:pt x="1469292" y="2946400"/>
                </a:cubicBezTo>
                <a:cubicBezTo>
                  <a:pt x="1475618" y="2957787"/>
                  <a:pt x="1486175" y="2966411"/>
                  <a:pt x="1492738" y="2977662"/>
                </a:cubicBezTo>
                <a:cubicBezTo>
                  <a:pt x="1563323" y="3098665"/>
                  <a:pt x="1495448" y="2990896"/>
                  <a:pt x="1539631" y="3079262"/>
                </a:cubicBezTo>
                <a:cubicBezTo>
                  <a:pt x="1546424" y="3092849"/>
                  <a:pt x="1556791" y="3104510"/>
                  <a:pt x="1563077" y="3118339"/>
                </a:cubicBezTo>
                <a:cubicBezTo>
                  <a:pt x="1569895" y="3133338"/>
                  <a:pt x="1573498" y="3149600"/>
                  <a:pt x="1578708" y="3165231"/>
                </a:cubicBezTo>
                <a:cubicBezTo>
                  <a:pt x="1581313" y="3173046"/>
                  <a:pt x="1581953" y="3181823"/>
                  <a:pt x="1586523" y="3188677"/>
                </a:cubicBezTo>
                <a:lnTo>
                  <a:pt x="1602154" y="3212123"/>
                </a:lnTo>
                <a:cubicBezTo>
                  <a:pt x="1604759" y="3219938"/>
                  <a:pt x="1606724" y="3227997"/>
                  <a:pt x="1609969" y="3235569"/>
                </a:cubicBezTo>
                <a:cubicBezTo>
                  <a:pt x="1620998" y="3261305"/>
                  <a:pt x="1627775" y="3264896"/>
                  <a:pt x="1633415" y="3290277"/>
                </a:cubicBezTo>
                <a:cubicBezTo>
                  <a:pt x="1636853" y="3305746"/>
                  <a:pt x="1638626" y="3321538"/>
                  <a:pt x="1641231" y="3337169"/>
                </a:cubicBezTo>
                <a:cubicBezTo>
                  <a:pt x="1638626" y="3407508"/>
                  <a:pt x="1640195" y="3478125"/>
                  <a:pt x="1633415" y="3548185"/>
                </a:cubicBezTo>
                <a:cubicBezTo>
                  <a:pt x="1632293" y="3559781"/>
                  <a:pt x="1623565" y="3569331"/>
                  <a:pt x="1617785" y="3579446"/>
                </a:cubicBezTo>
                <a:cubicBezTo>
                  <a:pt x="1613125" y="3587602"/>
                  <a:pt x="1607132" y="3594928"/>
                  <a:pt x="1602154" y="3602893"/>
                </a:cubicBezTo>
                <a:cubicBezTo>
                  <a:pt x="1594103" y="3615774"/>
                  <a:pt x="1586523" y="3628944"/>
                  <a:pt x="1578708" y="3641969"/>
                </a:cubicBezTo>
                <a:cubicBezTo>
                  <a:pt x="1576103" y="3652390"/>
                  <a:pt x="1576221" y="3663905"/>
                  <a:pt x="1570892" y="3673231"/>
                </a:cubicBezTo>
                <a:cubicBezTo>
                  <a:pt x="1565408" y="3682827"/>
                  <a:pt x="1554522" y="3688186"/>
                  <a:pt x="1547446" y="3696677"/>
                </a:cubicBezTo>
                <a:cubicBezTo>
                  <a:pt x="1528430" y="3719496"/>
                  <a:pt x="1509214" y="3742301"/>
                  <a:pt x="1492738" y="3767016"/>
                </a:cubicBezTo>
                <a:cubicBezTo>
                  <a:pt x="1479283" y="3787199"/>
                  <a:pt x="1455393" y="3824913"/>
                  <a:pt x="1438031" y="3845169"/>
                </a:cubicBezTo>
                <a:cubicBezTo>
                  <a:pt x="1430838" y="3853561"/>
                  <a:pt x="1423310" y="3861830"/>
                  <a:pt x="1414585" y="3868616"/>
                </a:cubicBezTo>
                <a:cubicBezTo>
                  <a:pt x="1399756" y="3880149"/>
                  <a:pt x="1383323" y="3889457"/>
                  <a:pt x="1367692" y="3899877"/>
                </a:cubicBezTo>
                <a:lnTo>
                  <a:pt x="1344246" y="3915508"/>
                </a:lnTo>
                <a:cubicBezTo>
                  <a:pt x="1336431" y="3920718"/>
                  <a:pt x="1329913" y="3928861"/>
                  <a:pt x="1320800" y="3931139"/>
                </a:cubicBezTo>
                <a:cubicBezTo>
                  <a:pt x="1303323" y="3935508"/>
                  <a:pt x="1254065" y="3946972"/>
                  <a:pt x="1242646" y="3954585"/>
                </a:cubicBezTo>
                <a:cubicBezTo>
                  <a:pt x="1234831" y="3959795"/>
                  <a:pt x="1228027" y="3967006"/>
                  <a:pt x="1219200" y="3970216"/>
                </a:cubicBezTo>
                <a:cubicBezTo>
                  <a:pt x="1199011" y="3977557"/>
                  <a:pt x="1177518" y="3980636"/>
                  <a:pt x="1156677" y="3985846"/>
                </a:cubicBezTo>
                <a:lnTo>
                  <a:pt x="1125415" y="3993662"/>
                </a:lnTo>
                <a:cubicBezTo>
                  <a:pt x="1078126" y="4025189"/>
                  <a:pt x="1051169" y="4037949"/>
                  <a:pt x="1016000" y="4032739"/>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1.</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0592637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1F3D4768-EDCC-4C34-A33B-13A0F0E40FD7}"/>
              </a:ext>
            </a:extLst>
          </p:cNvPr>
          <p:cNvSpPr/>
          <p:nvPr/>
        </p:nvSpPr>
        <p:spPr>
          <a:xfrm>
            <a:off x="8026400" y="1469292"/>
            <a:ext cx="3024644" cy="4235939"/>
          </a:xfrm>
          <a:custGeom>
            <a:avLst/>
            <a:gdLst>
              <a:gd name="connsiteX0" fmla="*/ 1906954 w 3024644"/>
              <a:gd name="connsiteY0" fmla="*/ 4110893 h 4235939"/>
              <a:gd name="connsiteX1" fmla="*/ 1891323 w 3024644"/>
              <a:gd name="connsiteY1" fmla="*/ 3938954 h 4235939"/>
              <a:gd name="connsiteX2" fmla="*/ 1883508 w 3024644"/>
              <a:gd name="connsiteY2" fmla="*/ 3868616 h 4235939"/>
              <a:gd name="connsiteX3" fmla="*/ 1867877 w 3024644"/>
              <a:gd name="connsiteY3" fmla="*/ 3829539 h 4235939"/>
              <a:gd name="connsiteX4" fmla="*/ 1860062 w 3024644"/>
              <a:gd name="connsiteY4" fmla="*/ 3798277 h 4235939"/>
              <a:gd name="connsiteX5" fmla="*/ 1820985 w 3024644"/>
              <a:gd name="connsiteY5" fmla="*/ 3720123 h 4235939"/>
              <a:gd name="connsiteX6" fmla="*/ 1813169 w 3024644"/>
              <a:gd name="connsiteY6" fmla="*/ 3688862 h 4235939"/>
              <a:gd name="connsiteX7" fmla="*/ 1805354 w 3024644"/>
              <a:gd name="connsiteY7" fmla="*/ 3649785 h 4235939"/>
              <a:gd name="connsiteX8" fmla="*/ 1742831 w 3024644"/>
              <a:gd name="connsiteY8" fmla="*/ 3516923 h 4235939"/>
              <a:gd name="connsiteX9" fmla="*/ 1727200 w 3024644"/>
              <a:gd name="connsiteY9" fmla="*/ 3485662 h 4235939"/>
              <a:gd name="connsiteX10" fmla="*/ 1688123 w 3024644"/>
              <a:gd name="connsiteY10" fmla="*/ 3430954 h 4235939"/>
              <a:gd name="connsiteX11" fmla="*/ 1672492 w 3024644"/>
              <a:gd name="connsiteY11" fmla="*/ 3376246 h 4235939"/>
              <a:gd name="connsiteX12" fmla="*/ 1641231 w 3024644"/>
              <a:gd name="connsiteY12" fmla="*/ 3329354 h 4235939"/>
              <a:gd name="connsiteX13" fmla="*/ 1617785 w 3024644"/>
              <a:gd name="connsiteY13" fmla="*/ 3282462 h 4235939"/>
              <a:gd name="connsiteX14" fmla="*/ 1609969 w 3024644"/>
              <a:gd name="connsiteY14" fmla="*/ 3259016 h 4235939"/>
              <a:gd name="connsiteX15" fmla="*/ 1594338 w 3024644"/>
              <a:gd name="connsiteY15" fmla="*/ 3235570 h 4235939"/>
              <a:gd name="connsiteX16" fmla="*/ 1570892 w 3024644"/>
              <a:gd name="connsiteY16" fmla="*/ 3196493 h 4235939"/>
              <a:gd name="connsiteX17" fmla="*/ 1563077 w 3024644"/>
              <a:gd name="connsiteY17" fmla="*/ 3173046 h 4235939"/>
              <a:gd name="connsiteX18" fmla="*/ 1547446 w 3024644"/>
              <a:gd name="connsiteY18" fmla="*/ 3149600 h 4235939"/>
              <a:gd name="connsiteX19" fmla="*/ 1508369 w 3024644"/>
              <a:gd name="connsiteY19" fmla="*/ 3087077 h 4235939"/>
              <a:gd name="connsiteX20" fmla="*/ 1492738 w 3024644"/>
              <a:gd name="connsiteY20" fmla="*/ 3040185 h 4235939"/>
              <a:gd name="connsiteX21" fmla="*/ 1453662 w 3024644"/>
              <a:gd name="connsiteY21" fmla="*/ 2985477 h 4235939"/>
              <a:gd name="connsiteX22" fmla="*/ 1445846 w 3024644"/>
              <a:gd name="connsiteY22" fmla="*/ 2962031 h 4235939"/>
              <a:gd name="connsiteX23" fmla="*/ 1383323 w 3024644"/>
              <a:gd name="connsiteY23" fmla="*/ 2860431 h 4235939"/>
              <a:gd name="connsiteX24" fmla="*/ 1336431 w 3024644"/>
              <a:gd name="connsiteY24" fmla="*/ 2774462 h 4235939"/>
              <a:gd name="connsiteX25" fmla="*/ 1328615 w 3024644"/>
              <a:gd name="connsiteY25" fmla="*/ 2751016 h 4235939"/>
              <a:gd name="connsiteX26" fmla="*/ 1297354 w 3024644"/>
              <a:gd name="connsiteY26" fmla="*/ 2680677 h 4235939"/>
              <a:gd name="connsiteX27" fmla="*/ 1281723 w 3024644"/>
              <a:gd name="connsiteY27" fmla="*/ 2618154 h 4235939"/>
              <a:gd name="connsiteX28" fmla="*/ 1266092 w 3024644"/>
              <a:gd name="connsiteY28" fmla="*/ 2555631 h 4235939"/>
              <a:gd name="connsiteX29" fmla="*/ 1258277 w 3024644"/>
              <a:gd name="connsiteY29" fmla="*/ 2532185 h 4235939"/>
              <a:gd name="connsiteX30" fmla="*/ 1266092 w 3024644"/>
              <a:gd name="connsiteY30" fmla="*/ 2336800 h 4235939"/>
              <a:gd name="connsiteX31" fmla="*/ 1273908 w 3024644"/>
              <a:gd name="connsiteY31" fmla="*/ 2313354 h 4235939"/>
              <a:gd name="connsiteX32" fmla="*/ 1289538 w 3024644"/>
              <a:gd name="connsiteY32" fmla="*/ 2274277 h 4235939"/>
              <a:gd name="connsiteX33" fmla="*/ 1305169 w 3024644"/>
              <a:gd name="connsiteY33" fmla="*/ 2243016 h 4235939"/>
              <a:gd name="connsiteX34" fmla="*/ 1312985 w 3024644"/>
              <a:gd name="connsiteY34" fmla="*/ 2219570 h 4235939"/>
              <a:gd name="connsiteX35" fmla="*/ 1328615 w 3024644"/>
              <a:gd name="connsiteY35" fmla="*/ 2180493 h 4235939"/>
              <a:gd name="connsiteX36" fmla="*/ 1336431 w 3024644"/>
              <a:gd name="connsiteY36" fmla="*/ 2141416 h 4235939"/>
              <a:gd name="connsiteX37" fmla="*/ 1367692 w 3024644"/>
              <a:gd name="connsiteY37" fmla="*/ 2071077 h 4235939"/>
              <a:gd name="connsiteX38" fmla="*/ 1375508 w 3024644"/>
              <a:gd name="connsiteY38" fmla="*/ 2047631 h 4235939"/>
              <a:gd name="connsiteX39" fmla="*/ 1383323 w 3024644"/>
              <a:gd name="connsiteY39" fmla="*/ 2016370 h 4235939"/>
              <a:gd name="connsiteX40" fmla="*/ 1391138 w 3024644"/>
              <a:gd name="connsiteY40" fmla="*/ 1977293 h 4235939"/>
              <a:gd name="connsiteX41" fmla="*/ 1406769 w 3024644"/>
              <a:gd name="connsiteY41" fmla="*/ 1946031 h 4235939"/>
              <a:gd name="connsiteX42" fmla="*/ 1414585 w 3024644"/>
              <a:gd name="connsiteY42" fmla="*/ 1906954 h 4235939"/>
              <a:gd name="connsiteX43" fmla="*/ 1422400 w 3024644"/>
              <a:gd name="connsiteY43" fmla="*/ 1860062 h 4235939"/>
              <a:gd name="connsiteX44" fmla="*/ 1430215 w 3024644"/>
              <a:gd name="connsiteY44" fmla="*/ 1836616 h 4235939"/>
              <a:gd name="connsiteX45" fmla="*/ 1445846 w 3024644"/>
              <a:gd name="connsiteY45" fmla="*/ 1774093 h 4235939"/>
              <a:gd name="connsiteX46" fmla="*/ 1461477 w 3024644"/>
              <a:gd name="connsiteY46" fmla="*/ 1586523 h 4235939"/>
              <a:gd name="connsiteX47" fmla="*/ 1453662 w 3024644"/>
              <a:gd name="connsiteY47" fmla="*/ 1336431 h 4235939"/>
              <a:gd name="connsiteX48" fmla="*/ 1422400 w 3024644"/>
              <a:gd name="connsiteY48" fmla="*/ 1242646 h 4235939"/>
              <a:gd name="connsiteX49" fmla="*/ 1398954 w 3024644"/>
              <a:gd name="connsiteY49" fmla="*/ 1219200 h 4235939"/>
              <a:gd name="connsiteX50" fmla="*/ 1344246 w 3024644"/>
              <a:gd name="connsiteY50" fmla="*/ 1156677 h 4235939"/>
              <a:gd name="connsiteX51" fmla="*/ 1312985 w 3024644"/>
              <a:gd name="connsiteY51" fmla="*/ 1133231 h 4235939"/>
              <a:gd name="connsiteX52" fmla="*/ 1273908 w 3024644"/>
              <a:gd name="connsiteY52" fmla="*/ 1125416 h 4235939"/>
              <a:gd name="connsiteX53" fmla="*/ 1250462 w 3024644"/>
              <a:gd name="connsiteY53" fmla="*/ 1117600 h 4235939"/>
              <a:gd name="connsiteX54" fmla="*/ 1094154 w 3024644"/>
              <a:gd name="connsiteY54" fmla="*/ 1101970 h 4235939"/>
              <a:gd name="connsiteX55" fmla="*/ 750277 w 3024644"/>
              <a:gd name="connsiteY55" fmla="*/ 1109785 h 4235939"/>
              <a:gd name="connsiteX56" fmla="*/ 640862 w 3024644"/>
              <a:gd name="connsiteY56" fmla="*/ 1117600 h 4235939"/>
              <a:gd name="connsiteX57" fmla="*/ 281354 w 3024644"/>
              <a:gd name="connsiteY57" fmla="*/ 1109785 h 4235939"/>
              <a:gd name="connsiteX58" fmla="*/ 164123 w 3024644"/>
              <a:gd name="connsiteY58" fmla="*/ 1062893 h 4235939"/>
              <a:gd name="connsiteX59" fmla="*/ 132862 w 3024644"/>
              <a:gd name="connsiteY59" fmla="*/ 1039446 h 4235939"/>
              <a:gd name="connsiteX60" fmla="*/ 62523 w 3024644"/>
              <a:gd name="connsiteY60" fmla="*/ 992554 h 4235939"/>
              <a:gd name="connsiteX61" fmla="*/ 46892 w 3024644"/>
              <a:gd name="connsiteY61" fmla="*/ 945662 h 4235939"/>
              <a:gd name="connsiteX62" fmla="*/ 15631 w 3024644"/>
              <a:gd name="connsiteY62" fmla="*/ 883139 h 4235939"/>
              <a:gd name="connsiteX63" fmla="*/ 0 w 3024644"/>
              <a:gd name="connsiteY63" fmla="*/ 773723 h 4235939"/>
              <a:gd name="connsiteX64" fmla="*/ 7815 w 3024644"/>
              <a:gd name="connsiteY64" fmla="*/ 578339 h 4235939"/>
              <a:gd name="connsiteX65" fmla="*/ 31262 w 3024644"/>
              <a:gd name="connsiteY65" fmla="*/ 515816 h 4235939"/>
              <a:gd name="connsiteX66" fmla="*/ 54708 w 3024644"/>
              <a:gd name="connsiteY66" fmla="*/ 461108 h 4235939"/>
              <a:gd name="connsiteX67" fmla="*/ 148492 w 3024644"/>
              <a:gd name="connsiteY67" fmla="*/ 328246 h 4235939"/>
              <a:gd name="connsiteX68" fmla="*/ 179754 w 3024644"/>
              <a:gd name="connsiteY68" fmla="*/ 281354 h 4235939"/>
              <a:gd name="connsiteX69" fmla="*/ 242277 w 3024644"/>
              <a:gd name="connsiteY69" fmla="*/ 187570 h 4235939"/>
              <a:gd name="connsiteX70" fmla="*/ 312615 w 3024644"/>
              <a:gd name="connsiteY70" fmla="*/ 132862 h 4235939"/>
              <a:gd name="connsiteX71" fmla="*/ 336062 w 3024644"/>
              <a:gd name="connsiteY71" fmla="*/ 109416 h 4235939"/>
              <a:gd name="connsiteX72" fmla="*/ 406400 w 3024644"/>
              <a:gd name="connsiteY72" fmla="*/ 70339 h 4235939"/>
              <a:gd name="connsiteX73" fmla="*/ 461108 w 3024644"/>
              <a:gd name="connsiteY73" fmla="*/ 54708 h 4235939"/>
              <a:gd name="connsiteX74" fmla="*/ 547077 w 3024644"/>
              <a:gd name="connsiteY74" fmla="*/ 31262 h 4235939"/>
              <a:gd name="connsiteX75" fmla="*/ 633046 w 3024644"/>
              <a:gd name="connsiteY75" fmla="*/ 23446 h 4235939"/>
              <a:gd name="connsiteX76" fmla="*/ 1016000 w 3024644"/>
              <a:gd name="connsiteY76" fmla="*/ 0 h 4235939"/>
              <a:gd name="connsiteX77" fmla="*/ 1367692 w 3024644"/>
              <a:gd name="connsiteY77" fmla="*/ 7816 h 4235939"/>
              <a:gd name="connsiteX78" fmla="*/ 1453662 w 3024644"/>
              <a:gd name="connsiteY78" fmla="*/ 23446 h 4235939"/>
              <a:gd name="connsiteX79" fmla="*/ 1524000 w 3024644"/>
              <a:gd name="connsiteY79" fmla="*/ 46893 h 4235939"/>
              <a:gd name="connsiteX80" fmla="*/ 1570892 w 3024644"/>
              <a:gd name="connsiteY80" fmla="*/ 54708 h 4235939"/>
              <a:gd name="connsiteX81" fmla="*/ 1625600 w 3024644"/>
              <a:gd name="connsiteY81" fmla="*/ 62523 h 4235939"/>
              <a:gd name="connsiteX82" fmla="*/ 1719385 w 3024644"/>
              <a:gd name="connsiteY82" fmla="*/ 78154 h 4235939"/>
              <a:gd name="connsiteX83" fmla="*/ 1781908 w 3024644"/>
              <a:gd name="connsiteY83" fmla="*/ 93785 h 4235939"/>
              <a:gd name="connsiteX84" fmla="*/ 1805354 w 3024644"/>
              <a:gd name="connsiteY84" fmla="*/ 101600 h 4235939"/>
              <a:gd name="connsiteX85" fmla="*/ 1860062 w 3024644"/>
              <a:gd name="connsiteY85" fmla="*/ 109416 h 4235939"/>
              <a:gd name="connsiteX86" fmla="*/ 1883508 w 3024644"/>
              <a:gd name="connsiteY86" fmla="*/ 117231 h 4235939"/>
              <a:gd name="connsiteX87" fmla="*/ 1914769 w 3024644"/>
              <a:gd name="connsiteY87" fmla="*/ 125046 h 4235939"/>
              <a:gd name="connsiteX88" fmla="*/ 1953846 w 3024644"/>
              <a:gd name="connsiteY88" fmla="*/ 140677 h 4235939"/>
              <a:gd name="connsiteX89" fmla="*/ 1992923 w 3024644"/>
              <a:gd name="connsiteY89" fmla="*/ 148493 h 4235939"/>
              <a:gd name="connsiteX90" fmla="*/ 2039815 w 3024644"/>
              <a:gd name="connsiteY90" fmla="*/ 164123 h 4235939"/>
              <a:gd name="connsiteX91" fmla="*/ 2071077 w 3024644"/>
              <a:gd name="connsiteY91" fmla="*/ 171939 h 4235939"/>
              <a:gd name="connsiteX92" fmla="*/ 2117969 w 3024644"/>
              <a:gd name="connsiteY92" fmla="*/ 187570 h 4235939"/>
              <a:gd name="connsiteX93" fmla="*/ 2172677 w 3024644"/>
              <a:gd name="connsiteY93" fmla="*/ 195385 h 4235939"/>
              <a:gd name="connsiteX94" fmla="*/ 2235200 w 3024644"/>
              <a:gd name="connsiteY94" fmla="*/ 242277 h 4235939"/>
              <a:gd name="connsiteX95" fmla="*/ 2258646 w 3024644"/>
              <a:gd name="connsiteY95" fmla="*/ 265723 h 4235939"/>
              <a:gd name="connsiteX96" fmla="*/ 2274277 w 3024644"/>
              <a:gd name="connsiteY96" fmla="*/ 289170 h 4235939"/>
              <a:gd name="connsiteX97" fmla="*/ 2297723 w 3024644"/>
              <a:gd name="connsiteY97" fmla="*/ 336062 h 4235939"/>
              <a:gd name="connsiteX98" fmla="*/ 2305538 w 3024644"/>
              <a:gd name="connsiteY98" fmla="*/ 359508 h 4235939"/>
              <a:gd name="connsiteX99" fmla="*/ 2336800 w 3024644"/>
              <a:gd name="connsiteY99" fmla="*/ 445477 h 4235939"/>
              <a:gd name="connsiteX100" fmla="*/ 2352431 w 3024644"/>
              <a:gd name="connsiteY100" fmla="*/ 539262 h 4235939"/>
              <a:gd name="connsiteX101" fmla="*/ 2321169 w 3024644"/>
              <a:gd name="connsiteY101" fmla="*/ 945662 h 4235939"/>
              <a:gd name="connsiteX102" fmla="*/ 2305538 w 3024644"/>
              <a:gd name="connsiteY102" fmla="*/ 1008185 h 4235939"/>
              <a:gd name="connsiteX103" fmla="*/ 2297723 w 3024644"/>
              <a:gd name="connsiteY103" fmla="*/ 1055077 h 4235939"/>
              <a:gd name="connsiteX104" fmla="*/ 2282092 w 3024644"/>
              <a:gd name="connsiteY104" fmla="*/ 1117600 h 4235939"/>
              <a:gd name="connsiteX105" fmla="*/ 2266462 w 3024644"/>
              <a:gd name="connsiteY105" fmla="*/ 1297354 h 4235939"/>
              <a:gd name="connsiteX106" fmla="*/ 2258646 w 3024644"/>
              <a:gd name="connsiteY106" fmla="*/ 1367693 h 4235939"/>
              <a:gd name="connsiteX107" fmla="*/ 2250831 w 3024644"/>
              <a:gd name="connsiteY107" fmla="*/ 1453662 h 4235939"/>
              <a:gd name="connsiteX108" fmla="*/ 2250831 w 3024644"/>
              <a:gd name="connsiteY108" fmla="*/ 1953846 h 4235939"/>
              <a:gd name="connsiteX109" fmla="*/ 2266462 w 3024644"/>
              <a:gd name="connsiteY109" fmla="*/ 2047631 h 4235939"/>
              <a:gd name="connsiteX110" fmla="*/ 2274277 w 3024644"/>
              <a:gd name="connsiteY110" fmla="*/ 2110154 h 4235939"/>
              <a:gd name="connsiteX111" fmla="*/ 2352431 w 3024644"/>
              <a:gd name="connsiteY111" fmla="*/ 2328985 h 4235939"/>
              <a:gd name="connsiteX112" fmla="*/ 2399323 w 3024644"/>
              <a:gd name="connsiteY112" fmla="*/ 2469662 h 4235939"/>
              <a:gd name="connsiteX113" fmla="*/ 2461846 w 3024644"/>
              <a:gd name="connsiteY113" fmla="*/ 2586893 h 4235939"/>
              <a:gd name="connsiteX114" fmla="*/ 2485292 w 3024644"/>
              <a:gd name="connsiteY114" fmla="*/ 2610339 h 4235939"/>
              <a:gd name="connsiteX115" fmla="*/ 2524369 w 3024644"/>
              <a:gd name="connsiteY115" fmla="*/ 2688493 h 4235939"/>
              <a:gd name="connsiteX116" fmla="*/ 2625969 w 3024644"/>
              <a:gd name="connsiteY116" fmla="*/ 2844800 h 4235939"/>
              <a:gd name="connsiteX117" fmla="*/ 2743200 w 3024644"/>
              <a:gd name="connsiteY117" fmla="*/ 3016739 h 4235939"/>
              <a:gd name="connsiteX118" fmla="*/ 2782277 w 3024644"/>
              <a:gd name="connsiteY118" fmla="*/ 3087077 h 4235939"/>
              <a:gd name="connsiteX119" fmla="*/ 2829169 w 3024644"/>
              <a:gd name="connsiteY119" fmla="*/ 3149600 h 4235939"/>
              <a:gd name="connsiteX120" fmla="*/ 2868246 w 3024644"/>
              <a:gd name="connsiteY120" fmla="*/ 3212123 h 4235939"/>
              <a:gd name="connsiteX121" fmla="*/ 2907323 w 3024644"/>
              <a:gd name="connsiteY121" fmla="*/ 3259016 h 4235939"/>
              <a:gd name="connsiteX122" fmla="*/ 2930769 w 3024644"/>
              <a:gd name="connsiteY122" fmla="*/ 3313723 h 4235939"/>
              <a:gd name="connsiteX123" fmla="*/ 2954215 w 3024644"/>
              <a:gd name="connsiteY123" fmla="*/ 3352800 h 4235939"/>
              <a:gd name="connsiteX124" fmla="*/ 2977662 w 3024644"/>
              <a:gd name="connsiteY124" fmla="*/ 3415323 h 4235939"/>
              <a:gd name="connsiteX125" fmla="*/ 3008923 w 3024644"/>
              <a:gd name="connsiteY125" fmla="*/ 3532554 h 4235939"/>
              <a:gd name="connsiteX126" fmla="*/ 3024554 w 3024644"/>
              <a:gd name="connsiteY126" fmla="*/ 3688862 h 4235939"/>
              <a:gd name="connsiteX127" fmla="*/ 3001108 w 3024644"/>
              <a:gd name="connsiteY127" fmla="*/ 3938954 h 4235939"/>
              <a:gd name="connsiteX128" fmla="*/ 2977662 w 3024644"/>
              <a:gd name="connsiteY128" fmla="*/ 3985846 h 4235939"/>
              <a:gd name="connsiteX129" fmla="*/ 2954215 w 3024644"/>
              <a:gd name="connsiteY129" fmla="*/ 4040554 h 4235939"/>
              <a:gd name="connsiteX130" fmla="*/ 2743200 w 3024644"/>
              <a:gd name="connsiteY130" fmla="*/ 4165600 h 4235939"/>
              <a:gd name="connsiteX131" fmla="*/ 2688492 w 3024644"/>
              <a:gd name="connsiteY131" fmla="*/ 4189046 h 4235939"/>
              <a:gd name="connsiteX132" fmla="*/ 2649415 w 3024644"/>
              <a:gd name="connsiteY132" fmla="*/ 4212493 h 4235939"/>
              <a:gd name="connsiteX133" fmla="*/ 2563446 w 3024644"/>
              <a:gd name="connsiteY133" fmla="*/ 4235939 h 4235939"/>
              <a:gd name="connsiteX134" fmla="*/ 2399323 w 3024644"/>
              <a:gd name="connsiteY134" fmla="*/ 4228123 h 4235939"/>
              <a:gd name="connsiteX135" fmla="*/ 2250831 w 3024644"/>
              <a:gd name="connsiteY135" fmla="*/ 4196862 h 4235939"/>
              <a:gd name="connsiteX136" fmla="*/ 2157046 w 3024644"/>
              <a:gd name="connsiteY136" fmla="*/ 4173416 h 4235939"/>
              <a:gd name="connsiteX137" fmla="*/ 2102338 w 3024644"/>
              <a:gd name="connsiteY137" fmla="*/ 4157785 h 4235939"/>
              <a:gd name="connsiteX138" fmla="*/ 2055446 w 3024644"/>
              <a:gd name="connsiteY138" fmla="*/ 4118708 h 4235939"/>
              <a:gd name="connsiteX139" fmla="*/ 2032000 w 3024644"/>
              <a:gd name="connsiteY139" fmla="*/ 4103077 h 4235939"/>
              <a:gd name="connsiteX140" fmla="*/ 2008554 w 3024644"/>
              <a:gd name="connsiteY140" fmla="*/ 4079631 h 4235939"/>
              <a:gd name="connsiteX141" fmla="*/ 1953846 w 3024644"/>
              <a:gd name="connsiteY141" fmla="*/ 4048370 h 4235939"/>
              <a:gd name="connsiteX142" fmla="*/ 1930400 w 3024644"/>
              <a:gd name="connsiteY142" fmla="*/ 4024923 h 4235939"/>
              <a:gd name="connsiteX143" fmla="*/ 1906954 w 3024644"/>
              <a:gd name="connsiteY143" fmla="*/ 4024923 h 4235939"/>
              <a:gd name="connsiteX144" fmla="*/ 1906954 w 3024644"/>
              <a:gd name="connsiteY144" fmla="*/ 4110893 h 42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024644" h="4235939">
                <a:moveTo>
                  <a:pt x="1906954" y="4110893"/>
                </a:moveTo>
                <a:cubicBezTo>
                  <a:pt x="1904349" y="4096565"/>
                  <a:pt x="1896866" y="3996236"/>
                  <a:pt x="1891323" y="3938954"/>
                </a:cubicBezTo>
                <a:cubicBezTo>
                  <a:pt x="1889051" y="3915473"/>
                  <a:pt x="1888451" y="3891683"/>
                  <a:pt x="1883508" y="3868616"/>
                </a:cubicBezTo>
                <a:cubicBezTo>
                  <a:pt x="1880569" y="3854898"/>
                  <a:pt x="1872313" y="3842848"/>
                  <a:pt x="1867877" y="3829539"/>
                </a:cubicBezTo>
                <a:cubicBezTo>
                  <a:pt x="1864480" y="3819349"/>
                  <a:pt x="1864424" y="3808093"/>
                  <a:pt x="1860062" y="3798277"/>
                </a:cubicBezTo>
                <a:cubicBezTo>
                  <a:pt x="1820896" y="3710154"/>
                  <a:pt x="1850107" y="3807490"/>
                  <a:pt x="1820985" y="3720123"/>
                </a:cubicBezTo>
                <a:cubicBezTo>
                  <a:pt x="1817588" y="3709933"/>
                  <a:pt x="1815499" y="3699347"/>
                  <a:pt x="1813169" y="3688862"/>
                </a:cubicBezTo>
                <a:cubicBezTo>
                  <a:pt x="1810287" y="3675895"/>
                  <a:pt x="1809555" y="3662387"/>
                  <a:pt x="1805354" y="3649785"/>
                </a:cubicBezTo>
                <a:cubicBezTo>
                  <a:pt x="1778724" y="3569895"/>
                  <a:pt x="1778706" y="3582694"/>
                  <a:pt x="1742831" y="3516923"/>
                </a:cubicBezTo>
                <a:cubicBezTo>
                  <a:pt x="1737252" y="3506695"/>
                  <a:pt x="1732980" y="3495777"/>
                  <a:pt x="1727200" y="3485662"/>
                </a:cubicBezTo>
                <a:cubicBezTo>
                  <a:pt x="1718059" y="3469666"/>
                  <a:pt x="1698185" y="3444370"/>
                  <a:pt x="1688123" y="3430954"/>
                </a:cubicBezTo>
                <a:cubicBezTo>
                  <a:pt x="1686282" y="3423592"/>
                  <a:pt x="1677590" y="3385422"/>
                  <a:pt x="1672492" y="3376246"/>
                </a:cubicBezTo>
                <a:cubicBezTo>
                  <a:pt x="1663369" y="3359824"/>
                  <a:pt x="1647172" y="3347175"/>
                  <a:pt x="1641231" y="3329354"/>
                </a:cubicBezTo>
                <a:cubicBezTo>
                  <a:pt x="1621585" y="3270421"/>
                  <a:pt x="1648086" y="3343063"/>
                  <a:pt x="1617785" y="3282462"/>
                </a:cubicBezTo>
                <a:cubicBezTo>
                  <a:pt x="1614101" y="3275094"/>
                  <a:pt x="1613653" y="3266384"/>
                  <a:pt x="1609969" y="3259016"/>
                </a:cubicBezTo>
                <a:cubicBezTo>
                  <a:pt x="1605768" y="3250615"/>
                  <a:pt x="1599316" y="3243535"/>
                  <a:pt x="1594338" y="3235570"/>
                </a:cubicBezTo>
                <a:cubicBezTo>
                  <a:pt x="1586287" y="3222689"/>
                  <a:pt x="1577685" y="3210080"/>
                  <a:pt x="1570892" y="3196493"/>
                </a:cubicBezTo>
                <a:cubicBezTo>
                  <a:pt x="1567208" y="3189124"/>
                  <a:pt x="1566761" y="3180415"/>
                  <a:pt x="1563077" y="3173046"/>
                </a:cubicBezTo>
                <a:cubicBezTo>
                  <a:pt x="1558876" y="3164645"/>
                  <a:pt x="1552424" y="3157565"/>
                  <a:pt x="1547446" y="3149600"/>
                </a:cubicBezTo>
                <a:cubicBezTo>
                  <a:pt x="1500315" y="3074190"/>
                  <a:pt x="1544084" y="3140648"/>
                  <a:pt x="1508369" y="3087077"/>
                </a:cubicBezTo>
                <a:cubicBezTo>
                  <a:pt x="1503159" y="3071446"/>
                  <a:pt x="1501877" y="3053894"/>
                  <a:pt x="1492738" y="3040185"/>
                </a:cubicBezTo>
                <a:cubicBezTo>
                  <a:pt x="1469883" y="3005901"/>
                  <a:pt x="1482744" y="3024253"/>
                  <a:pt x="1453662" y="2985477"/>
                </a:cubicBezTo>
                <a:cubicBezTo>
                  <a:pt x="1451057" y="2977662"/>
                  <a:pt x="1449752" y="2969284"/>
                  <a:pt x="1445846" y="2962031"/>
                </a:cubicBezTo>
                <a:cubicBezTo>
                  <a:pt x="1391561" y="2861217"/>
                  <a:pt x="1416598" y="2913671"/>
                  <a:pt x="1383323" y="2860431"/>
                </a:cubicBezTo>
                <a:cubicBezTo>
                  <a:pt x="1364322" y="2830030"/>
                  <a:pt x="1351213" y="2807720"/>
                  <a:pt x="1336431" y="2774462"/>
                </a:cubicBezTo>
                <a:cubicBezTo>
                  <a:pt x="1333085" y="2766934"/>
                  <a:pt x="1331860" y="2758588"/>
                  <a:pt x="1328615" y="2751016"/>
                </a:cubicBezTo>
                <a:cubicBezTo>
                  <a:pt x="1312310" y="2712970"/>
                  <a:pt x="1310571" y="2723631"/>
                  <a:pt x="1297354" y="2680677"/>
                </a:cubicBezTo>
                <a:cubicBezTo>
                  <a:pt x="1291036" y="2660145"/>
                  <a:pt x="1286933" y="2638995"/>
                  <a:pt x="1281723" y="2618154"/>
                </a:cubicBezTo>
                <a:cubicBezTo>
                  <a:pt x="1281720" y="2618141"/>
                  <a:pt x="1266096" y="2555643"/>
                  <a:pt x="1266092" y="2555631"/>
                </a:cubicBezTo>
                <a:lnTo>
                  <a:pt x="1258277" y="2532185"/>
                </a:lnTo>
                <a:cubicBezTo>
                  <a:pt x="1260882" y="2467057"/>
                  <a:pt x="1261448" y="2401815"/>
                  <a:pt x="1266092" y="2336800"/>
                </a:cubicBezTo>
                <a:cubicBezTo>
                  <a:pt x="1266679" y="2328583"/>
                  <a:pt x="1271015" y="2321068"/>
                  <a:pt x="1273908" y="2313354"/>
                </a:cubicBezTo>
                <a:cubicBezTo>
                  <a:pt x="1278834" y="2300218"/>
                  <a:pt x="1283840" y="2287097"/>
                  <a:pt x="1289538" y="2274277"/>
                </a:cubicBezTo>
                <a:cubicBezTo>
                  <a:pt x="1294270" y="2263631"/>
                  <a:pt x="1300580" y="2253724"/>
                  <a:pt x="1305169" y="2243016"/>
                </a:cubicBezTo>
                <a:cubicBezTo>
                  <a:pt x="1308414" y="2235444"/>
                  <a:pt x="1310092" y="2227284"/>
                  <a:pt x="1312985" y="2219570"/>
                </a:cubicBezTo>
                <a:cubicBezTo>
                  <a:pt x="1317911" y="2206434"/>
                  <a:pt x="1324584" y="2193930"/>
                  <a:pt x="1328615" y="2180493"/>
                </a:cubicBezTo>
                <a:cubicBezTo>
                  <a:pt x="1332432" y="2167770"/>
                  <a:pt x="1332614" y="2154139"/>
                  <a:pt x="1336431" y="2141416"/>
                </a:cubicBezTo>
                <a:cubicBezTo>
                  <a:pt x="1348547" y="2101030"/>
                  <a:pt x="1352301" y="2106991"/>
                  <a:pt x="1367692" y="2071077"/>
                </a:cubicBezTo>
                <a:cubicBezTo>
                  <a:pt x="1370937" y="2063505"/>
                  <a:pt x="1373245" y="2055552"/>
                  <a:pt x="1375508" y="2047631"/>
                </a:cubicBezTo>
                <a:cubicBezTo>
                  <a:pt x="1378459" y="2037303"/>
                  <a:pt x="1380993" y="2026855"/>
                  <a:pt x="1383323" y="2016370"/>
                </a:cubicBezTo>
                <a:cubicBezTo>
                  <a:pt x="1386205" y="2003403"/>
                  <a:pt x="1386937" y="1989895"/>
                  <a:pt x="1391138" y="1977293"/>
                </a:cubicBezTo>
                <a:cubicBezTo>
                  <a:pt x="1394822" y="1966240"/>
                  <a:pt x="1401559" y="1956452"/>
                  <a:pt x="1406769" y="1946031"/>
                </a:cubicBezTo>
                <a:cubicBezTo>
                  <a:pt x="1409374" y="1933005"/>
                  <a:pt x="1412209" y="1920023"/>
                  <a:pt x="1414585" y="1906954"/>
                </a:cubicBezTo>
                <a:cubicBezTo>
                  <a:pt x="1417420" y="1891363"/>
                  <a:pt x="1418963" y="1875531"/>
                  <a:pt x="1422400" y="1860062"/>
                </a:cubicBezTo>
                <a:cubicBezTo>
                  <a:pt x="1424187" y="1852020"/>
                  <a:pt x="1428217" y="1844608"/>
                  <a:pt x="1430215" y="1836616"/>
                </a:cubicBezTo>
                <a:lnTo>
                  <a:pt x="1445846" y="1774093"/>
                </a:lnTo>
                <a:cubicBezTo>
                  <a:pt x="1452335" y="1715700"/>
                  <a:pt x="1461477" y="1642841"/>
                  <a:pt x="1461477" y="1586523"/>
                </a:cubicBezTo>
                <a:cubicBezTo>
                  <a:pt x="1461477" y="1503118"/>
                  <a:pt x="1458046" y="1419720"/>
                  <a:pt x="1453662" y="1336431"/>
                </a:cubicBezTo>
                <a:cubicBezTo>
                  <a:pt x="1451705" y="1299242"/>
                  <a:pt x="1443303" y="1274000"/>
                  <a:pt x="1422400" y="1242646"/>
                </a:cubicBezTo>
                <a:cubicBezTo>
                  <a:pt x="1416269" y="1233450"/>
                  <a:pt x="1406147" y="1227592"/>
                  <a:pt x="1398954" y="1219200"/>
                </a:cubicBezTo>
                <a:cubicBezTo>
                  <a:pt x="1363546" y="1177891"/>
                  <a:pt x="1388248" y="1195179"/>
                  <a:pt x="1344246" y="1156677"/>
                </a:cubicBezTo>
                <a:cubicBezTo>
                  <a:pt x="1334443" y="1148100"/>
                  <a:pt x="1324888" y="1138521"/>
                  <a:pt x="1312985" y="1133231"/>
                </a:cubicBezTo>
                <a:cubicBezTo>
                  <a:pt x="1300846" y="1127836"/>
                  <a:pt x="1286795" y="1128638"/>
                  <a:pt x="1273908" y="1125416"/>
                </a:cubicBezTo>
                <a:cubicBezTo>
                  <a:pt x="1265916" y="1123418"/>
                  <a:pt x="1258504" y="1119387"/>
                  <a:pt x="1250462" y="1117600"/>
                </a:cubicBezTo>
                <a:cubicBezTo>
                  <a:pt x="1198072" y="1105958"/>
                  <a:pt x="1148838" y="1105876"/>
                  <a:pt x="1094154" y="1101970"/>
                </a:cubicBezTo>
                <a:lnTo>
                  <a:pt x="750277" y="1109785"/>
                </a:lnTo>
                <a:cubicBezTo>
                  <a:pt x="713734" y="1111045"/>
                  <a:pt x="677427" y="1117600"/>
                  <a:pt x="640862" y="1117600"/>
                </a:cubicBezTo>
                <a:cubicBezTo>
                  <a:pt x="520998" y="1117600"/>
                  <a:pt x="401190" y="1112390"/>
                  <a:pt x="281354" y="1109785"/>
                </a:cubicBezTo>
                <a:cubicBezTo>
                  <a:pt x="258082" y="1101058"/>
                  <a:pt x="187744" y="1075777"/>
                  <a:pt x="164123" y="1062893"/>
                </a:cubicBezTo>
                <a:cubicBezTo>
                  <a:pt x="152688" y="1056656"/>
                  <a:pt x="143908" y="1046350"/>
                  <a:pt x="132862" y="1039446"/>
                </a:cubicBezTo>
                <a:cubicBezTo>
                  <a:pt x="53685" y="989960"/>
                  <a:pt x="157939" y="1068888"/>
                  <a:pt x="62523" y="992554"/>
                </a:cubicBezTo>
                <a:cubicBezTo>
                  <a:pt x="57313" y="976923"/>
                  <a:pt x="54260" y="960399"/>
                  <a:pt x="46892" y="945662"/>
                </a:cubicBezTo>
                <a:lnTo>
                  <a:pt x="15631" y="883139"/>
                </a:lnTo>
                <a:cubicBezTo>
                  <a:pt x="11741" y="859801"/>
                  <a:pt x="0" y="793291"/>
                  <a:pt x="0" y="773723"/>
                </a:cubicBezTo>
                <a:cubicBezTo>
                  <a:pt x="0" y="708543"/>
                  <a:pt x="3330" y="643365"/>
                  <a:pt x="7815" y="578339"/>
                </a:cubicBezTo>
                <a:cubicBezTo>
                  <a:pt x="9679" y="551317"/>
                  <a:pt x="20348" y="539826"/>
                  <a:pt x="31262" y="515816"/>
                </a:cubicBezTo>
                <a:cubicBezTo>
                  <a:pt x="39472" y="497754"/>
                  <a:pt x="44981" y="478400"/>
                  <a:pt x="54708" y="461108"/>
                </a:cubicBezTo>
                <a:cubicBezTo>
                  <a:pt x="83118" y="410601"/>
                  <a:pt x="115140" y="374940"/>
                  <a:pt x="148492" y="328246"/>
                </a:cubicBezTo>
                <a:cubicBezTo>
                  <a:pt x="159411" y="312959"/>
                  <a:pt x="169908" y="297353"/>
                  <a:pt x="179754" y="281354"/>
                </a:cubicBezTo>
                <a:cubicBezTo>
                  <a:pt x="200309" y="247951"/>
                  <a:pt x="212969" y="214623"/>
                  <a:pt x="242277" y="187570"/>
                </a:cubicBezTo>
                <a:cubicBezTo>
                  <a:pt x="264103" y="167423"/>
                  <a:pt x="291611" y="153865"/>
                  <a:pt x="312615" y="132862"/>
                </a:cubicBezTo>
                <a:cubicBezTo>
                  <a:pt x="320431" y="125047"/>
                  <a:pt x="327220" y="116048"/>
                  <a:pt x="336062" y="109416"/>
                </a:cubicBezTo>
                <a:cubicBezTo>
                  <a:pt x="349239" y="99533"/>
                  <a:pt x="389078" y="77763"/>
                  <a:pt x="406400" y="70339"/>
                </a:cubicBezTo>
                <a:cubicBezTo>
                  <a:pt x="425145" y="62305"/>
                  <a:pt x="441269" y="60376"/>
                  <a:pt x="461108" y="54708"/>
                </a:cubicBezTo>
                <a:cubicBezTo>
                  <a:pt x="493563" y="45436"/>
                  <a:pt x="506214" y="34977"/>
                  <a:pt x="547077" y="31262"/>
                </a:cubicBezTo>
                <a:lnTo>
                  <a:pt x="633046" y="23446"/>
                </a:lnTo>
                <a:cubicBezTo>
                  <a:pt x="855197" y="6358"/>
                  <a:pt x="817259" y="9465"/>
                  <a:pt x="1016000" y="0"/>
                </a:cubicBezTo>
                <a:lnTo>
                  <a:pt x="1367692" y="7816"/>
                </a:lnTo>
                <a:cubicBezTo>
                  <a:pt x="1389637" y="8660"/>
                  <a:pt x="1429833" y="16114"/>
                  <a:pt x="1453662" y="23446"/>
                </a:cubicBezTo>
                <a:cubicBezTo>
                  <a:pt x="1477283" y="30714"/>
                  <a:pt x="1499622" y="42830"/>
                  <a:pt x="1524000" y="46893"/>
                </a:cubicBezTo>
                <a:lnTo>
                  <a:pt x="1570892" y="54708"/>
                </a:lnTo>
                <a:cubicBezTo>
                  <a:pt x="1589099" y="57509"/>
                  <a:pt x="1607476" y="59228"/>
                  <a:pt x="1625600" y="62523"/>
                </a:cubicBezTo>
                <a:cubicBezTo>
                  <a:pt x="1739209" y="83179"/>
                  <a:pt x="1525028" y="53861"/>
                  <a:pt x="1719385" y="78154"/>
                </a:cubicBezTo>
                <a:cubicBezTo>
                  <a:pt x="1740226" y="83364"/>
                  <a:pt x="1761528" y="86992"/>
                  <a:pt x="1781908" y="93785"/>
                </a:cubicBezTo>
                <a:cubicBezTo>
                  <a:pt x="1789723" y="96390"/>
                  <a:pt x="1797276" y="99984"/>
                  <a:pt x="1805354" y="101600"/>
                </a:cubicBezTo>
                <a:cubicBezTo>
                  <a:pt x="1823417" y="105213"/>
                  <a:pt x="1841826" y="106811"/>
                  <a:pt x="1860062" y="109416"/>
                </a:cubicBezTo>
                <a:cubicBezTo>
                  <a:pt x="1867877" y="112021"/>
                  <a:pt x="1875587" y="114968"/>
                  <a:pt x="1883508" y="117231"/>
                </a:cubicBezTo>
                <a:cubicBezTo>
                  <a:pt x="1893836" y="120182"/>
                  <a:pt x="1904579" y="121649"/>
                  <a:pt x="1914769" y="125046"/>
                </a:cubicBezTo>
                <a:cubicBezTo>
                  <a:pt x="1928078" y="129482"/>
                  <a:pt x="1940409" y="136646"/>
                  <a:pt x="1953846" y="140677"/>
                </a:cubicBezTo>
                <a:cubicBezTo>
                  <a:pt x="1966569" y="144494"/>
                  <a:pt x="1980107" y="144998"/>
                  <a:pt x="1992923" y="148493"/>
                </a:cubicBezTo>
                <a:cubicBezTo>
                  <a:pt x="2008819" y="152828"/>
                  <a:pt x="2023831" y="160127"/>
                  <a:pt x="2039815" y="164123"/>
                </a:cubicBezTo>
                <a:cubicBezTo>
                  <a:pt x="2050236" y="166728"/>
                  <a:pt x="2060789" y="168852"/>
                  <a:pt x="2071077" y="171939"/>
                </a:cubicBezTo>
                <a:cubicBezTo>
                  <a:pt x="2086858" y="176674"/>
                  <a:pt x="2101658" y="185240"/>
                  <a:pt x="2117969" y="187570"/>
                </a:cubicBezTo>
                <a:lnTo>
                  <a:pt x="2172677" y="195385"/>
                </a:lnTo>
                <a:cubicBezTo>
                  <a:pt x="2200592" y="213995"/>
                  <a:pt x="2205500" y="216289"/>
                  <a:pt x="2235200" y="242277"/>
                </a:cubicBezTo>
                <a:cubicBezTo>
                  <a:pt x="2243518" y="249555"/>
                  <a:pt x="2251570" y="257232"/>
                  <a:pt x="2258646" y="265723"/>
                </a:cubicBezTo>
                <a:cubicBezTo>
                  <a:pt x="2264659" y="272939"/>
                  <a:pt x="2269067" y="281354"/>
                  <a:pt x="2274277" y="289170"/>
                </a:cubicBezTo>
                <a:cubicBezTo>
                  <a:pt x="2293920" y="348102"/>
                  <a:pt x="2267423" y="275461"/>
                  <a:pt x="2297723" y="336062"/>
                </a:cubicBezTo>
                <a:cubicBezTo>
                  <a:pt x="2301407" y="343430"/>
                  <a:pt x="2302645" y="351794"/>
                  <a:pt x="2305538" y="359508"/>
                </a:cubicBezTo>
                <a:cubicBezTo>
                  <a:pt x="2314195" y="382594"/>
                  <a:pt x="2332109" y="422022"/>
                  <a:pt x="2336800" y="445477"/>
                </a:cubicBezTo>
                <a:cubicBezTo>
                  <a:pt x="2348228" y="502617"/>
                  <a:pt x="2342736" y="471404"/>
                  <a:pt x="2352431" y="539262"/>
                </a:cubicBezTo>
                <a:cubicBezTo>
                  <a:pt x="2335535" y="894067"/>
                  <a:pt x="2358283" y="760091"/>
                  <a:pt x="2321169" y="945662"/>
                </a:cubicBezTo>
                <a:cubicBezTo>
                  <a:pt x="2311737" y="992820"/>
                  <a:pt x="2317556" y="972135"/>
                  <a:pt x="2305538" y="1008185"/>
                </a:cubicBezTo>
                <a:cubicBezTo>
                  <a:pt x="2302933" y="1023816"/>
                  <a:pt x="2301043" y="1039582"/>
                  <a:pt x="2297723" y="1055077"/>
                </a:cubicBezTo>
                <a:cubicBezTo>
                  <a:pt x="2293222" y="1076083"/>
                  <a:pt x="2282092" y="1117600"/>
                  <a:pt x="2282092" y="1117600"/>
                </a:cubicBezTo>
                <a:cubicBezTo>
                  <a:pt x="2265713" y="1248640"/>
                  <a:pt x="2282586" y="1103868"/>
                  <a:pt x="2266462" y="1297354"/>
                </a:cubicBezTo>
                <a:cubicBezTo>
                  <a:pt x="2264503" y="1320863"/>
                  <a:pt x="2260993" y="1344219"/>
                  <a:pt x="2258646" y="1367693"/>
                </a:cubicBezTo>
                <a:cubicBezTo>
                  <a:pt x="2255783" y="1396325"/>
                  <a:pt x="2253436" y="1425006"/>
                  <a:pt x="2250831" y="1453662"/>
                </a:cubicBezTo>
                <a:cubicBezTo>
                  <a:pt x="2242829" y="1669704"/>
                  <a:pt x="2236479" y="1719435"/>
                  <a:pt x="2250831" y="1953846"/>
                </a:cubicBezTo>
                <a:cubicBezTo>
                  <a:pt x="2252768" y="1985480"/>
                  <a:pt x="2262531" y="2016183"/>
                  <a:pt x="2266462" y="2047631"/>
                </a:cubicBezTo>
                <a:cubicBezTo>
                  <a:pt x="2269067" y="2068472"/>
                  <a:pt x="2269183" y="2089778"/>
                  <a:pt x="2274277" y="2110154"/>
                </a:cubicBezTo>
                <a:cubicBezTo>
                  <a:pt x="2313435" y="2266790"/>
                  <a:pt x="2302316" y="2145231"/>
                  <a:pt x="2352431" y="2328985"/>
                </a:cubicBezTo>
                <a:cubicBezTo>
                  <a:pt x="2374519" y="2409974"/>
                  <a:pt x="2368571" y="2403764"/>
                  <a:pt x="2399323" y="2469662"/>
                </a:cubicBezTo>
                <a:cubicBezTo>
                  <a:pt x="2410465" y="2493539"/>
                  <a:pt x="2445627" y="2563723"/>
                  <a:pt x="2461846" y="2586893"/>
                </a:cubicBezTo>
                <a:cubicBezTo>
                  <a:pt x="2468184" y="2595948"/>
                  <a:pt x="2479499" y="2600926"/>
                  <a:pt x="2485292" y="2610339"/>
                </a:cubicBezTo>
                <a:cubicBezTo>
                  <a:pt x="2500557" y="2635145"/>
                  <a:pt x="2507666" y="2664632"/>
                  <a:pt x="2524369" y="2688493"/>
                </a:cubicBezTo>
                <a:cubicBezTo>
                  <a:pt x="2695786" y="2933370"/>
                  <a:pt x="2467860" y="2603871"/>
                  <a:pt x="2625969" y="2844800"/>
                </a:cubicBezTo>
                <a:cubicBezTo>
                  <a:pt x="2664028" y="2902794"/>
                  <a:pt x="2709512" y="2956101"/>
                  <a:pt x="2743200" y="3016739"/>
                </a:cubicBezTo>
                <a:cubicBezTo>
                  <a:pt x="2756226" y="3040185"/>
                  <a:pt x="2767706" y="3064559"/>
                  <a:pt x="2782277" y="3087077"/>
                </a:cubicBezTo>
                <a:cubicBezTo>
                  <a:pt x="2796429" y="3108949"/>
                  <a:pt x="2814410" y="3128133"/>
                  <a:pt x="2829169" y="3149600"/>
                </a:cubicBezTo>
                <a:cubicBezTo>
                  <a:pt x="2843092" y="3169852"/>
                  <a:pt x="2853961" y="3192124"/>
                  <a:pt x="2868246" y="3212123"/>
                </a:cubicBezTo>
                <a:cubicBezTo>
                  <a:pt x="2880072" y="3228680"/>
                  <a:pt x="2896659" y="3241687"/>
                  <a:pt x="2907323" y="3259016"/>
                </a:cubicBezTo>
                <a:cubicBezTo>
                  <a:pt x="2917721" y="3275913"/>
                  <a:pt x="2921896" y="3295978"/>
                  <a:pt x="2930769" y="3313723"/>
                </a:cubicBezTo>
                <a:cubicBezTo>
                  <a:pt x="2937562" y="3327310"/>
                  <a:pt x="2947849" y="3339008"/>
                  <a:pt x="2954215" y="3352800"/>
                </a:cubicBezTo>
                <a:cubicBezTo>
                  <a:pt x="2963543" y="3373010"/>
                  <a:pt x="2970623" y="3394207"/>
                  <a:pt x="2977662" y="3415323"/>
                </a:cubicBezTo>
                <a:cubicBezTo>
                  <a:pt x="2988423" y="3447606"/>
                  <a:pt x="3000892" y="3500430"/>
                  <a:pt x="3008923" y="3532554"/>
                </a:cubicBezTo>
                <a:cubicBezTo>
                  <a:pt x="3013375" y="3568169"/>
                  <a:pt x="3025828" y="3660827"/>
                  <a:pt x="3024554" y="3688862"/>
                </a:cubicBezTo>
                <a:cubicBezTo>
                  <a:pt x="3020752" y="3772505"/>
                  <a:pt x="3014167" y="3856249"/>
                  <a:pt x="3001108" y="3938954"/>
                </a:cubicBezTo>
                <a:cubicBezTo>
                  <a:pt x="2998382" y="3956216"/>
                  <a:pt x="2984985" y="3969979"/>
                  <a:pt x="2977662" y="3985846"/>
                </a:cubicBezTo>
                <a:cubicBezTo>
                  <a:pt x="2969348" y="4003860"/>
                  <a:pt x="2968244" y="4026525"/>
                  <a:pt x="2954215" y="4040554"/>
                </a:cubicBezTo>
                <a:cubicBezTo>
                  <a:pt x="2905177" y="4089592"/>
                  <a:pt x="2804235" y="4136536"/>
                  <a:pt x="2743200" y="4165600"/>
                </a:cubicBezTo>
                <a:cubicBezTo>
                  <a:pt x="2725287" y="4174130"/>
                  <a:pt x="2706238" y="4180173"/>
                  <a:pt x="2688492" y="4189046"/>
                </a:cubicBezTo>
                <a:cubicBezTo>
                  <a:pt x="2674905" y="4195839"/>
                  <a:pt x="2663244" y="4206207"/>
                  <a:pt x="2649415" y="4212493"/>
                </a:cubicBezTo>
                <a:cubicBezTo>
                  <a:pt x="2618257" y="4226656"/>
                  <a:pt x="2595834" y="4229461"/>
                  <a:pt x="2563446" y="4235939"/>
                </a:cubicBezTo>
                <a:cubicBezTo>
                  <a:pt x="2508738" y="4233334"/>
                  <a:pt x="2453838" y="4233399"/>
                  <a:pt x="2399323" y="4228123"/>
                </a:cubicBezTo>
                <a:cubicBezTo>
                  <a:pt x="2383857" y="4226626"/>
                  <a:pt x="2269139" y="4201221"/>
                  <a:pt x="2250831" y="4196862"/>
                </a:cubicBezTo>
                <a:cubicBezTo>
                  <a:pt x="2219484" y="4189398"/>
                  <a:pt x="2188308" y="4181232"/>
                  <a:pt x="2157046" y="4173416"/>
                </a:cubicBezTo>
                <a:cubicBezTo>
                  <a:pt x="2117802" y="4163605"/>
                  <a:pt x="2135968" y="4168994"/>
                  <a:pt x="2102338" y="4157785"/>
                </a:cubicBezTo>
                <a:cubicBezTo>
                  <a:pt x="2044126" y="4118976"/>
                  <a:pt x="2115622" y="4168855"/>
                  <a:pt x="2055446" y="4118708"/>
                </a:cubicBezTo>
                <a:cubicBezTo>
                  <a:pt x="2048230" y="4112695"/>
                  <a:pt x="2039216" y="4109090"/>
                  <a:pt x="2032000" y="4103077"/>
                </a:cubicBezTo>
                <a:cubicBezTo>
                  <a:pt x="2023509" y="4096001"/>
                  <a:pt x="2017045" y="4086707"/>
                  <a:pt x="2008554" y="4079631"/>
                </a:cubicBezTo>
                <a:cubicBezTo>
                  <a:pt x="1991981" y="4065820"/>
                  <a:pt x="1972960" y="4057927"/>
                  <a:pt x="1953846" y="4048370"/>
                </a:cubicBezTo>
                <a:cubicBezTo>
                  <a:pt x="1946031" y="4040554"/>
                  <a:pt x="1936531" y="4034120"/>
                  <a:pt x="1930400" y="4024923"/>
                </a:cubicBezTo>
                <a:cubicBezTo>
                  <a:pt x="1914222" y="4000655"/>
                  <a:pt x="1933304" y="3985399"/>
                  <a:pt x="1906954" y="4024923"/>
                </a:cubicBezTo>
                <a:cubicBezTo>
                  <a:pt x="1898506" y="4058712"/>
                  <a:pt x="1909559" y="4125221"/>
                  <a:pt x="1906954" y="411089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1.</a:t>
            </a:r>
          </a:p>
          <a:p>
            <a:r>
              <a:rPr lang="en-US" dirty="0"/>
              <a:t>COC has not been visited yet, so we include edge 1 in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6629200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1F3D4768-EDCC-4C34-A33B-13A0F0E40FD7}"/>
              </a:ext>
            </a:extLst>
          </p:cNvPr>
          <p:cNvSpPr/>
          <p:nvPr/>
        </p:nvSpPr>
        <p:spPr>
          <a:xfrm>
            <a:off x="8026400" y="1469292"/>
            <a:ext cx="3024644" cy="4235939"/>
          </a:xfrm>
          <a:custGeom>
            <a:avLst/>
            <a:gdLst>
              <a:gd name="connsiteX0" fmla="*/ 1906954 w 3024644"/>
              <a:gd name="connsiteY0" fmla="*/ 4110893 h 4235939"/>
              <a:gd name="connsiteX1" fmla="*/ 1891323 w 3024644"/>
              <a:gd name="connsiteY1" fmla="*/ 3938954 h 4235939"/>
              <a:gd name="connsiteX2" fmla="*/ 1883508 w 3024644"/>
              <a:gd name="connsiteY2" fmla="*/ 3868616 h 4235939"/>
              <a:gd name="connsiteX3" fmla="*/ 1867877 w 3024644"/>
              <a:gd name="connsiteY3" fmla="*/ 3829539 h 4235939"/>
              <a:gd name="connsiteX4" fmla="*/ 1860062 w 3024644"/>
              <a:gd name="connsiteY4" fmla="*/ 3798277 h 4235939"/>
              <a:gd name="connsiteX5" fmla="*/ 1820985 w 3024644"/>
              <a:gd name="connsiteY5" fmla="*/ 3720123 h 4235939"/>
              <a:gd name="connsiteX6" fmla="*/ 1813169 w 3024644"/>
              <a:gd name="connsiteY6" fmla="*/ 3688862 h 4235939"/>
              <a:gd name="connsiteX7" fmla="*/ 1805354 w 3024644"/>
              <a:gd name="connsiteY7" fmla="*/ 3649785 h 4235939"/>
              <a:gd name="connsiteX8" fmla="*/ 1742831 w 3024644"/>
              <a:gd name="connsiteY8" fmla="*/ 3516923 h 4235939"/>
              <a:gd name="connsiteX9" fmla="*/ 1727200 w 3024644"/>
              <a:gd name="connsiteY9" fmla="*/ 3485662 h 4235939"/>
              <a:gd name="connsiteX10" fmla="*/ 1688123 w 3024644"/>
              <a:gd name="connsiteY10" fmla="*/ 3430954 h 4235939"/>
              <a:gd name="connsiteX11" fmla="*/ 1672492 w 3024644"/>
              <a:gd name="connsiteY11" fmla="*/ 3376246 h 4235939"/>
              <a:gd name="connsiteX12" fmla="*/ 1641231 w 3024644"/>
              <a:gd name="connsiteY12" fmla="*/ 3329354 h 4235939"/>
              <a:gd name="connsiteX13" fmla="*/ 1617785 w 3024644"/>
              <a:gd name="connsiteY13" fmla="*/ 3282462 h 4235939"/>
              <a:gd name="connsiteX14" fmla="*/ 1609969 w 3024644"/>
              <a:gd name="connsiteY14" fmla="*/ 3259016 h 4235939"/>
              <a:gd name="connsiteX15" fmla="*/ 1594338 w 3024644"/>
              <a:gd name="connsiteY15" fmla="*/ 3235570 h 4235939"/>
              <a:gd name="connsiteX16" fmla="*/ 1570892 w 3024644"/>
              <a:gd name="connsiteY16" fmla="*/ 3196493 h 4235939"/>
              <a:gd name="connsiteX17" fmla="*/ 1563077 w 3024644"/>
              <a:gd name="connsiteY17" fmla="*/ 3173046 h 4235939"/>
              <a:gd name="connsiteX18" fmla="*/ 1547446 w 3024644"/>
              <a:gd name="connsiteY18" fmla="*/ 3149600 h 4235939"/>
              <a:gd name="connsiteX19" fmla="*/ 1508369 w 3024644"/>
              <a:gd name="connsiteY19" fmla="*/ 3087077 h 4235939"/>
              <a:gd name="connsiteX20" fmla="*/ 1492738 w 3024644"/>
              <a:gd name="connsiteY20" fmla="*/ 3040185 h 4235939"/>
              <a:gd name="connsiteX21" fmla="*/ 1453662 w 3024644"/>
              <a:gd name="connsiteY21" fmla="*/ 2985477 h 4235939"/>
              <a:gd name="connsiteX22" fmla="*/ 1445846 w 3024644"/>
              <a:gd name="connsiteY22" fmla="*/ 2962031 h 4235939"/>
              <a:gd name="connsiteX23" fmla="*/ 1383323 w 3024644"/>
              <a:gd name="connsiteY23" fmla="*/ 2860431 h 4235939"/>
              <a:gd name="connsiteX24" fmla="*/ 1336431 w 3024644"/>
              <a:gd name="connsiteY24" fmla="*/ 2774462 h 4235939"/>
              <a:gd name="connsiteX25" fmla="*/ 1328615 w 3024644"/>
              <a:gd name="connsiteY25" fmla="*/ 2751016 h 4235939"/>
              <a:gd name="connsiteX26" fmla="*/ 1297354 w 3024644"/>
              <a:gd name="connsiteY26" fmla="*/ 2680677 h 4235939"/>
              <a:gd name="connsiteX27" fmla="*/ 1281723 w 3024644"/>
              <a:gd name="connsiteY27" fmla="*/ 2618154 h 4235939"/>
              <a:gd name="connsiteX28" fmla="*/ 1266092 w 3024644"/>
              <a:gd name="connsiteY28" fmla="*/ 2555631 h 4235939"/>
              <a:gd name="connsiteX29" fmla="*/ 1258277 w 3024644"/>
              <a:gd name="connsiteY29" fmla="*/ 2532185 h 4235939"/>
              <a:gd name="connsiteX30" fmla="*/ 1266092 w 3024644"/>
              <a:gd name="connsiteY30" fmla="*/ 2336800 h 4235939"/>
              <a:gd name="connsiteX31" fmla="*/ 1273908 w 3024644"/>
              <a:gd name="connsiteY31" fmla="*/ 2313354 h 4235939"/>
              <a:gd name="connsiteX32" fmla="*/ 1289538 w 3024644"/>
              <a:gd name="connsiteY32" fmla="*/ 2274277 h 4235939"/>
              <a:gd name="connsiteX33" fmla="*/ 1305169 w 3024644"/>
              <a:gd name="connsiteY33" fmla="*/ 2243016 h 4235939"/>
              <a:gd name="connsiteX34" fmla="*/ 1312985 w 3024644"/>
              <a:gd name="connsiteY34" fmla="*/ 2219570 h 4235939"/>
              <a:gd name="connsiteX35" fmla="*/ 1328615 w 3024644"/>
              <a:gd name="connsiteY35" fmla="*/ 2180493 h 4235939"/>
              <a:gd name="connsiteX36" fmla="*/ 1336431 w 3024644"/>
              <a:gd name="connsiteY36" fmla="*/ 2141416 h 4235939"/>
              <a:gd name="connsiteX37" fmla="*/ 1367692 w 3024644"/>
              <a:gd name="connsiteY37" fmla="*/ 2071077 h 4235939"/>
              <a:gd name="connsiteX38" fmla="*/ 1375508 w 3024644"/>
              <a:gd name="connsiteY38" fmla="*/ 2047631 h 4235939"/>
              <a:gd name="connsiteX39" fmla="*/ 1383323 w 3024644"/>
              <a:gd name="connsiteY39" fmla="*/ 2016370 h 4235939"/>
              <a:gd name="connsiteX40" fmla="*/ 1391138 w 3024644"/>
              <a:gd name="connsiteY40" fmla="*/ 1977293 h 4235939"/>
              <a:gd name="connsiteX41" fmla="*/ 1406769 w 3024644"/>
              <a:gd name="connsiteY41" fmla="*/ 1946031 h 4235939"/>
              <a:gd name="connsiteX42" fmla="*/ 1414585 w 3024644"/>
              <a:gd name="connsiteY42" fmla="*/ 1906954 h 4235939"/>
              <a:gd name="connsiteX43" fmla="*/ 1422400 w 3024644"/>
              <a:gd name="connsiteY43" fmla="*/ 1860062 h 4235939"/>
              <a:gd name="connsiteX44" fmla="*/ 1430215 w 3024644"/>
              <a:gd name="connsiteY44" fmla="*/ 1836616 h 4235939"/>
              <a:gd name="connsiteX45" fmla="*/ 1445846 w 3024644"/>
              <a:gd name="connsiteY45" fmla="*/ 1774093 h 4235939"/>
              <a:gd name="connsiteX46" fmla="*/ 1461477 w 3024644"/>
              <a:gd name="connsiteY46" fmla="*/ 1586523 h 4235939"/>
              <a:gd name="connsiteX47" fmla="*/ 1453662 w 3024644"/>
              <a:gd name="connsiteY47" fmla="*/ 1336431 h 4235939"/>
              <a:gd name="connsiteX48" fmla="*/ 1422400 w 3024644"/>
              <a:gd name="connsiteY48" fmla="*/ 1242646 h 4235939"/>
              <a:gd name="connsiteX49" fmla="*/ 1398954 w 3024644"/>
              <a:gd name="connsiteY49" fmla="*/ 1219200 h 4235939"/>
              <a:gd name="connsiteX50" fmla="*/ 1344246 w 3024644"/>
              <a:gd name="connsiteY50" fmla="*/ 1156677 h 4235939"/>
              <a:gd name="connsiteX51" fmla="*/ 1312985 w 3024644"/>
              <a:gd name="connsiteY51" fmla="*/ 1133231 h 4235939"/>
              <a:gd name="connsiteX52" fmla="*/ 1273908 w 3024644"/>
              <a:gd name="connsiteY52" fmla="*/ 1125416 h 4235939"/>
              <a:gd name="connsiteX53" fmla="*/ 1250462 w 3024644"/>
              <a:gd name="connsiteY53" fmla="*/ 1117600 h 4235939"/>
              <a:gd name="connsiteX54" fmla="*/ 1094154 w 3024644"/>
              <a:gd name="connsiteY54" fmla="*/ 1101970 h 4235939"/>
              <a:gd name="connsiteX55" fmla="*/ 750277 w 3024644"/>
              <a:gd name="connsiteY55" fmla="*/ 1109785 h 4235939"/>
              <a:gd name="connsiteX56" fmla="*/ 640862 w 3024644"/>
              <a:gd name="connsiteY56" fmla="*/ 1117600 h 4235939"/>
              <a:gd name="connsiteX57" fmla="*/ 281354 w 3024644"/>
              <a:gd name="connsiteY57" fmla="*/ 1109785 h 4235939"/>
              <a:gd name="connsiteX58" fmla="*/ 164123 w 3024644"/>
              <a:gd name="connsiteY58" fmla="*/ 1062893 h 4235939"/>
              <a:gd name="connsiteX59" fmla="*/ 132862 w 3024644"/>
              <a:gd name="connsiteY59" fmla="*/ 1039446 h 4235939"/>
              <a:gd name="connsiteX60" fmla="*/ 62523 w 3024644"/>
              <a:gd name="connsiteY60" fmla="*/ 992554 h 4235939"/>
              <a:gd name="connsiteX61" fmla="*/ 46892 w 3024644"/>
              <a:gd name="connsiteY61" fmla="*/ 945662 h 4235939"/>
              <a:gd name="connsiteX62" fmla="*/ 15631 w 3024644"/>
              <a:gd name="connsiteY62" fmla="*/ 883139 h 4235939"/>
              <a:gd name="connsiteX63" fmla="*/ 0 w 3024644"/>
              <a:gd name="connsiteY63" fmla="*/ 773723 h 4235939"/>
              <a:gd name="connsiteX64" fmla="*/ 7815 w 3024644"/>
              <a:gd name="connsiteY64" fmla="*/ 578339 h 4235939"/>
              <a:gd name="connsiteX65" fmla="*/ 31262 w 3024644"/>
              <a:gd name="connsiteY65" fmla="*/ 515816 h 4235939"/>
              <a:gd name="connsiteX66" fmla="*/ 54708 w 3024644"/>
              <a:gd name="connsiteY66" fmla="*/ 461108 h 4235939"/>
              <a:gd name="connsiteX67" fmla="*/ 148492 w 3024644"/>
              <a:gd name="connsiteY67" fmla="*/ 328246 h 4235939"/>
              <a:gd name="connsiteX68" fmla="*/ 179754 w 3024644"/>
              <a:gd name="connsiteY68" fmla="*/ 281354 h 4235939"/>
              <a:gd name="connsiteX69" fmla="*/ 242277 w 3024644"/>
              <a:gd name="connsiteY69" fmla="*/ 187570 h 4235939"/>
              <a:gd name="connsiteX70" fmla="*/ 312615 w 3024644"/>
              <a:gd name="connsiteY70" fmla="*/ 132862 h 4235939"/>
              <a:gd name="connsiteX71" fmla="*/ 336062 w 3024644"/>
              <a:gd name="connsiteY71" fmla="*/ 109416 h 4235939"/>
              <a:gd name="connsiteX72" fmla="*/ 406400 w 3024644"/>
              <a:gd name="connsiteY72" fmla="*/ 70339 h 4235939"/>
              <a:gd name="connsiteX73" fmla="*/ 461108 w 3024644"/>
              <a:gd name="connsiteY73" fmla="*/ 54708 h 4235939"/>
              <a:gd name="connsiteX74" fmla="*/ 547077 w 3024644"/>
              <a:gd name="connsiteY74" fmla="*/ 31262 h 4235939"/>
              <a:gd name="connsiteX75" fmla="*/ 633046 w 3024644"/>
              <a:gd name="connsiteY75" fmla="*/ 23446 h 4235939"/>
              <a:gd name="connsiteX76" fmla="*/ 1016000 w 3024644"/>
              <a:gd name="connsiteY76" fmla="*/ 0 h 4235939"/>
              <a:gd name="connsiteX77" fmla="*/ 1367692 w 3024644"/>
              <a:gd name="connsiteY77" fmla="*/ 7816 h 4235939"/>
              <a:gd name="connsiteX78" fmla="*/ 1453662 w 3024644"/>
              <a:gd name="connsiteY78" fmla="*/ 23446 h 4235939"/>
              <a:gd name="connsiteX79" fmla="*/ 1524000 w 3024644"/>
              <a:gd name="connsiteY79" fmla="*/ 46893 h 4235939"/>
              <a:gd name="connsiteX80" fmla="*/ 1570892 w 3024644"/>
              <a:gd name="connsiteY80" fmla="*/ 54708 h 4235939"/>
              <a:gd name="connsiteX81" fmla="*/ 1625600 w 3024644"/>
              <a:gd name="connsiteY81" fmla="*/ 62523 h 4235939"/>
              <a:gd name="connsiteX82" fmla="*/ 1719385 w 3024644"/>
              <a:gd name="connsiteY82" fmla="*/ 78154 h 4235939"/>
              <a:gd name="connsiteX83" fmla="*/ 1781908 w 3024644"/>
              <a:gd name="connsiteY83" fmla="*/ 93785 h 4235939"/>
              <a:gd name="connsiteX84" fmla="*/ 1805354 w 3024644"/>
              <a:gd name="connsiteY84" fmla="*/ 101600 h 4235939"/>
              <a:gd name="connsiteX85" fmla="*/ 1860062 w 3024644"/>
              <a:gd name="connsiteY85" fmla="*/ 109416 h 4235939"/>
              <a:gd name="connsiteX86" fmla="*/ 1883508 w 3024644"/>
              <a:gd name="connsiteY86" fmla="*/ 117231 h 4235939"/>
              <a:gd name="connsiteX87" fmla="*/ 1914769 w 3024644"/>
              <a:gd name="connsiteY87" fmla="*/ 125046 h 4235939"/>
              <a:gd name="connsiteX88" fmla="*/ 1953846 w 3024644"/>
              <a:gd name="connsiteY88" fmla="*/ 140677 h 4235939"/>
              <a:gd name="connsiteX89" fmla="*/ 1992923 w 3024644"/>
              <a:gd name="connsiteY89" fmla="*/ 148493 h 4235939"/>
              <a:gd name="connsiteX90" fmla="*/ 2039815 w 3024644"/>
              <a:gd name="connsiteY90" fmla="*/ 164123 h 4235939"/>
              <a:gd name="connsiteX91" fmla="*/ 2071077 w 3024644"/>
              <a:gd name="connsiteY91" fmla="*/ 171939 h 4235939"/>
              <a:gd name="connsiteX92" fmla="*/ 2117969 w 3024644"/>
              <a:gd name="connsiteY92" fmla="*/ 187570 h 4235939"/>
              <a:gd name="connsiteX93" fmla="*/ 2172677 w 3024644"/>
              <a:gd name="connsiteY93" fmla="*/ 195385 h 4235939"/>
              <a:gd name="connsiteX94" fmla="*/ 2235200 w 3024644"/>
              <a:gd name="connsiteY94" fmla="*/ 242277 h 4235939"/>
              <a:gd name="connsiteX95" fmla="*/ 2258646 w 3024644"/>
              <a:gd name="connsiteY95" fmla="*/ 265723 h 4235939"/>
              <a:gd name="connsiteX96" fmla="*/ 2274277 w 3024644"/>
              <a:gd name="connsiteY96" fmla="*/ 289170 h 4235939"/>
              <a:gd name="connsiteX97" fmla="*/ 2297723 w 3024644"/>
              <a:gd name="connsiteY97" fmla="*/ 336062 h 4235939"/>
              <a:gd name="connsiteX98" fmla="*/ 2305538 w 3024644"/>
              <a:gd name="connsiteY98" fmla="*/ 359508 h 4235939"/>
              <a:gd name="connsiteX99" fmla="*/ 2336800 w 3024644"/>
              <a:gd name="connsiteY99" fmla="*/ 445477 h 4235939"/>
              <a:gd name="connsiteX100" fmla="*/ 2352431 w 3024644"/>
              <a:gd name="connsiteY100" fmla="*/ 539262 h 4235939"/>
              <a:gd name="connsiteX101" fmla="*/ 2321169 w 3024644"/>
              <a:gd name="connsiteY101" fmla="*/ 945662 h 4235939"/>
              <a:gd name="connsiteX102" fmla="*/ 2305538 w 3024644"/>
              <a:gd name="connsiteY102" fmla="*/ 1008185 h 4235939"/>
              <a:gd name="connsiteX103" fmla="*/ 2297723 w 3024644"/>
              <a:gd name="connsiteY103" fmla="*/ 1055077 h 4235939"/>
              <a:gd name="connsiteX104" fmla="*/ 2282092 w 3024644"/>
              <a:gd name="connsiteY104" fmla="*/ 1117600 h 4235939"/>
              <a:gd name="connsiteX105" fmla="*/ 2266462 w 3024644"/>
              <a:gd name="connsiteY105" fmla="*/ 1297354 h 4235939"/>
              <a:gd name="connsiteX106" fmla="*/ 2258646 w 3024644"/>
              <a:gd name="connsiteY106" fmla="*/ 1367693 h 4235939"/>
              <a:gd name="connsiteX107" fmla="*/ 2250831 w 3024644"/>
              <a:gd name="connsiteY107" fmla="*/ 1453662 h 4235939"/>
              <a:gd name="connsiteX108" fmla="*/ 2250831 w 3024644"/>
              <a:gd name="connsiteY108" fmla="*/ 1953846 h 4235939"/>
              <a:gd name="connsiteX109" fmla="*/ 2266462 w 3024644"/>
              <a:gd name="connsiteY109" fmla="*/ 2047631 h 4235939"/>
              <a:gd name="connsiteX110" fmla="*/ 2274277 w 3024644"/>
              <a:gd name="connsiteY110" fmla="*/ 2110154 h 4235939"/>
              <a:gd name="connsiteX111" fmla="*/ 2352431 w 3024644"/>
              <a:gd name="connsiteY111" fmla="*/ 2328985 h 4235939"/>
              <a:gd name="connsiteX112" fmla="*/ 2399323 w 3024644"/>
              <a:gd name="connsiteY112" fmla="*/ 2469662 h 4235939"/>
              <a:gd name="connsiteX113" fmla="*/ 2461846 w 3024644"/>
              <a:gd name="connsiteY113" fmla="*/ 2586893 h 4235939"/>
              <a:gd name="connsiteX114" fmla="*/ 2485292 w 3024644"/>
              <a:gd name="connsiteY114" fmla="*/ 2610339 h 4235939"/>
              <a:gd name="connsiteX115" fmla="*/ 2524369 w 3024644"/>
              <a:gd name="connsiteY115" fmla="*/ 2688493 h 4235939"/>
              <a:gd name="connsiteX116" fmla="*/ 2625969 w 3024644"/>
              <a:gd name="connsiteY116" fmla="*/ 2844800 h 4235939"/>
              <a:gd name="connsiteX117" fmla="*/ 2743200 w 3024644"/>
              <a:gd name="connsiteY117" fmla="*/ 3016739 h 4235939"/>
              <a:gd name="connsiteX118" fmla="*/ 2782277 w 3024644"/>
              <a:gd name="connsiteY118" fmla="*/ 3087077 h 4235939"/>
              <a:gd name="connsiteX119" fmla="*/ 2829169 w 3024644"/>
              <a:gd name="connsiteY119" fmla="*/ 3149600 h 4235939"/>
              <a:gd name="connsiteX120" fmla="*/ 2868246 w 3024644"/>
              <a:gd name="connsiteY120" fmla="*/ 3212123 h 4235939"/>
              <a:gd name="connsiteX121" fmla="*/ 2907323 w 3024644"/>
              <a:gd name="connsiteY121" fmla="*/ 3259016 h 4235939"/>
              <a:gd name="connsiteX122" fmla="*/ 2930769 w 3024644"/>
              <a:gd name="connsiteY122" fmla="*/ 3313723 h 4235939"/>
              <a:gd name="connsiteX123" fmla="*/ 2954215 w 3024644"/>
              <a:gd name="connsiteY123" fmla="*/ 3352800 h 4235939"/>
              <a:gd name="connsiteX124" fmla="*/ 2977662 w 3024644"/>
              <a:gd name="connsiteY124" fmla="*/ 3415323 h 4235939"/>
              <a:gd name="connsiteX125" fmla="*/ 3008923 w 3024644"/>
              <a:gd name="connsiteY125" fmla="*/ 3532554 h 4235939"/>
              <a:gd name="connsiteX126" fmla="*/ 3024554 w 3024644"/>
              <a:gd name="connsiteY126" fmla="*/ 3688862 h 4235939"/>
              <a:gd name="connsiteX127" fmla="*/ 3001108 w 3024644"/>
              <a:gd name="connsiteY127" fmla="*/ 3938954 h 4235939"/>
              <a:gd name="connsiteX128" fmla="*/ 2977662 w 3024644"/>
              <a:gd name="connsiteY128" fmla="*/ 3985846 h 4235939"/>
              <a:gd name="connsiteX129" fmla="*/ 2954215 w 3024644"/>
              <a:gd name="connsiteY129" fmla="*/ 4040554 h 4235939"/>
              <a:gd name="connsiteX130" fmla="*/ 2743200 w 3024644"/>
              <a:gd name="connsiteY130" fmla="*/ 4165600 h 4235939"/>
              <a:gd name="connsiteX131" fmla="*/ 2688492 w 3024644"/>
              <a:gd name="connsiteY131" fmla="*/ 4189046 h 4235939"/>
              <a:gd name="connsiteX132" fmla="*/ 2649415 w 3024644"/>
              <a:gd name="connsiteY132" fmla="*/ 4212493 h 4235939"/>
              <a:gd name="connsiteX133" fmla="*/ 2563446 w 3024644"/>
              <a:gd name="connsiteY133" fmla="*/ 4235939 h 4235939"/>
              <a:gd name="connsiteX134" fmla="*/ 2399323 w 3024644"/>
              <a:gd name="connsiteY134" fmla="*/ 4228123 h 4235939"/>
              <a:gd name="connsiteX135" fmla="*/ 2250831 w 3024644"/>
              <a:gd name="connsiteY135" fmla="*/ 4196862 h 4235939"/>
              <a:gd name="connsiteX136" fmla="*/ 2157046 w 3024644"/>
              <a:gd name="connsiteY136" fmla="*/ 4173416 h 4235939"/>
              <a:gd name="connsiteX137" fmla="*/ 2102338 w 3024644"/>
              <a:gd name="connsiteY137" fmla="*/ 4157785 h 4235939"/>
              <a:gd name="connsiteX138" fmla="*/ 2055446 w 3024644"/>
              <a:gd name="connsiteY138" fmla="*/ 4118708 h 4235939"/>
              <a:gd name="connsiteX139" fmla="*/ 2032000 w 3024644"/>
              <a:gd name="connsiteY139" fmla="*/ 4103077 h 4235939"/>
              <a:gd name="connsiteX140" fmla="*/ 2008554 w 3024644"/>
              <a:gd name="connsiteY140" fmla="*/ 4079631 h 4235939"/>
              <a:gd name="connsiteX141" fmla="*/ 1953846 w 3024644"/>
              <a:gd name="connsiteY141" fmla="*/ 4048370 h 4235939"/>
              <a:gd name="connsiteX142" fmla="*/ 1930400 w 3024644"/>
              <a:gd name="connsiteY142" fmla="*/ 4024923 h 4235939"/>
              <a:gd name="connsiteX143" fmla="*/ 1906954 w 3024644"/>
              <a:gd name="connsiteY143" fmla="*/ 4024923 h 4235939"/>
              <a:gd name="connsiteX144" fmla="*/ 1906954 w 3024644"/>
              <a:gd name="connsiteY144" fmla="*/ 4110893 h 42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024644" h="4235939">
                <a:moveTo>
                  <a:pt x="1906954" y="4110893"/>
                </a:moveTo>
                <a:cubicBezTo>
                  <a:pt x="1904349" y="4096565"/>
                  <a:pt x="1896866" y="3996236"/>
                  <a:pt x="1891323" y="3938954"/>
                </a:cubicBezTo>
                <a:cubicBezTo>
                  <a:pt x="1889051" y="3915473"/>
                  <a:pt x="1888451" y="3891683"/>
                  <a:pt x="1883508" y="3868616"/>
                </a:cubicBezTo>
                <a:cubicBezTo>
                  <a:pt x="1880569" y="3854898"/>
                  <a:pt x="1872313" y="3842848"/>
                  <a:pt x="1867877" y="3829539"/>
                </a:cubicBezTo>
                <a:cubicBezTo>
                  <a:pt x="1864480" y="3819349"/>
                  <a:pt x="1864424" y="3808093"/>
                  <a:pt x="1860062" y="3798277"/>
                </a:cubicBezTo>
                <a:cubicBezTo>
                  <a:pt x="1820896" y="3710154"/>
                  <a:pt x="1850107" y="3807490"/>
                  <a:pt x="1820985" y="3720123"/>
                </a:cubicBezTo>
                <a:cubicBezTo>
                  <a:pt x="1817588" y="3709933"/>
                  <a:pt x="1815499" y="3699347"/>
                  <a:pt x="1813169" y="3688862"/>
                </a:cubicBezTo>
                <a:cubicBezTo>
                  <a:pt x="1810287" y="3675895"/>
                  <a:pt x="1809555" y="3662387"/>
                  <a:pt x="1805354" y="3649785"/>
                </a:cubicBezTo>
                <a:cubicBezTo>
                  <a:pt x="1778724" y="3569895"/>
                  <a:pt x="1778706" y="3582694"/>
                  <a:pt x="1742831" y="3516923"/>
                </a:cubicBezTo>
                <a:cubicBezTo>
                  <a:pt x="1737252" y="3506695"/>
                  <a:pt x="1732980" y="3495777"/>
                  <a:pt x="1727200" y="3485662"/>
                </a:cubicBezTo>
                <a:cubicBezTo>
                  <a:pt x="1718059" y="3469666"/>
                  <a:pt x="1698185" y="3444370"/>
                  <a:pt x="1688123" y="3430954"/>
                </a:cubicBezTo>
                <a:cubicBezTo>
                  <a:pt x="1686282" y="3423592"/>
                  <a:pt x="1677590" y="3385422"/>
                  <a:pt x="1672492" y="3376246"/>
                </a:cubicBezTo>
                <a:cubicBezTo>
                  <a:pt x="1663369" y="3359824"/>
                  <a:pt x="1647172" y="3347175"/>
                  <a:pt x="1641231" y="3329354"/>
                </a:cubicBezTo>
                <a:cubicBezTo>
                  <a:pt x="1621585" y="3270421"/>
                  <a:pt x="1648086" y="3343063"/>
                  <a:pt x="1617785" y="3282462"/>
                </a:cubicBezTo>
                <a:cubicBezTo>
                  <a:pt x="1614101" y="3275094"/>
                  <a:pt x="1613653" y="3266384"/>
                  <a:pt x="1609969" y="3259016"/>
                </a:cubicBezTo>
                <a:cubicBezTo>
                  <a:pt x="1605768" y="3250615"/>
                  <a:pt x="1599316" y="3243535"/>
                  <a:pt x="1594338" y="3235570"/>
                </a:cubicBezTo>
                <a:cubicBezTo>
                  <a:pt x="1586287" y="3222689"/>
                  <a:pt x="1577685" y="3210080"/>
                  <a:pt x="1570892" y="3196493"/>
                </a:cubicBezTo>
                <a:cubicBezTo>
                  <a:pt x="1567208" y="3189124"/>
                  <a:pt x="1566761" y="3180415"/>
                  <a:pt x="1563077" y="3173046"/>
                </a:cubicBezTo>
                <a:cubicBezTo>
                  <a:pt x="1558876" y="3164645"/>
                  <a:pt x="1552424" y="3157565"/>
                  <a:pt x="1547446" y="3149600"/>
                </a:cubicBezTo>
                <a:cubicBezTo>
                  <a:pt x="1500315" y="3074190"/>
                  <a:pt x="1544084" y="3140648"/>
                  <a:pt x="1508369" y="3087077"/>
                </a:cubicBezTo>
                <a:cubicBezTo>
                  <a:pt x="1503159" y="3071446"/>
                  <a:pt x="1501877" y="3053894"/>
                  <a:pt x="1492738" y="3040185"/>
                </a:cubicBezTo>
                <a:cubicBezTo>
                  <a:pt x="1469883" y="3005901"/>
                  <a:pt x="1482744" y="3024253"/>
                  <a:pt x="1453662" y="2985477"/>
                </a:cubicBezTo>
                <a:cubicBezTo>
                  <a:pt x="1451057" y="2977662"/>
                  <a:pt x="1449752" y="2969284"/>
                  <a:pt x="1445846" y="2962031"/>
                </a:cubicBezTo>
                <a:cubicBezTo>
                  <a:pt x="1391561" y="2861217"/>
                  <a:pt x="1416598" y="2913671"/>
                  <a:pt x="1383323" y="2860431"/>
                </a:cubicBezTo>
                <a:cubicBezTo>
                  <a:pt x="1364322" y="2830030"/>
                  <a:pt x="1351213" y="2807720"/>
                  <a:pt x="1336431" y="2774462"/>
                </a:cubicBezTo>
                <a:cubicBezTo>
                  <a:pt x="1333085" y="2766934"/>
                  <a:pt x="1331860" y="2758588"/>
                  <a:pt x="1328615" y="2751016"/>
                </a:cubicBezTo>
                <a:cubicBezTo>
                  <a:pt x="1312310" y="2712970"/>
                  <a:pt x="1310571" y="2723631"/>
                  <a:pt x="1297354" y="2680677"/>
                </a:cubicBezTo>
                <a:cubicBezTo>
                  <a:pt x="1291036" y="2660145"/>
                  <a:pt x="1286933" y="2638995"/>
                  <a:pt x="1281723" y="2618154"/>
                </a:cubicBezTo>
                <a:cubicBezTo>
                  <a:pt x="1281720" y="2618141"/>
                  <a:pt x="1266096" y="2555643"/>
                  <a:pt x="1266092" y="2555631"/>
                </a:cubicBezTo>
                <a:lnTo>
                  <a:pt x="1258277" y="2532185"/>
                </a:lnTo>
                <a:cubicBezTo>
                  <a:pt x="1260882" y="2467057"/>
                  <a:pt x="1261448" y="2401815"/>
                  <a:pt x="1266092" y="2336800"/>
                </a:cubicBezTo>
                <a:cubicBezTo>
                  <a:pt x="1266679" y="2328583"/>
                  <a:pt x="1271015" y="2321068"/>
                  <a:pt x="1273908" y="2313354"/>
                </a:cubicBezTo>
                <a:cubicBezTo>
                  <a:pt x="1278834" y="2300218"/>
                  <a:pt x="1283840" y="2287097"/>
                  <a:pt x="1289538" y="2274277"/>
                </a:cubicBezTo>
                <a:cubicBezTo>
                  <a:pt x="1294270" y="2263631"/>
                  <a:pt x="1300580" y="2253724"/>
                  <a:pt x="1305169" y="2243016"/>
                </a:cubicBezTo>
                <a:cubicBezTo>
                  <a:pt x="1308414" y="2235444"/>
                  <a:pt x="1310092" y="2227284"/>
                  <a:pt x="1312985" y="2219570"/>
                </a:cubicBezTo>
                <a:cubicBezTo>
                  <a:pt x="1317911" y="2206434"/>
                  <a:pt x="1324584" y="2193930"/>
                  <a:pt x="1328615" y="2180493"/>
                </a:cubicBezTo>
                <a:cubicBezTo>
                  <a:pt x="1332432" y="2167770"/>
                  <a:pt x="1332614" y="2154139"/>
                  <a:pt x="1336431" y="2141416"/>
                </a:cubicBezTo>
                <a:cubicBezTo>
                  <a:pt x="1348547" y="2101030"/>
                  <a:pt x="1352301" y="2106991"/>
                  <a:pt x="1367692" y="2071077"/>
                </a:cubicBezTo>
                <a:cubicBezTo>
                  <a:pt x="1370937" y="2063505"/>
                  <a:pt x="1373245" y="2055552"/>
                  <a:pt x="1375508" y="2047631"/>
                </a:cubicBezTo>
                <a:cubicBezTo>
                  <a:pt x="1378459" y="2037303"/>
                  <a:pt x="1380993" y="2026855"/>
                  <a:pt x="1383323" y="2016370"/>
                </a:cubicBezTo>
                <a:cubicBezTo>
                  <a:pt x="1386205" y="2003403"/>
                  <a:pt x="1386937" y="1989895"/>
                  <a:pt x="1391138" y="1977293"/>
                </a:cubicBezTo>
                <a:cubicBezTo>
                  <a:pt x="1394822" y="1966240"/>
                  <a:pt x="1401559" y="1956452"/>
                  <a:pt x="1406769" y="1946031"/>
                </a:cubicBezTo>
                <a:cubicBezTo>
                  <a:pt x="1409374" y="1933005"/>
                  <a:pt x="1412209" y="1920023"/>
                  <a:pt x="1414585" y="1906954"/>
                </a:cubicBezTo>
                <a:cubicBezTo>
                  <a:pt x="1417420" y="1891363"/>
                  <a:pt x="1418963" y="1875531"/>
                  <a:pt x="1422400" y="1860062"/>
                </a:cubicBezTo>
                <a:cubicBezTo>
                  <a:pt x="1424187" y="1852020"/>
                  <a:pt x="1428217" y="1844608"/>
                  <a:pt x="1430215" y="1836616"/>
                </a:cubicBezTo>
                <a:lnTo>
                  <a:pt x="1445846" y="1774093"/>
                </a:lnTo>
                <a:cubicBezTo>
                  <a:pt x="1452335" y="1715700"/>
                  <a:pt x="1461477" y="1642841"/>
                  <a:pt x="1461477" y="1586523"/>
                </a:cubicBezTo>
                <a:cubicBezTo>
                  <a:pt x="1461477" y="1503118"/>
                  <a:pt x="1458046" y="1419720"/>
                  <a:pt x="1453662" y="1336431"/>
                </a:cubicBezTo>
                <a:cubicBezTo>
                  <a:pt x="1451705" y="1299242"/>
                  <a:pt x="1443303" y="1274000"/>
                  <a:pt x="1422400" y="1242646"/>
                </a:cubicBezTo>
                <a:cubicBezTo>
                  <a:pt x="1416269" y="1233450"/>
                  <a:pt x="1406147" y="1227592"/>
                  <a:pt x="1398954" y="1219200"/>
                </a:cubicBezTo>
                <a:cubicBezTo>
                  <a:pt x="1363546" y="1177891"/>
                  <a:pt x="1388248" y="1195179"/>
                  <a:pt x="1344246" y="1156677"/>
                </a:cubicBezTo>
                <a:cubicBezTo>
                  <a:pt x="1334443" y="1148100"/>
                  <a:pt x="1324888" y="1138521"/>
                  <a:pt x="1312985" y="1133231"/>
                </a:cubicBezTo>
                <a:cubicBezTo>
                  <a:pt x="1300846" y="1127836"/>
                  <a:pt x="1286795" y="1128638"/>
                  <a:pt x="1273908" y="1125416"/>
                </a:cubicBezTo>
                <a:cubicBezTo>
                  <a:pt x="1265916" y="1123418"/>
                  <a:pt x="1258504" y="1119387"/>
                  <a:pt x="1250462" y="1117600"/>
                </a:cubicBezTo>
                <a:cubicBezTo>
                  <a:pt x="1198072" y="1105958"/>
                  <a:pt x="1148838" y="1105876"/>
                  <a:pt x="1094154" y="1101970"/>
                </a:cubicBezTo>
                <a:lnTo>
                  <a:pt x="750277" y="1109785"/>
                </a:lnTo>
                <a:cubicBezTo>
                  <a:pt x="713734" y="1111045"/>
                  <a:pt x="677427" y="1117600"/>
                  <a:pt x="640862" y="1117600"/>
                </a:cubicBezTo>
                <a:cubicBezTo>
                  <a:pt x="520998" y="1117600"/>
                  <a:pt x="401190" y="1112390"/>
                  <a:pt x="281354" y="1109785"/>
                </a:cubicBezTo>
                <a:cubicBezTo>
                  <a:pt x="258082" y="1101058"/>
                  <a:pt x="187744" y="1075777"/>
                  <a:pt x="164123" y="1062893"/>
                </a:cubicBezTo>
                <a:cubicBezTo>
                  <a:pt x="152688" y="1056656"/>
                  <a:pt x="143908" y="1046350"/>
                  <a:pt x="132862" y="1039446"/>
                </a:cubicBezTo>
                <a:cubicBezTo>
                  <a:pt x="53685" y="989960"/>
                  <a:pt x="157939" y="1068888"/>
                  <a:pt x="62523" y="992554"/>
                </a:cubicBezTo>
                <a:cubicBezTo>
                  <a:pt x="57313" y="976923"/>
                  <a:pt x="54260" y="960399"/>
                  <a:pt x="46892" y="945662"/>
                </a:cubicBezTo>
                <a:lnTo>
                  <a:pt x="15631" y="883139"/>
                </a:lnTo>
                <a:cubicBezTo>
                  <a:pt x="11741" y="859801"/>
                  <a:pt x="0" y="793291"/>
                  <a:pt x="0" y="773723"/>
                </a:cubicBezTo>
                <a:cubicBezTo>
                  <a:pt x="0" y="708543"/>
                  <a:pt x="3330" y="643365"/>
                  <a:pt x="7815" y="578339"/>
                </a:cubicBezTo>
                <a:cubicBezTo>
                  <a:pt x="9679" y="551317"/>
                  <a:pt x="20348" y="539826"/>
                  <a:pt x="31262" y="515816"/>
                </a:cubicBezTo>
                <a:cubicBezTo>
                  <a:pt x="39472" y="497754"/>
                  <a:pt x="44981" y="478400"/>
                  <a:pt x="54708" y="461108"/>
                </a:cubicBezTo>
                <a:cubicBezTo>
                  <a:pt x="83118" y="410601"/>
                  <a:pt x="115140" y="374940"/>
                  <a:pt x="148492" y="328246"/>
                </a:cubicBezTo>
                <a:cubicBezTo>
                  <a:pt x="159411" y="312959"/>
                  <a:pt x="169908" y="297353"/>
                  <a:pt x="179754" y="281354"/>
                </a:cubicBezTo>
                <a:cubicBezTo>
                  <a:pt x="200309" y="247951"/>
                  <a:pt x="212969" y="214623"/>
                  <a:pt x="242277" y="187570"/>
                </a:cubicBezTo>
                <a:cubicBezTo>
                  <a:pt x="264103" y="167423"/>
                  <a:pt x="291611" y="153865"/>
                  <a:pt x="312615" y="132862"/>
                </a:cubicBezTo>
                <a:cubicBezTo>
                  <a:pt x="320431" y="125047"/>
                  <a:pt x="327220" y="116048"/>
                  <a:pt x="336062" y="109416"/>
                </a:cubicBezTo>
                <a:cubicBezTo>
                  <a:pt x="349239" y="99533"/>
                  <a:pt x="389078" y="77763"/>
                  <a:pt x="406400" y="70339"/>
                </a:cubicBezTo>
                <a:cubicBezTo>
                  <a:pt x="425145" y="62305"/>
                  <a:pt x="441269" y="60376"/>
                  <a:pt x="461108" y="54708"/>
                </a:cubicBezTo>
                <a:cubicBezTo>
                  <a:pt x="493563" y="45436"/>
                  <a:pt x="506214" y="34977"/>
                  <a:pt x="547077" y="31262"/>
                </a:cubicBezTo>
                <a:lnTo>
                  <a:pt x="633046" y="23446"/>
                </a:lnTo>
                <a:cubicBezTo>
                  <a:pt x="855197" y="6358"/>
                  <a:pt x="817259" y="9465"/>
                  <a:pt x="1016000" y="0"/>
                </a:cubicBezTo>
                <a:lnTo>
                  <a:pt x="1367692" y="7816"/>
                </a:lnTo>
                <a:cubicBezTo>
                  <a:pt x="1389637" y="8660"/>
                  <a:pt x="1429833" y="16114"/>
                  <a:pt x="1453662" y="23446"/>
                </a:cubicBezTo>
                <a:cubicBezTo>
                  <a:pt x="1477283" y="30714"/>
                  <a:pt x="1499622" y="42830"/>
                  <a:pt x="1524000" y="46893"/>
                </a:cubicBezTo>
                <a:lnTo>
                  <a:pt x="1570892" y="54708"/>
                </a:lnTo>
                <a:cubicBezTo>
                  <a:pt x="1589099" y="57509"/>
                  <a:pt x="1607476" y="59228"/>
                  <a:pt x="1625600" y="62523"/>
                </a:cubicBezTo>
                <a:cubicBezTo>
                  <a:pt x="1739209" y="83179"/>
                  <a:pt x="1525028" y="53861"/>
                  <a:pt x="1719385" y="78154"/>
                </a:cubicBezTo>
                <a:cubicBezTo>
                  <a:pt x="1740226" y="83364"/>
                  <a:pt x="1761528" y="86992"/>
                  <a:pt x="1781908" y="93785"/>
                </a:cubicBezTo>
                <a:cubicBezTo>
                  <a:pt x="1789723" y="96390"/>
                  <a:pt x="1797276" y="99984"/>
                  <a:pt x="1805354" y="101600"/>
                </a:cubicBezTo>
                <a:cubicBezTo>
                  <a:pt x="1823417" y="105213"/>
                  <a:pt x="1841826" y="106811"/>
                  <a:pt x="1860062" y="109416"/>
                </a:cubicBezTo>
                <a:cubicBezTo>
                  <a:pt x="1867877" y="112021"/>
                  <a:pt x="1875587" y="114968"/>
                  <a:pt x="1883508" y="117231"/>
                </a:cubicBezTo>
                <a:cubicBezTo>
                  <a:pt x="1893836" y="120182"/>
                  <a:pt x="1904579" y="121649"/>
                  <a:pt x="1914769" y="125046"/>
                </a:cubicBezTo>
                <a:cubicBezTo>
                  <a:pt x="1928078" y="129482"/>
                  <a:pt x="1940409" y="136646"/>
                  <a:pt x="1953846" y="140677"/>
                </a:cubicBezTo>
                <a:cubicBezTo>
                  <a:pt x="1966569" y="144494"/>
                  <a:pt x="1980107" y="144998"/>
                  <a:pt x="1992923" y="148493"/>
                </a:cubicBezTo>
                <a:cubicBezTo>
                  <a:pt x="2008819" y="152828"/>
                  <a:pt x="2023831" y="160127"/>
                  <a:pt x="2039815" y="164123"/>
                </a:cubicBezTo>
                <a:cubicBezTo>
                  <a:pt x="2050236" y="166728"/>
                  <a:pt x="2060789" y="168852"/>
                  <a:pt x="2071077" y="171939"/>
                </a:cubicBezTo>
                <a:cubicBezTo>
                  <a:pt x="2086858" y="176674"/>
                  <a:pt x="2101658" y="185240"/>
                  <a:pt x="2117969" y="187570"/>
                </a:cubicBezTo>
                <a:lnTo>
                  <a:pt x="2172677" y="195385"/>
                </a:lnTo>
                <a:cubicBezTo>
                  <a:pt x="2200592" y="213995"/>
                  <a:pt x="2205500" y="216289"/>
                  <a:pt x="2235200" y="242277"/>
                </a:cubicBezTo>
                <a:cubicBezTo>
                  <a:pt x="2243518" y="249555"/>
                  <a:pt x="2251570" y="257232"/>
                  <a:pt x="2258646" y="265723"/>
                </a:cubicBezTo>
                <a:cubicBezTo>
                  <a:pt x="2264659" y="272939"/>
                  <a:pt x="2269067" y="281354"/>
                  <a:pt x="2274277" y="289170"/>
                </a:cubicBezTo>
                <a:cubicBezTo>
                  <a:pt x="2293920" y="348102"/>
                  <a:pt x="2267423" y="275461"/>
                  <a:pt x="2297723" y="336062"/>
                </a:cubicBezTo>
                <a:cubicBezTo>
                  <a:pt x="2301407" y="343430"/>
                  <a:pt x="2302645" y="351794"/>
                  <a:pt x="2305538" y="359508"/>
                </a:cubicBezTo>
                <a:cubicBezTo>
                  <a:pt x="2314195" y="382594"/>
                  <a:pt x="2332109" y="422022"/>
                  <a:pt x="2336800" y="445477"/>
                </a:cubicBezTo>
                <a:cubicBezTo>
                  <a:pt x="2348228" y="502617"/>
                  <a:pt x="2342736" y="471404"/>
                  <a:pt x="2352431" y="539262"/>
                </a:cubicBezTo>
                <a:cubicBezTo>
                  <a:pt x="2335535" y="894067"/>
                  <a:pt x="2358283" y="760091"/>
                  <a:pt x="2321169" y="945662"/>
                </a:cubicBezTo>
                <a:cubicBezTo>
                  <a:pt x="2311737" y="992820"/>
                  <a:pt x="2317556" y="972135"/>
                  <a:pt x="2305538" y="1008185"/>
                </a:cubicBezTo>
                <a:cubicBezTo>
                  <a:pt x="2302933" y="1023816"/>
                  <a:pt x="2301043" y="1039582"/>
                  <a:pt x="2297723" y="1055077"/>
                </a:cubicBezTo>
                <a:cubicBezTo>
                  <a:pt x="2293222" y="1076083"/>
                  <a:pt x="2282092" y="1117600"/>
                  <a:pt x="2282092" y="1117600"/>
                </a:cubicBezTo>
                <a:cubicBezTo>
                  <a:pt x="2265713" y="1248640"/>
                  <a:pt x="2282586" y="1103868"/>
                  <a:pt x="2266462" y="1297354"/>
                </a:cubicBezTo>
                <a:cubicBezTo>
                  <a:pt x="2264503" y="1320863"/>
                  <a:pt x="2260993" y="1344219"/>
                  <a:pt x="2258646" y="1367693"/>
                </a:cubicBezTo>
                <a:cubicBezTo>
                  <a:pt x="2255783" y="1396325"/>
                  <a:pt x="2253436" y="1425006"/>
                  <a:pt x="2250831" y="1453662"/>
                </a:cubicBezTo>
                <a:cubicBezTo>
                  <a:pt x="2242829" y="1669704"/>
                  <a:pt x="2236479" y="1719435"/>
                  <a:pt x="2250831" y="1953846"/>
                </a:cubicBezTo>
                <a:cubicBezTo>
                  <a:pt x="2252768" y="1985480"/>
                  <a:pt x="2262531" y="2016183"/>
                  <a:pt x="2266462" y="2047631"/>
                </a:cubicBezTo>
                <a:cubicBezTo>
                  <a:pt x="2269067" y="2068472"/>
                  <a:pt x="2269183" y="2089778"/>
                  <a:pt x="2274277" y="2110154"/>
                </a:cubicBezTo>
                <a:cubicBezTo>
                  <a:pt x="2313435" y="2266790"/>
                  <a:pt x="2302316" y="2145231"/>
                  <a:pt x="2352431" y="2328985"/>
                </a:cubicBezTo>
                <a:cubicBezTo>
                  <a:pt x="2374519" y="2409974"/>
                  <a:pt x="2368571" y="2403764"/>
                  <a:pt x="2399323" y="2469662"/>
                </a:cubicBezTo>
                <a:cubicBezTo>
                  <a:pt x="2410465" y="2493539"/>
                  <a:pt x="2445627" y="2563723"/>
                  <a:pt x="2461846" y="2586893"/>
                </a:cubicBezTo>
                <a:cubicBezTo>
                  <a:pt x="2468184" y="2595948"/>
                  <a:pt x="2479499" y="2600926"/>
                  <a:pt x="2485292" y="2610339"/>
                </a:cubicBezTo>
                <a:cubicBezTo>
                  <a:pt x="2500557" y="2635145"/>
                  <a:pt x="2507666" y="2664632"/>
                  <a:pt x="2524369" y="2688493"/>
                </a:cubicBezTo>
                <a:cubicBezTo>
                  <a:pt x="2695786" y="2933370"/>
                  <a:pt x="2467860" y="2603871"/>
                  <a:pt x="2625969" y="2844800"/>
                </a:cubicBezTo>
                <a:cubicBezTo>
                  <a:pt x="2664028" y="2902794"/>
                  <a:pt x="2709512" y="2956101"/>
                  <a:pt x="2743200" y="3016739"/>
                </a:cubicBezTo>
                <a:cubicBezTo>
                  <a:pt x="2756226" y="3040185"/>
                  <a:pt x="2767706" y="3064559"/>
                  <a:pt x="2782277" y="3087077"/>
                </a:cubicBezTo>
                <a:cubicBezTo>
                  <a:pt x="2796429" y="3108949"/>
                  <a:pt x="2814410" y="3128133"/>
                  <a:pt x="2829169" y="3149600"/>
                </a:cubicBezTo>
                <a:cubicBezTo>
                  <a:pt x="2843092" y="3169852"/>
                  <a:pt x="2853961" y="3192124"/>
                  <a:pt x="2868246" y="3212123"/>
                </a:cubicBezTo>
                <a:cubicBezTo>
                  <a:pt x="2880072" y="3228680"/>
                  <a:pt x="2896659" y="3241687"/>
                  <a:pt x="2907323" y="3259016"/>
                </a:cubicBezTo>
                <a:cubicBezTo>
                  <a:pt x="2917721" y="3275913"/>
                  <a:pt x="2921896" y="3295978"/>
                  <a:pt x="2930769" y="3313723"/>
                </a:cubicBezTo>
                <a:cubicBezTo>
                  <a:pt x="2937562" y="3327310"/>
                  <a:pt x="2947849" y="3339008"/>
                  <a:pt x="2954215" y="3352800"/>
                </a:cubicBezTo>
                <a:cubicBezTo>
                  <a:pt x="2963543" y="3373010"/>
                  <a:pt x="2970623" y="3394207"/>
                  <a:pt x="2977662" y="3415323"/>
                </a:cubicBezTo>
                <a:cubicBezTo>
                  <a:pt x="2988423" y="3447606"/>
                  <a:pt x="3000892" y="3500430"/>
                  <a:pt x="3008923" y="3532554"/>
                </a:cubicBezTo>
                <a:cubicBezTo>
                  <a:pt x="3013375" y="3568169"/>
                  <a:pt x="3025828" y="3660827"/>
                  <a:pt x="3024554" y="3688862"/>
                </a:cubicBezTo>
                <a:cubicBezTo>
                  <a:pt x="3020752" y="3772505"/>
                  <a:pt x="3014167" y="3856249"/>
                  <a:pt x="3001108" y="3938954"/>
                </a:cubicBezTo>
                <a:cubicBezTo>
                  <a:pt x="2998382" y="3956216"/>
                  <a:pt x="2984985" y="3969979"/>
                  <a:pt x="2977662" y="3985846"/>
                </a:cubicBezTo>
                <a:cubicBezTo>
                  <a:pt x="2969348" y="4003860"/>
                  <a:pt x="2968244" y="4026525"/>
                  <a:pt x="2954215" y="4040554"/>
                </a:cubicBezTo>
                <a:cubicBezTo>
                  <a:pt x="2905177" y="4089592"/>
                  <a:pt x="2804235" y="4136536"/>
                  <a:pt x="2743200" y="4165600"/>
                </a:cubicBezTo>
                <a:cubicBezTo>
                  <a:pt x="2725287" y="4174130"/>
                  <a:pt x="2706238" y="4180173"/>
                  <a:pt x="2688492" y="4189046"/>
                </a:cubicBezTo>
                <a:cubicBezTo>
                  <a:pt x="2674905" y="4195839"/>
                  <a:pt x="2663244" y="4206207"/>
                  <a:pt x="2649415" y="4212493"/>
                </a:cubicBezTo>
                <a:cubicBezTo>
                  <a:pt x="2618257" y="4226656"/>
                  <a:pt x="2595834" y="4229461"/>
                  <a:pt x="2563446" y="4235939"/>
                </a:cubicBezTo>
                <a:cubicBezTo>
                  <a:pt x="2508738" y="4233334"/>
                  <a:pt x="2453838" y="4233399"/>
                  <a:pt x="2399323" y="4228123"/>
                </a:cubicBezTo>
                <a:cubicBezTo>
                  <a:pt x="2383857" y="4226626"/>
                  <a:pt x="2269139" y="4201221"/>
                  <a:pt x="2250831" y="4196862"/>
                </a:cubicBezTo>
                <a:cubicBezTo>
                  <a:pt x="2219484" y="4189398"/>
                  <a:pt x="2188308" y="4181232"/>
                  <a:pt x="2157046" y="4173416"/>
                </a:cubicBezTo>
                <a:cubicBezTo>
                  <a:pt x="2117802" y="4163605"/>
                  <a:pt x="2135968" y="4168994"/>
                  <a:pt x="2102338" y="4157785"/>
                </a:cubicBezTo>
                <a:cubicBezTo>
                  <a:pt x="2044126" y="4118976"/>
                  <a:pt x="2115622" y="4168855"/>
                  <a:pt x="2055446" y="4118708"/>
                </a:cubicBezTo>
                <a:cubicBezTo>
                  <a:pt x="2048230" y="4112695"/>
                  <a:pt x="2039216" y="4109090"/>
                  <a:pt x="2032000" y="4103077"/>
                </a:cubicBezTo>
                <a:cubicBezTo>
                  <a:pt x="2023509" y="4096001"/>
                  <a:pt x="2017045" y="4086707"/>
                  <a:pt x="2008554" y="4079631"/>
                </a:cubicBezTo>
                <a:cubicBezTo>
                  <a:pt x="1991981" y="4065820"/>
                  <a:pt x="1972960" y="4057927"/>
                  <a:pt x="1953846" y="4048370"/>
                </a:cubicBezTo>
                <a:cubicBezTo>
                  <a:pt x="1946031" y="4040554"/>
                  <a:pt x="1936531" y="4034120"/>
                  <a:pt x="1930400" y="4024923"/>
                </a:cubicBezTo>
                <a:cubicBezTo>
                  <a:pt x="1914222" y="4000655"/>
                  <a:pt x="1933304" y="3985399"/>
                  <a:pt x="1906954" y="4024923"/>
                </a:cubicBezTo>
                <a:cubicBezTo>
                  <a:pt x="1898506" y="4058712"/>
                  <a:pt x="1909559" y="4125221"/>
                  <a:pt x="1906954" y="411089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6.</a:t>
            </a:r>
          </a:p>
          <a:p>
            <a:endParaRPr lang="en-US" dirty="0"/>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0852648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50583DB-DC83-4BDB-8024-F78DD022A0AC}"/>
              </a:ext>
            </a:extLst>
          </p:cNvPr>
          <p:cNvSpPr/>
          <p:nvPr/>
        </p:nvSpPr>
        <p:spPr>
          <a:xfrm>
            <a:off x="7455726" y="1656862"/>
            <a:ext cx="3401541" cy="3970216"/>
          </a:xfrm>
          <a:custGeom>
            <a:avLst/>
            <a:gdLst>
              <a:gd name="connsiteX0" fmla="*/ 2618305 w 3423289"/>
              <a:gd name="connsiteY0" fmla="*/ 3970216 h 4056185"/>
              <a:gd name="connsiteX1" fmla="*/ 2571412 w 3423289"/>
              <a:gd name="connsiteY1" fmla="*/ 3899877 h 4056185"/>
              <a:gd name="connsiteX2" fmla="*/ 2540151 w 3423289"/>
              <a:gd name="connsiteY2" fmla="*/ 3845170 h 4056185"/>
              <a:gd name="connsiteX3" fmla="*/ 2516705 w 3423289"/>
              <a:gd name="connsiteY3" fmla="*/ 3829539 h 4056185"/>
              <a:gd name="connsiteX4" fmla="*/ 2493259 w 3423289"/>
              <a:gd name="connsiteY4" fmla="*/ 3782646 h 4056185"/>
              <a:gd name="connsiteX5" fmla="*/ 2461997 w 3423289"/>
              <a:gd name="connsiteY5" fmla="*/ 3727939 h 4056185"/>
              <a:gd name="connsiteX6" fmla="*/ 2446366 w 3423289"/>
              <a:gd name="connsiteY6" fmla="*/ 3696677 h 4056185"/>
              <a:gd name="connsiteX7" fmla="*/ 2399474 w 3423289"/>
              <a:gd name="connsiteY7" fmla="*/ 3626339 h 4056185"/>
              <a:gd name="connsiteX8" fmla="*/ 2383843 w 3423289"/>
              <a:gd name="connsiteY8" fmla="*/ 3602893 h 4056185"/>
              <a:gd name="connsiteX9" fmla="*/ 2368212 w 3423289"/>
              <a:gd name="connsiteY9" fmla="*/ 3556000 h 4056185"/>
              <a:gd name="connsiteX10" fmla="*/ 2360397 w 3423289"/>
              <a:gd name="connsiteY10" fmla="*/ 3532554 h 4056185"/>
              <a:gd name="connsiteX11" fmla="*/ 2329136 w 3423289"/>
              <a:gd name="connsiteY11" fmla="*/ 3454400 h 4056185"/>
              <a:gd name="connsiteX12" fmla="*/ 2321320 w 3423289"/>
              <a:gd name="connsiteY12" fmla="*/ 3430954 h 4056185"/>
              <a:gd name="connsiteX13" fmla="*/ 2313505 w 3423289"/>
              <a:gd name="connsiteY13" fmla="*/ 3391877 h 4056185"/>
              <a:gd name="connsiteX14" fmla="*/ 2305689 w 3423289"/>
              <a:gd name="connsiteY14" fmla="*/ 3368431 h 4056185"/>
              <a:gd name="connsiteX15" fmla="*/ 2297874 w 3423289"/>
              <a:gd name="connsiteY15" fmla="*/ 3337170 h 4056185"/>
              <a:gd name="connsiteX16" fmla="*/ 2282243 w 3423289"/>
              <a:gd name="connsiteY16" fmla="*/ 3290277 h 4056185"/>
              <a:gd name="connsiteX17" fmla="*/ 2266612 w 3423289"/>
              <a:gd name="connsiteY17" fmla="*/ 3266831 h 4056185"/>
              <a:gd name="connsiteX18" fmla="*/ 2258797 w 3423289"/>
              <a:gd name="connsiteY18" fmla="*/ 3243385 h 4056185"/>
              <a:gd name="connsiteX19" fmla="*/ 2243166 w 3423289"/>
              <a:gd name="connsiteY19" fmla="*/ 3188677 h 4056185"/>
              <a:gd name="connsiteX20" fmla="*/ 2211905 w 3423289"/>
              <a:gd name="connsiteY20" fmla="*/ 3133970 h 4056185"/>
              <a:gd name="connsiteX21" fmla="*/ 2188459 w 3423289"/>
              <a:gd name="connsiteY21" fmla="*/ 3102708 h 4056185"/>
              <a:gd name="connsiteX22" fmla="*/ 2165012 w 3423289"/>
              <a:gd name="connsiteY22" fmla="*/ 3040185 h 4056185"/>
              <a:gd name="connsiteX23" fmla="*/ 2149382 w 3423289"/>
              <a:gd name="connsiteY23" fmla="*/ 3016739 h 4056185"/>
              <a:gd name="connsiteX24" fmla="*/ 2133751 w 3423289"/>
              <a:gd name="connsiteY24" fmla="*/ 2954216 h 4056185"/>
              <a:gd name="connsiteX25" fmla="*/ 2125936 w 3423289"/>
              <a:gd name="connsiteY25" fmla="*/ 2930770 h 4056185"/>
              <a:gd name="connsiteX26" fmla="*/ 2086859 w 3423289"/>
              <a:gd name="connsiteY26" fmla="*/ 2868246 h 4056185"/>
              <a:gd name="connsiteX27" fmla="*/ 2063412 w 3423289"/>
              <a:gd name="connsiteY27" fmla="*/ 2797908 h 4056185"/>
              <a:gd name="connsiteX28" fmla="*/ 2047782 w 3423289"/>
              <a:gd name="connsiteY28" fmla="*/ 2766646 h 4056185"/>
              <a:gd name="connsiteX29" fmla="*/ 2024336 w 3423289"/>
              <a:gd name="connsiteY29" fmla="*/ 2704123 h 4056185"/>
              <a:gd name="connsiteX30" fmla="*/ 2008705 w 3423289"/>
              <a:gd name="connsiteY30" fmla="*/ 2602523 h 4056185"/>
              <a:gd name="connsiteX31" fmla="*/ 2000889 w 3423289"/>
              <a:gd name="connsiteY31" fmla="*/ 2547816 h 4056185"/>
              <a:gd name="connsiteX32" fmla="*/ 1993074 w 3423289"/>
              <a:gd name="connsiteY32" fmla="*/ 2516554 h 4056185"/>
              <a:gd name="connsiteX33" fmla="*/ 1985259 w 3423289"/>
              <a:gd name="connsiteY33" fmla="*/ 2477477 h 4056185"/>
              <a:gd name="connsiteX34" fmla="*/ 1969628 w 3423289"/>
              <a:gd name="connsiteY34" fmla="*/ 2422770 h 4056185"/>
              <a:gd name="connsiteX35" fmla="*/ 1953997 w 3423289"/>
              <a:gd name="connsiteY35" fmla="*/ 2266462 h 4056185"/>
              <a:gd name="connsiteX36" fmla="*/ 1961812 w 3423289"/>
              <a:gd name="connsiteY36" fmla="*/ 2063262 h 4056185"/>
              <a:gd name="connsiteX37" fmla="*/ 1969628 w 3423289"/>
              <a:gd name="connsiteY37" fmla="*/ 2039816 h 4056185"/>
              <a:gd name="connsiteX38" fmla="*/ 2008705 w 3423289"/>
              <a:gd name="connsiteY38" fmla="*/ 1961662 h 4056185"/>
              <a:gd name="connsiteX39" fmla="*/ 2024336 w 3423289"/>
              <a:gd name="connsiteY39" fmla="*/ 1938216 h 4056185"/>
              <a:gd name="connsiteX40" fmla="*/ 2032151 w 3423289"/>
              <a:gd name="connsiteY40" fmla="*/ 1906954 h 4056185"/>
              <a:gd name="connsiteX41" fmla="*/ 2047782 w 3423289"/>
              <a:gd name="connsiteY41" fmla="*/ 1883508 h 4056185"/>
              <a:gd name="connsiteX42" fmla="*/ 2063412 w 3423289"/>
              <a:gd name="connsiteY42" fmla="*/ 1844431 h 4056185"/>
              <a:gd name="connsiteX43" fmla="*/ 2079043 w 3423289"/>
              <a:gd name="connsiteY43" fmla="*/ 1813170 h 4056185"/>
              <a:gd name="connsiteX44" fmla="*/ 2094674 w 3423289"/>
              <a:gd name="connsiteY44" fmla="*/ 1758462 h 4056185"/>
              <a:gd name="connsiteX45" fmla="*/ 2125936 w 3423289"/>
              <a:gd name="connsiteY45" fmla="*/ 1703754 h 4056185"/>
              <a:gd name="connsiteX46" fmla="*/ 2141566 w 3423289"/>
              <a:gd name="connsiteY46" fmla="*/ 1656862 h 4056185"/>
              <a:gd name="connsiteX47" fmla="*/ 2149382 w 3423289"/>
              <a:gd name="connsiteY47" fmla="*/ 1609970 h 4056185"/>
              <a:gd name="connsiteX48" fmla="*/ 2165012 w 3423289"/>
              <a:gd name="connsiteY48" fmla="*/ 1578708 h 4056185"/>
              <a:gd name="connsiteX49" fmla="*/ 2180643 w 3423289"/>
              <a:gd name="connsiteY49" fmla="*/ 1492739 h 4056185"/>
              <a:gd name="connsiteX50" fmla="*/ 2172828 w 3423289"/>
              <a:gd name="connsiteY50" fmla="*/ 1320800 h 4056185"/>
              <a:gd name="connsiteX51" fmla="*/ 2094674 w 3423289"/>
              <a:gd name="connsiteY51" fmla="*/ 1211385 h 4056185"/>
              <a:gd name="connsiteX52" fmla="*/ 2039966 w 3423289"/>
              <a:gd name="connsiteY52" fmla="*/ 1172308 h 4056185"/>
              <a:gd name="connsiteX53" fmla="*/ 2016520 w 3423289"/>
              <a:gd name="connsiteY53" fmla="*/ 1141046 h 4056185"/>
              <a:gd name="connsiteX54" fmla="*/ 1930551 w 3423289"/>
              <a:gd name="connsiteY54" fmla="*/ 1101970 h 4056185"/>
              <a:gd name="connsiteX55" fmla="*/ 1860212 w 3423289"/>
              <a:gd name="connsiteY55" fmla="*/ 1070708 h 4056185"/>
              <a:gd name="connsiteX56" fmla="*/ 1805505 w 3423289"/>
              <a:gd name="connsiteY56" fmla="*/ 1047262 h 4056185"/>
              <a:gd name="connsiteX57" fmla="*/ 1774243 w 3423289"/>
              <a:gd name="connsiteY57" fmla="*/ 1031631 h 4056185"/>
              <a:gd name="connsiteX58" fmla="*/ 1672643 w 3423289"/>
              <a:gd name="connsiteY58" fmla="*/ 1016000 h 4056185"/>
              <a:gd name="connsiteX59" fmla="*/ 1633566 w 3423289"/>
              <a:gd name="connsiteY59" fmla="*/ 1008185 h 4056185"/>
              <a:gd name="connsiteX60" fmla="*/ 1555412 w 3423289"/>
              <a:gd name="connsiteY60" fmla="*/ 1000370 h 4056185"/>
              <a:gd name="connsiteX61" fmla="*/ 1438182 w 3423289"/>
              <a:gd name="connsiteY61" fmla="*/ 1008185 h 4056185"/>
              <a:gd name="connsiteX62" fmla="*/ 1391289 w 3423289"/>
              <a:gd name="connsiteY62" fmla="*/ 1039446 h 4056185"/>
              <a:gd name="connsiteX63" fmla="*/ 1320951 w 3423289"/>
              <a:gd name="connsiteY63" fmla="*/ 1109785 h 4056185"/>
              <a:gd name="connsiteX64" fmla="*/ 1211536 w 3423289"/>
              <a:gd name="connsiteY64" fmla="*/ 1266093 h 4056185"/>
              <a:gd name="connsiteX65" fmla="*/ 1180274 w 3423289"/>
              <a:gd name="connsiteY65" fmla="*/ 1336431 h 4056185"/>
              <a:gd name="connsiteX66" fmla="*/ 1141197 w 3423289"/>
              <a:gd name="connsiteY66" fmla="*/ 1391139 h 4056185"/>
              <a:gd name="connsiteX67" fmla="*/ 1086489 w 3423289"/>
              <a:gd name="connsiteY67" fmla="*/ 1500554 h 4056185"/>
              <a:gd name="connsiteX68" fmla="*/ 1055228 w 3423289"/>
              <a:gd name="connsiteY68" fmla="*/ 1555262 h 4056185"/>
              <a:gd name="connsiteX69" fmla="*/ 1031782 w 3423289"/>
              <a:gd name="connsiteY69" fmla="*/ 1609970 h 4056185"/>
              <a:gd name="connsiteX70" fmla="*/ 1000520 w 3423289"/>
              <a:gd name="connsiteY70" fmla="*/ 1664677 h 4056185"/>
              <a:gd name="connsiteX71" fmla="*/ 969259 w 3423289"/>
              <a:gd name="connsiteY71" fmla="*/ 1750646 h 4056185"/>
              <a:gd name="connsiteX72" fmla="*/ 953628 w 3423289"/>
              <a:gd name="connsiteY72" fmla="*/ 1820985 h 4056185"/>
              <a:gd name="connsiteX73" fmla="*/ 937997 w 3423289"/>
              <a:gd name="connsiteY73" fmla="*/ 1883508 h 4056185"/>
              <a:gd name="connsiteX74" fmla="*/ 930182 w 3423289"/>
              <a:gd name="connsiteY74" fmla="*/ 1953846 h 4056185"/>
              <a:gd name="connsiteX75" fmla="*/ 914551 w 3423289"/>
              <a:gd name="connsiteY75" fmla="*/ 2000739 h 4056185"/>
              <a:gd name="connsiteX76" fmla="*/ 898920 w 3423289"/>
              <a:gd name="connsiteY76" fmla="*/ 2188308 h 4056185"/>
              <a:gd name="connsiteX77" fmla="*/ 883289 w 3423289"/>
              <a:gd name="connsiteY77" fmla="*/ 2665046 h 4056185"/>
              <a:gd name="connsiteX78" fmla="*/ 852028 w 3423289"/>
              <a:gd name="connsiteY78" fmla="*/ 2735385 h 4056185"/>
              <a:gd name="connsiteX79" fmla="*/ 828582 w 3423289"/>
              <a:gd name="connsiteY79" fmla="*/ 2774462 h 4056185"/>
              <a:gd name="connsiteX80" fmla="*/ 734797 w 3423289"/>
              <a:gd name="connsiteY80" fmla="*/ 2852616 h 4056185"/>
              <a:gd name="connsiteX81" fmla="*/ 664459 w 3423289"/>
              <a:gd name="connsiteY81" fmla="*/ 2891693 h 4056185"/>
              <a:gd name="connsiteX82" fmla="*/ 508151 w 3423289"/>
              <a:gd name="connsiteY82" fmla="*/ 2907323 h 4056185"/>
              <a:gd name="connsiteX83" fmla="*/ 320582 w 3423289"/>
              <a:gd name="connsiteY83" fmla="*/ 2899508 h 4056185"/>
              <a:gd name="connsiteX84" fmla="*/ 195536 w 3423289"/>
              <a:gd name="connsiteY84" fmla="*/ 2868246 h 4056185"/>
              <a:gd name="connsiteX85" fmla="*/ 125197 w 3423289"/>
              <a:gd name="connsiteY85" fmla="*/ 2829170 h 4056185"/>
              <a:gd name="connsiteX86" fmla="*/ 101751 w 3423289"/>
              <a:gd name="connsiteY86" fmla="*/ 2821354 h 4056185"/>
              <a:gd name="connsiteX87" fmla="*/ 70489 w 3423289"/>
              <a:gd name="connsiteY87" fmla="*/ 2790093 h 4056185"/>
              <a:gd name="connsiteX88" fmla="*/ 47043 w 3423289"/>
              <a:gd name="connsiteY88" fmla="*/ 2774462 h 4056185"/>
              <a:gd name="connsiteX89" fmla="*/ 31412 w 3423289"/>
              <a:gd name="connsiteY89" fmla="*/ 2711939 h 4056185"/>
              <a:gd name="connsiteX90" fmla="*/ 15782 w 3423289"/>
              <a:gd name="connsiteY90" fmla="*/ 2680677 h 4056185"/>
              <a:gd name="connsiteX91" fmla="*/ 7966 w 3423289"/>
              <a:gd name="connsiteY91" fmla="*/ 2657231 h 4056185"/>
              <a:gd name="connsiteX92" fmla="*/ 151 w 3423289"/>
              <a:gd name="connsiteY92" fmla="*/ 2547816 h 4056185"/>
              <a:gd name="connsiteX93" fmla="*/ 23597 w 3423289"/>
              <a:gd name="connsiteY93" fmla="*/ 2368062 h 4056185"/>
              <a:gd name="connsiteX94" fmla="*/ 31412 w 3423289"/>
              <a:gd name="connsiteY94" fmla="*/ 2305539 h 4056185"/>
              <a:gd name="connsiteX95" fmla="*/ 39228 w 3423289"/>
              <a:gd name="connsiteY95" fmla="*/ 2266462 h 4056185"/>
              <a:gd name="connsiteX96" fmla="*/ 47043 w 3423289"/>
              <a:gd name="connsiteY96" fmla="*/ 2219570 h 4056185"/>
              <a:gd name="connsiteX97" fmla="*/ 54859 w 3423289"/>
              <a:gd name="connsiteY97" fmla="*/ 2188308 h 4056185"/>
              <a:gd name="connsiteX98" fmla="*/ 78305 w 3423289"/>
              <a:gd name="connsiteY98" fmla="*/ 2102339 h 4056185"/>
              <a:gd name="connsiteX99" fmla="*/ 101751 w 3423289"/>
              <a:gd name="connsiteY99" fmla="*/ 2008554 h 4056185"/>
              <a:gd name="connsiteX100" fmla="*/ 117382 w 3423289"/>
              <a:gd name="connsiteY100" fmla="*/ 1946031 h 4056185"/>
              <a:gd name="connsiteX101" fmla="*/ 140828 w 3423289"/>
              <a:gd name="connsiteY101" fmla="*/ 1891323 h 4056185"/>
              <a:gd name="connsiteX102" fmla="*/ 172089 w 3423289"/>
              <a:gd name="connsiteY102" fmla="*/ 1781908 h 4056185"/>
              <a:gd name="connsiteX103" fmla="*/ 187720 w 3423289"/>
              <a:gd name="connsiteY103" fmla="*/ 1727200 h 4056185"/>
              <a:gd name="connsiteX104" fmla="*/ 203351 w 3423289"/>
              <a:gd name="connsiteY104" fmla="*/ 1680308 h 4056185"/>
              <a:gd name="connsiteX105" fmla="*/ 242428 w 3423289"/>
              <a:gd name="connsiteY105" fmla="*/ 1586523 h 4056185"/>
              <a:gd name="connsiteX106" fmla="*/ 258059 w 3423289"/>
              <a:gd name="connsiteY106" fmla="*/ 1531816 h 4056185"/>
              <a:gd name="connsiteX107" fmla="*/ 281505 w 3423289"/>
              <a:gd name="connsiteY107" fmla="*/ 1430216 h 4056185"/>
              <a:gd name="connsiteX108" fmla="*/ 304951 w 3423289"/>
              <a:gd name="connsiteY108" fmla="*/ 1375508 h 4056185"/>
              <a:gd name="connsiteX109" fmla="*/ 344028 w 3423289"/>
              <a:gd name="connsiteY109" fmla="*/ 1273908 h 4056185"/>
              <a:gd name="connsiteX110" fmla="*/ 375289 w 3423289"/>
              <a:gd name="connsiteY110" fmla="*/ 1156677 h 4056185"/>
              <a:gd name="connsiteX111" fmla="*/ 398736 w 3423289"/>
              <a:gd name="connsiteY111" fmla="*/ 1031631 h 4056185"/>
              <a:gd name="connsiteX112" fmla="*/ 422182 w 3423289"/>
              <a:gd name="connsiteY112" fmla="*/ 976923 h 4056185"/>
              <a:gd name="connsiteX113" fmla="*/ 437812 w 3423289"/>
              <a:gd name="connsiteY113" fmla="*/ 906585 h 4056185"/>
              <a:gd name="connsiteX114" fmla="*/ 461259 w 3423289"/>
              <a:gd name="connsiteY114" fmla="*/ 836246 h 4056185"/>
              <a:gd name="connsiteX115" fmla="*/ 476889 w 3423289"/>
              <a:gd name="connsiteY115" fmla="*/ 750277 h 4056185"/>
              <a:gd name="connsiteX116" fmla="*/ 500336 w 3423289"/>
              <a:gd name="connsiteY116" fmla="*/ 672123 h 4056185"/>
              <a:gd name="connsiteX117" fmla="*/ 515966 w 3423289"/>
              <a:gd name="connsiteY117" fmla="*/ 570523 h 4056185"/>
              <a:gd name="connsiteX118" fmla="*/ 531597 w 3423289"/>
              <a:gd name="connsiteY118" fmla="*/ 539262 h 4056185"/>
              <a:gd name="connsiteX119" fmla="*/ 539412 w 3423289"/>
              <a:gd name="connsiteY119" fmla="*/ 500185 h 4056185"/>
              <a:gd name="connsiteX120" fmla="*/ 570674 w 3423289"/>
              <a:gd name="connsiteY120" fmla="*/ 382954 h 4056185"/>
              <a:gd name="connsiteX121" fmla="*/ 601936 w 3423289"/>
              <a:gd name="connsiteY121" fmla="*/ 296985 h 4056185"/>
              <a:gd name="connsiteX122" fmla="*/ 617566 w 3423289"/>
              <a:gd name="connsiteY122" fmla="*/ 250093 h 4056185"/>
              <a:gd name="connsiteX123" fmla="*/ 625382 w 3423289"/>
              <a:gd name="connsiteY123" fmla="*/ 211016 h 4056185"/>
              <a:gd name="connsiteX124" fmla="*/ 641012 w 3423289"/>
              <a:gd name="connsiteY124" fmla="*/ 187570 h 4056185"/>
              <a:gd name="connsiteX125" fmla="*/ 656643 w 3423289"/>
              <a:gd name="connsiteY125" fmla="*/ 117231 h 4056185"/>
              <a:gd name="connsiteX126" fmla="*/ 672274 w 3423289"/>
              <a:gd name="connsiteY126" fmla="*/ 85970 h 4056185"/>
              <a:gd name="connsiteX127" fmla="*/ 695720 w 3423289"/>
              <a:gd name="connsiteY127" fmla="*/ 39077 h 4056185"/>
              <a:gd name="connsiteX128" fmla="*/ 719166 w 3423289"/>
              <a:gd name="connsiteY128" fmla="*/ 7816 h 4056185"/>
              <a:gd name="connsiteX129" fmla="*/ 750428 w 3423289"/>
              <a:gd name="connsiteY129" fmla="*/ 0 h 4056185"/>
              <a:gd name="connsiteX130" fmla="*/ 1250612 w 3423289"/>
              <a:gd name="connsiteY130" fmla="*/ 7816 h 4056185"/>
              <a:gd name="connsiteX131" fmla="*/ 1328766 w 3423289"/>
              <a:gd name="connsiteY131" fmla="*/ 15631 h 4056185"/>
              <a:gd name="connsiteX132" fmla="*/ 1438182 w 3423289"/>
              <a:gd name="connsiteY132" fmla="*/ 23446 h 4056185"/>
              <a:gd name="connsiteX133" fmla="*/ 1922736 w 3423289"/>
              <a:gd name="connsiteY133" fmla="*/ 46893 h 4056185"/>
              <a:gd name="connsiteX134" fmla="*/ 2196274 w 3423289"/>
              <a:gd name="connsiteY134" fmla="*/ 54708 h 4056185"/>
              <a:gd name="connsiteX135" fmla="*/ 2540151 w 3423289"/>
              <a:gd name="connsiteY135" fmla="*/ 70339 h 4056185"/>
              <a:gd name="connsiteX136" fmla="*/ 2618305 w 3423289"/>
              <a:gd name="connsiteY136" fmla="*/ 101600 h 4056185"/>
              <a:gd name="connsiteX137" fmla="*/ 2673012 w 3423289"/>
              <a:gd name="connsiteY137" fmla="*/ 125046 h 4056185"/>
              <a:gd name="connsiteX138" fmla="*/ 2704274 w 3423289"/>
              <a:gd name="connsiteY138" fmla="*/ 148493 h 4056185"/>
              <a:gd name="connsiteX139" fmla="*/ 2727720 w 3423289"/>
              <a:gd name="connsiteY139" fmla="*/ 164123 h 4056185"/>
              <a:gd name="connsiteX140" fmla="*/ 2743351 w 3423289"/>
              <a:gd name="connsiteY140" fmla="*/ 187570 h 4056185"/>
              <a:gd name="connsiteX141" fmla="*/ 2790243 w 3423289"/>
              <a:gd name="connsiteY141" fmla="*/ 218831 h 4056185"/>
              <a:gd name="connsiteX142" fmla="*/ 2813689 w 3423289"/>
              <a:gd name="connsiteY142" fmla="*/ 265723 h 4056185"/>
              <a:gd name="connsiteX143" fmla="*/ 2837136 w 3423289"/>
              <a:gd name="connsiteY143" fmla="*/ 343877 h 4056185"/>
              <a:gd name="connsiteX144" fmla="*/ 2844951 w 3423289"/>
              <a:gd name="connsiteY144" fmla="*/ 367323 h 4056185"/>
              <a:gd name="connsiteX145" fmla="*/ 2852766 w 3423289"/>
              <a:gd name="connsiteY145" fmla="*/ 429846 h 4056185"/>
              <a:gd name="connsiteX146" fmla="*/ 2860582 w 3423289"/>
              <a:gd name="connsiteY146" fmla="*/ 484554 h 4056185"/>
              <a:gd name="connsiteX147" fmla="*/ 2876212 w 3423289"/>
              <a:gd name="connsiteY147" fmla="*/ 812800 h 4056185"/>
              <a:gd name="connsiteX148" fmla="*/ 2868397 w 3423289"/>
              <a:gd name="connsiteY148" fmla="*/ 1320800 h 4056185"/>
              <a:gd name="connsiteX149" fmla="*/ 2860582 w 3423289"/>
              <a:gd name="connsiteY149" fmla="*/ 1359877 h 4056185"/>
              <a:gd name="connsiteX150" fmla="*/ 2844951 w 3423289"/>
              <a:gd name="connsiteY150" fmla="*/ 1492739 h 4056185"/>
              <a:gd name="connsiteX151" fmla="*/ 2852766 w 3423289"/>
              <a:gd name="connsiteY151" fmla="*/ 1938216 h 4056185"/>
              <a:gd name="connsiteX152" fmla="*/ 2860582 w 3423289"/>
              <a:gd name="connsiteY152" fmla="*/ 2024185 h 4056185"/>
              <a:gd name="connsiteX153" fmla="*/ 2876212 w 3423289"/>
              <a:gd name="connsiteY153" fmla="*/ 2063262 h 4056185"/>
              <a:gd name="connsiteX154" fmla="*/ 2884028 w 3423289"/>
              <a:gd name="connsiteY154" fmla="*/ 2102339 h 4056185"/>
              <a:gd name="connsiteX155" fmla="*/ 2907474 w 3423289"/>
              <a:gd name="connsiteY155" fmla="*/ 2172677 h 4056185"/>
              <a:gd name="connsiteX156" fmla="*/ 2923105 w 3423289"/>
              <a:gd name="connsiteY156" fmla="*/ 2219570 h 4056185"/>
              <a:gd name="connsiteX157" fmla="*/ 2938736 w 3423289"/>
              <a:gd name="connsiteY157" fmla="*/ 2243016 h 4056185"/>
              <a:gd name="connsiteX158" fmla="*/ 2954366 w 3423289"/>
              <a:gd name="connsiteY158" fmla="*/ 2289908 h 4056185"/>
              <a:gd name="connsiteX159" fmla="*/ 2962182 w 3423289"/>
              <a:gd name="connsiteY159" fmla="*/ 2313354 h 4056185"/>
              <a:gd name="connsiteX160" fmla="*/ 2985628 w 3423289"/>
              <a:gd name="connsiteY160" fmla="*/ 2360246 h 4056185"/>
              <a:gd name="connsiteX161" fmla="*/ 3001259 w 3423289"/>
              <a:gd name="connsiteY161" fmla="*/ 2383693 h 4056185"/>
              <a:gd name="connsiteX162" fmla="*/ 3016889 w 3423289"/>
              <a:gd name="connsiteY162" fmla="*/ 2414954 h 4056185"/>
              <a:gd name="connsiteX163" fmla="*/ 3032520 w 3423289"/>
              <a:gd name="connsiteY163" fmla="*/ 2438400 h 4056185"/>
              <a:gd name="connsiteX164" fmla="*/ 3079412 w 3423289"/>
              <a:gd name="connsiteY164" fmla="*/ 2540000 h 4056185"/>
              <a:gd name="connsiteX165" fmla="*/ 3087228 w 3423289"/>
              <a:gd name="connsiteY165" fmla="*/ 2571262 h 4056185"/>
              <a:gd name="connsiteX166" fmla="*/ 3110674 w 3423289"/>
              <a:gd name="connsiteY166" fmla="*/ 2610339 h 4056185"/>
              <a:gd name="connsiteX167" fmla="*/ 3126305 w 3423289"/>
              <a:gd name="connsiteY167" fmla="*/ 2649416 h 4056185"/>
              <a:gd name="connsiteX168" fmla="*/ 3165382 w 3423289"/>
              <a:gd name="connsiteY168" fmla="*/ 2727570 h 4056185"/>
              <a:gd name="connsiteX169" fmla="*/ 3212274 w 3423289"/>
              <a:gd name="connsiteY169" fmla="*/ 2836985 h 4056185"/>
              <a:gd name="connsiteX170" fmla="*/ 3266982 w 3423289"/>
              <a:gd name="connsiteY170" fmla="*/ 2938585 h 4056185"/>
              <a:gd name="connsiteX171" fmla="*/ 3282612 w 3423289"/>
              <a:gd name="connsiteY171" fmla="*/ 2985477 h 4056185"/>
              <a:gd name="connsiteX172" fmla="*/ 3313874 w 3423289"/>
              <a:gd name="connsiteY172" fmla="*/ 3048000 h 4056185"/>
              <a:gd name="connsiteX173" fmla="*/ 3345136 w 3423289"/>
              <a:gd name="connsiteY173" fmla="*/ 3133970 h 4056185"/>
              <a:gd name="connsiteX174" fmla="*/ 3352951 w 3423289"/>
              <a:gd name="connsiteY174" fmla="*/ 3157416 h 4056185"/>
              <a:gd name="connsiteX175" fmla="*/ 3368582 w 3423289"/>
              <a:gd name="connsiteY175" fmla="*/ 3188677 h 4056185"/>
              <a:gd name="connsiteX176" fmla="*/ 3376397 w 3423289"/>
              <a:gd name="connsiteY176" fmla="*/ 3219939 h 4056185"/>
              <a:gd name="connsiteX177" fmla="*/ 3392028 w 3423289"/>
              <a:gd name="connsiteY177" fmla="*/ 3251200 h 4056185"/>
              <a:gd name="connsiteX178" fmla="*/ 3407659 w 3423289"/>
              <a:gd name="connsiteY178" fmla="*/ 3290277 h 4056185"/>
              <a:gd name="connsiteX179" fmla="*/ 3415474 w 3423289"/>
              <a:gd name="connsiteY179" fmla="*/ 3344985 h 4056185"/>
              <a:gd name="connsiteX180" fmla="*/ 3423289 w 3423289"/>
              <a:gd name="connsiteY180" fmla="*/ 3368431 h 4056185"/>
              <a:gd name="connsiteX181" fmla="*/ 3415474 w 3423289"/>
              <a:gd name="connsiteY181" fmla="*/ 3720123 h 4056185"/>
              <a:gd name="connsiteX182" fmla="*/ 3399843 w 3423289"/>
              <a:gd name="connsiteY182" fmla="*/ 3782646 h 4056185"/>
              <a:gd name="connsiteX183" fmla="*/ 3384212 w 3423289"/>
              <a:gd name="connsiteY183" fmla="*/ 3821723 h 4056185"/>
              <a:gd name="connsiteX184" fmla="*/ 3368582 w 3423289"/>
              <a:gd name="connsiteY184" fmla="*/ 3845170 h 4056185"/>
              <a:gd name="connsiteX185" fmla="*/ 3337320 w 3423289"/>
              <a:gd name="connsiteY185" fmla="*/ 3899877 h 4056185"/>
              <a:gd name="connsiteX186" fmla="*/ 3290428 w 3423289"/>
              <a:gd name="connsiteY186" fmla="*/ 3946770 h 4056185"/>
              <a:gd name="connsiteX187" fmla="*/ 3266982 w 3423289"/>
              <a:gd name="connsiteY187" fmla="*/ 3954585 h 4056185"/>
              <a:gd name="connsiteX188" fmla="*/ 3235720 w 3423289"/>
              <a:gd name="connsiteY188" fmla="*/ 3978031 h 4056185"/>
              <a:gd name="connsiteX189" fmla="*/ 3173197 w 3423289"/>
              <a:gd name="connsiteY189" fmla="*/ 4001477 h 4056185"/>
              <a:gd name="connsiteX190" fmla="*/ 3110674 w 3423289"/>
              <a:gd name="connsiteY190" fmla="*/ 4017108 h 4056185"/>
              <a:gd name="connsiteX191" fmla="*/ 3063782 w 3423289"/>
              <a:gd name="connsiteY191" fmla="*/ 4032739 h 4056185"/>
              <a:gd name="connsiteX192" fmla="*/ 3024705 w 3423289"/>
              <a:gd name="connsiteY192" fmla="*/ 4040554 h 4056185"/>
              <a:gd name="connsiteX193" fmla="*/ 2852766 w 3423289"/>
              <a:gd name="connsiteY193" fmla="*/ 4056185 h 4056185"/>
              <a:gd name="connsiteX194" fmla="*/ 2751166 w 3423289"/>
              <a:gd name="connsiteY194" fmla="*/ 4040554 h 4056185"/>
              <a:gd name="connsiteX195" fmla="*/ 2727720 w 3423289"/>
              <a:gd name="connsiteY195" fmla="*/ 4024923 h 4056185"/>
              <a:gd name="connsiteX196" fmla="*/ 2712089 w 3423289"/>
              <a:gd name="connsiteY196" fmla="*/ 4001477 h 4056185"/>
              <a:gd name="connsiteX197" fmla="*/ 2688643 w 3423289"/>
              <a:gd name="connsiteY197" fmla="*/ 3985846 h 4056185"/>
              <a:gd name="connsiteX198" fmla="*/ 2657382 w 3423289"/>
              <a:gd name="connsiteY198" fmla="*/ 3962400 h 4056185"/>
              <a:gd name="connsiteX199" fmla="*/ 2633936 w 3423289"/>
              <a:gd name="connsiteY199" fmla="*/ 3946770 h 4056185"/>
              <a:gd name="connsiteX200" fmla="*/ 2618305 w 3423289"/>
              <a:gd name="connsiteY200" fmla="*/ 3970216 h 405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423289" h="4056185">
                <a:moveTo>
                  <a:pt x="2618305" y="3970216"/>
                </a:moveTo>
                <a:cubicBezTo>
                  <a:pt x="2607884" y="3962401"/>
                  <a:pt x="2584014" y="3925081"/>
                  <a:pt x="2571412" y="3899877"/>
                </a:cubicBezTo>
                <a:cubicBezTo>
                  <a:pt x="2565281" y="3887615"/>
                  <a:pt x="2551199" y="3856218"/>
                  <a:pt x="2540151" y="3845170"/>
                </a:cubicBezTo>
                <a:cubicBezTo>
                  <a:pt x="2533509" y="3838528"/>
                  <a:pt x="2524520" y="3834749"/>
                  <a:pt x="2516705" y="3829539"/>
                </a:cubicBezTo>
                <a:cubicBezTo>
                  <a:pt x="2486664" y="3784479"/>
                  <a:pt x="2512674" y="3827949"/>
                  <a:pt x="2493259" y="3782646"/>
                </a:cubicBezTo>
                <a:cubicBezTo>
                  <a:pt x="2473018" y="3735416"/>
                  <a:pt x="2484421" y="3767180"/>
                  <a:pt x="2461997" y="3727939"/>
                </a:cubicBezTo>
                <a:cubicBezTo>
                  <a:pt x="2456217" y="3717823"/>
                  <a:pt x="2452360" y="3706667"/>
                  <a:pt x="2446366" y="3696677"/>
                </a:cubicBezTo>
                <a:cubicBezTo>
                  <a:pt x="2446356" y="3696660"/>
                  <a:pt x="2407295" y="3638070"/>
                  <a:pt x="2399474" y="3626339"/>
                </a:cubicBezTo>
                <a:lnTo>
                  <a:pt x="2383843" y="3602893"/>
                </a:lnTo>
                <a:lnTo>
                  <a:pt x="2368212" y="3556000"/>
                </a:lnTo>
                <a:cubicBezTo>
                  <a:pt x="2365607" y="3548185"/>
                  <a:pt x="2363456" y="3540203"/>
                  <a:pt x="2360397" y="3532554"/>
                </a:cubicBezTo>
                <a:cubicBezTo>
                  <a:pt x="2349977" y="3506503"/>
                  <a:pt x="2338009" y="3481018"/>
                  <a:pt x="2329136" y="3454400"/>
                </a:cubicBezTo>
                <a:cubicBezTo>
                  <a:pt x="2326531" y="3446585"/>
                  <a:pt x="2323318" y="3438946"/>
                  <a:pt x="2321320" y="3430954"/>
                </a:cubicBezTo>
                <a:cubicBezTo>
                  <a:pt x="2318098" y="3418067"/>
                  <a:pt x="2316727" y="3404764"/>
                  <a:pt x="2313505" y="3391877"/>
                </a:cubicBezTo>
                <a:cubicBezTo>
                  <a:pt x="2311507" y="3383885"/>
                  <a:pt x="2307952" y="3376352"/>
                  <a:pt x="2305689" y="3368431"/>
                </a:cubicBezTo>
                <a:cubicBezTo>
                  <a:pt x="2302738" y="3358103"/>
                  <a:pt x="2300960" y="3347458"/>
                  <a:pt x="2297874" y="3337170"/>
                </a:cubicBezTo>
                <a:cubicBezTo>
                  <a:pt x="2293140" y="3321388"/>
                  <a:pt x="2291383" y="3303986"/>
                  <a:pt x="2282243" y="3290277"/>
                </a:cubicBezTo>
                <a:lnTo>
                  <a:pt x="2266612" y="3266831"/>
                </a:lnTo>
                <a:cubicBezTo>
                  <a:pt x="2264007" y="3259016"/>
                  <a:pt x="2261060" y="3251306"/>
                  <a:pt x="2258797" y="3243385"/>
                </a:cubicBezTo>
                <a:cubicBezTo>
                  <a:pt x="2253129" y="3223544"/>
                  <a:pt x="2251200" y="3207424"/>
                  <a:pt x="2243166" y="3188677"/>
                </a:cubicBezTo>
                <a:cubicBezTo>
                  <a:pt x="2233351" y="3165776"/>
                  <a:pt x="2225923" y="3153596"/>
                  <a:pt x="2211905" y="3133970"/>
                </a:cubicBezTo>
                <a:cubicBezTo>
                  <a:pt x="2204334" y="3123371"/>
                  <a:pt x="2195363" y="3113754"/>
                  <a:pt x="2188459" y="3102708"/>
                </a:cubicBezTo>
                <a:cubicBezTo>
                  <a:pt x="2152941" y="3045878"/>
                  <a:pt x="2189560" y="3097464"/>
                  <a:pt x="2165012" y="3040185"/>
                </a:cubicBezTo>
                <a:cubicBezTo>
                  <a:pt x="2161312" y="3031552"/>
                  <a:pt x="2153583" y="3025140"/>
                  <a:pt x="2149382" y="3016739"/>
                </a:cubicBezTo>
                <a:cubicBezTo>
                  <a:pt x="2140447" y="2998869"/>
                  <a:pt x="2138212" y="2972060"/>
                  <a:pt x="2133751" y="2954216"/>
                </a:cubicBezTo>
                <a:cubicBezTo>
                  <a:pt x="2131753" y="2946224"/>
                  <a:pt x="2130023" y="2937923"/>
                  <a:pt x="2125936" y="2930770"/>
                </a:cubicBezTo>
                <a:cubicBezTo>
                  <a:pt x="2082123" y="2854099"/>
                  <a:pt x="2120277" y="2943437"/>
                  <a:pt x="2086859" y="2868246"/>
                </a:cubicBezTo>
                <a:cubicBezTo>
                  <a:pt x="2032132" y="2745109"/>
                  <a:pt x="2101511" y="2899506"/>
                  <a:pt x="2063412" y="2797908"/>
                </a:cubicBezTo>
                <a:cubicBezTo>
                  <a:pt x="2059321" y="2786999"/>
                  <a:pt x="2051873" y="2777555"/>
                  <a:pt x="2047782" y="2766646"/>
                </a:cubicBezTo>
                <a:cubicBezTo>
                  <a:pt x="2015859" y="2681517"/>
                  <a:pt x="2067852" y="2791161"/>
                  <a:pt x="2024336" y="2704123"/>
                </a:cubicBezTo>
                <a:cubicBezTo>
                  <a:pt x="2005439" y="2552958"/>
                  <a:pt x="2026605" y="2709921"/>
                  <a:pt x="2008705" y="2602523"/>
                </a:cubicBezTo>
                <a:cubicBezTo>
                  <a:pt x="2005677" y="2584353"/>
                  <a:pt x="2004184" y="2565940"/>
                  <a:pt x="2000889" y="2547816"/>
                </a:cubicBezTo>
                <a:cubicBezTo>
                  <a:pt x="1998967" y="2537248"/>
                  <a:pt x="1995404" y="2527040"/>
                  <a:pt x="1993074" y="2516554"/>
                </a:cubicBezTo>
                <a:cubicBezTo>
                  <a:pt x="1990193" y="2503587"/>
                  <a:pt x="1988481" y="2490364"/>
                  <a:pt x="1985259" y="2477477"/>
                </a:cubicBezTo>
                <a:cubicBezTo>
                  <a:pt x="1974095" y="2432821"/>
                  <a:pt x="1979378" y="2476392"/>
                  <a:pt x="1969628" y="2422770"/>
                </a:cubicBezTo>
                <a:cubicBezTo>
                  <a:pt x="1959531" y="2367238"/>
                  <a:pt x="1958573" y="2325947"/>
                  <a:pt x="1953997" y="2266462"/>
                </a:cubicBezTo>
                <a:cubicBezTo>
                  <a:pt x="1956602" y="2198729"/>
                  <a:pt x="1957148" y="2130885"/>
                  <a:pt x="1961812" y="2063262"/>
                </a:cubicBezTo>
                <a:cubicBezTo>
                  <a:pt x="1962379" y="2055043"/>
                  <a:pt x="1967365" y="2047737"/>
                  <a:pt x="1969628" y="2039816"/>
                </a:cubicBezTo>
                <a:cubicBezTo>
                  <a:pt x="1985093" y="1985687"/>
                  <a:pt x="1966073" y="2025609"/>
                  <a:pt x="2008705" y="1961662"/>
                </a:cubicBezTo>
                <a:lnTo>
                  <a:pt x="2024336" y="1938216"/>
                </a:lnTo>
                <a:cubicBezTo>
                  <a:pt x="2026941" y="1927795"/>
                  <a:pt x="2027920" y="1916827"/>
                  <a:pt x="2032151" y="1906954"/>
                </a:cubicBezTo>
                <a:cubicBezTo>
                  <a:pt x="2035851" y="1898321"/>
                  <a:pt x="2043581" y="1891909"/>
                  <a:pt x="2047782" y="1883508"/>
                </a:cubicBezTo>
                <a:cubicBezTo>
                  <a:pt x="2054056" y="1870960"/>
                  <a:pt x="2057714" y="1857251"/>
                  <a:pt x="2063412" y="1844431"/>
                </a:cubicBezTo>
                <a:cubicBezTo>
                  <a:pt x="2068144" y="1833785"/>
                  <a:pt x="2074952" y="1824079"/>
                  <a:pt x="2079043" y="1813170"/>
                </a:cubicBezTo>
                <a:cubicBezTo>
                  <a:pt x="2098871" y="1760296"/>
                  <a:pt x="2075782" y="1802544"/>
                  <a:pt x="2094674" y="1758462"/>
                </a:cubicBezTo>
                <a:cubicBezTo>
                  <a:pt x="2106573" y="1730698"/>
                  <a:pt x="2110238" y="1727301"/>
                  <a:pt x="2125936" y="1703754"/>
                </a:cubicBezTo>
                <a:cubicBezTo>
                  <a:pt x="2131146" y="1688123"/>
                  <a:pt x="2138857" y="1673114"/>
                  <a:pt x="2141566" y="1656862"/>
                </a:cubicBezTo>
                <a:cubicBezTo>
                  <a:pt x="2144171" y="1641231"/>
                  <a:pt x="2144829" y="1625148"/>
                  <a:pt x="2149382" y="1609970"/>
                </a:cubicBezTo>
                <a:cubicBezTo>
                  <a:pt x="2152730" y="1598811"/>
                  <a:pt x="2159802" y="1589129"/>
                  <a:pt x="2165012" y="1578708"/>
                </a:cubicBezTo>
                <a:cubicBezTo>
                  <a:pt x="2167554" y="1565998"/>
                  <a:pt x="2180643" y="1502744"/>
                  <a:pt x="2180643" y="1492739"/>
                </a:cubicBezTo>
                <a:cubicBezTo>
                  <a:pt x="2180643" y="1435367"/>
                  <a:pt x="2182260" y="1377392"/>
                  <a:pt x="2172828" y="1320800"/>
                </a:cubicBezTo>
                <a:cubicBezTo>
                  <a:pt x="2166716" y="1284128"/>
                  <a:pt x="2124805" y="1231473"/>
                  <a:pt x="2094674" y="1211385"/>
                </a:cubicBezTo>
                <a:cubicBezTo>
                  <a:pt x="2081364" y="1202511"/>
                  <a:pt x="2049657" y="1181999"/>
                  <a:pt x="2039966" y="1172308"/>
                </a:cubicBezTo>
                <a:cubicBezTo>
                  <a:pt x="2030755" y="1163097"/>
                  <a:pt x="2027054" y="1148707"/>
                  <a:pt x="2016520" y="1141046"/>
                </a:cubicBezTo>
                <a:cubicBezTo>
                  <a:pt x="1986951" y="1119541"/>
                  <a:pt x="1961846" y="1112401"/>
                  <a:pt x="1930551" y="1101970"/>
                </a:cubicBezTo>
                <a:cubicBezTo>
                  <a:pt x="1861580" y="1055988"/>
                  <a:pt x="1971826" y="1126517"/>
                  <a:pt x="1860212" y="1070708"/>
                </a:cubicBezTo>
                <a:cubicBezTo>
                  <a:pt x="1756545" y="1018873"/>
                  <a:pt x="1885992" y="1081756"/>
                  <a:pt x="1805505" y="1047262"/>
                </a:cubicBezTo>
                <a:cubicBezTo>
                  <a:pt x="1794796" y="1042673"/>
                  <a:pt x="1785296" y="1035315"/>
                  <a:pt x="1774243" y="1031631"/>
                </a:cubicBezTo>
                <a:cubicBezTo>
                  <a:pt x="1751209" y="1023953"/>
                  <a:pt x="1690416" y="1018734"/>
                  <a:pt x="1672643" y="1016000"/>
                </a:cubicBezTo>
                <a:cubicBezTo>
                  <a:pt x="1659514" y="1013980"/>
                  <a:pt x="1646733" y="1009941"/>
                  <a:pt x="1633566" y="1008185"/>
                </a:cubicBezTo>
                <a:cubicBezTo>
                  <a:pt x="1607614" y="1004725"/>
                  <a:pt x="1581463" y="1002975"/>
                  <a:pt x="1555412" y="1000370"/>
                </a:cubicBezTo>
                <a:cubicBezTo>
                  <a:pt x="1516335" y="1002975"/>
                  <a:pt x="1476280" y="999114"/>
                  <a:pt x="1438182" y="1008185"/>
                </a:cubicBezTo>
                <a:cubicBezTo>
                  <a:pt x="1419907" y="1012536"/>
                  <a:pt x="1406317" y="1028174"/>
                  <a:pt x="1391289" y="1039446"/>
                </a:cubicBezTo>
                <a:cubicBezTo>
                  <a:pt x="1347975" y="1071933"/>
                  <a:pt x="1361769" y="1057835"/>
                  <a:pt x="1320951" y="1109785"/>
                </a:cubicBezTo>
                <a:cubicBezTo>
                  <a:pt x="1296781" y="1140547"/>
                  <a:pt x="1223227" y="1239789"/>
                  <a:pt x="1211536" y="1266093"/>
                </a:cubicBezTo>
                <a:cubicBezTo>
                  <a:pt x="1201115" y="1289539"/>
                  <a:pt x="1192853" y="1314069"/>
                  <a:pt x="1180274" y="1336431"/>
                </a:cubicBezTo>
                <a:cubicBezTo>
                  <a:pt x="1169287" y="1355963"/>
                  <a:pt x="1153315" y="1372288"/>
                  <a:pt x="1141197" y="1391139"/>
                </a:cubicBezTo>
                <a:cubicBezTo>
                  <a:pt x="1092897" y="1466273"/>
                  <a:pt x="1125007" y="1423518"/>
                  <a:pt x="1086489" y="1500554"/>
                </a:cubicBezTo>
                <a:cubicBezTo>
                  <a:pt x="1077096" y="1519340"/>
                  <a:pt x="1064621" y="1536476"/>
                  <a:pt x="1055228" y="1555262"/>
                </a:cubicBezTo>
                <a:cubicBezTo>
                  <a:pt x="1046355" y="1573008"/>
                  <a:pt x="1040655" y="1592224"/>
                  <a:pt x="1031782" y="1609970"/>
                </a:cubicBezTo>
                <a:cubicBezTo>
                  <a:pt x="1022389" y="1628756"/>
                  <a:pt x="1009050" y="1645484"/>
                  <a:pt x="1000520" y="1664677"/>
                </a:cubicBezTo>
                <a:cubicBezTo>
                  <a:pt x="988136" y="1692541"/>
                  <a:pt x="978021" y="1721440"/>
                  <a:pt x="969259" y="1750646"/>
                </a:cubicBezTo>
                <a:cubicBezTo>
                  <a:pt x="962357" y="1773651"/>
                  <a:pt x="959129" y="1797605"/>
                  <a:pt x="953628" y="1820985"/>
                </a:cubicBezTo>
                <a:cubicBezTo>
                  <a:pt x="948708" y="1841896"/>
                  <a:pt x="943207" y="1862667"/>
                  <a:pt x="937997" y="1883508"/>
                </a:cubicBezTo>
                <a:cubicBezTo>
                  <a:pt x="935392" y="1906954"/>
                  <a:pt x="934808" y="1930714"/>
                  <a:pt x="930182" y="1953846"/>
                </a:cubicBezTo>
                <a:cubicBezTo>
                  <a:pt x="926951" y="1970003"/>
                  <a:pt x="916514" y="1984380"/>
                  <a:pt x="914551" y="2000739"/>
                </a:cubicBezTo>
                <a:cubicBezTo>
                  <a:pt x="878797" y="2298688"/>
                  <a:pt x="923758" y="2064128"/>
                  <a:pt x="898920" y="2188308"/>
                </a:cubicBezTo>
                <a:cubicBezTo>
                  <a:pt x="893710" y="2347221"/>
                  <a:pt x="890734" y="2506222"/>
                  <a:pt x="883289" y="2665046"/>
                </a:cubicBezTo>
                <a:cubicBezTo>
                  <a:pt x="882600" y="2679745"/>
                  <a:pt x="852321" y="2734848"/>
                  <a:pt x="852028" y="2735385"/>
                </a:cubicBezTo>
                <a:cubicBezTo>
                  <a:pt x="844754" y="2748721"/>
                  <a:pt x="837908" y="2762472"/>
                  <a:pt x="828582" y="2774462"/>
                </a:cubicBezTo>
                <a:cubicBezTo>
                  <a:pt x="805399" y="2804268"/>
                  <a:pt x="762262" y="2832017"/>
                  <a:pt x="734797" y="2852616"/>
                </a:cubicBezTo>
                <a:cubicBezTo>
                  <a:pt x="704983" y="2874977"/>
                  <a:pt x="701983" y="2881459"/>
                  <a:pt x="664459" y="2891693"/>
                </a:cubicBezTo>
                <a:cubicBezTo>
                  <a:pt x="625212" y="2902397"/>
                  <a:pt x="532508" y="2905583"/>
                  <a:pt x="508151" y="2907323"/>
                </a:cubicBezTo>
                <a:cubicBezTo>
                  <a:pt x="445628" y="2904718"/>
                  <a:pt x="382902" y="2905173"/>
                  <a:pt x="320582" y="2899508"/>
                </a:cubicBezTo>
                <a:cubicBezTo>
                  <a:pt x="304631" y="2898058"/>
                  <a:pt x="215772" y="2876029"/>
                  <a:pt x="195536" y="2868246"/>
                </a:cubicBezTo>
                <a:cubicBezTo>
                  <a:pt x="93457" y="2828985"/>
                  <a:pt x="188329" y="2860736"/>
                  <a:pt x="125197" y="2829170"/>
                </a:cubicBezTo>
                <a:cubicBezTo>
                  <a:pt x="117829" y="2825486"/>
                  <a:pt x="109566" y="2823959"/>
                  <a:pt x="101751" y="2821354"/>
                </a:cubicBezTo>
                <a:cubicBezTo>
                  <a:pt x="91330" y="2810934"/>
                  <a:pt x="81678" y="2799684"/>
                  <a:pt x="70489" y="2790093"/>
                </a:cubicBezTo>
                <a:cubicBezTo>
                  <a:pt x="63357" y="2783980"/>
                  <a:pt x="52911" y="2781797"/>
                  <a:pt x="47043" y="2774462"/>
                </a:cubicBezTo>
                <a:cubicBezTo>
                  <a:pt x="40360" y="2766108"/>
                  <a:pt x="32245" y="2714437"/>
                  <a:pt x="31412" y="2711939"/>
                </a:cubicBezTo>
                <a:cubicBezTo>
                  <a:pt x="27728" y="2700886"/>
                  <a:pt x="20371" y="2691386"/>
                  <a:pt x="15782" y="2680677"/>
                </a:cubicBezTo>
                <a:cubicBezTo>
                  <a:pt x="12537" y="2673105"/>
                  <a:pt x="10571" y="2665046"/>
                  <a:pt x="7966" y="2657231"/>
                </a:cubicBezTo>
                <a:cubicBezTo>
                  <a:pt x="5361" y="2620759"/>
                  <a:pt x="-1067" y="2584360"/>
                  <a:pt x="151" y="2547816"/>
                </a:cubicBezTo>
                <a:cubicBezTo>
                  <a:pt x="1246" y="2514972"/>
                  <a:pt x="17218" y="2415905"/>
                  <a:pt x="23597" y="2368062"/>
                </a:cubicBezTo>
                <a:cubicBezTo>
                  <a:pt x="26373" y="2347243"/>
                  <a:pt x="28218" y="2326298"/>
                  <a:pt x="31412" y="2305539"/>
                </a:cubicBezTo>
                <a:cubicBezTo>
                  <a:pt x="33432" y="2292410"/>
                  <a:pt x="36852" y="2279531"/>
                  <a:pt x="39228" y="2266462"/>
                </a:cubicBezTo>
                <a:cubicBezTo>
                  <a:pt x="42063" y="2250871"/>
                  <a:pt x="43935" y="2235109"/>
                  <a:pt x="47043" y="2219570"/>
                </a:cubicBezTo>
                <a:cubicBezTo>
                  <a:pt x="49150" y="2209037"/>
                  <a:pt x="52752" y="2198841"/>
                  <a:pt x="54859" y="2188308"/>
                </a:cubicBezTo>
                <a:cubicBezTo>
                  <a:pt x="69030" y="2117453"/>
                  <a:pt x="53203" y="2165092"/>
                  <a:pt x="78305" y="2102339"/>
                </a:cubicBezTo>
                <a:cubicBezTo>
                  <a:pt x="92539" y="2031164"/>
                  <a:pt x="78616" y="2095310"/>
                  <a:pt x="101751" y="2008554"/>
                </a:cubicBezTo>
                <a:cubicBezTo>
                  <a:pt x="107286" y="1987797"/>
                  <a:pt x="110589" y="1966411"/>
                  <a:pt x="117382" y="1946031"/>
                </a:cubicBezTo>
                <a:cubicBezTo>
                  <a:pt x="123656" y="1927209"/>
                  <a:pt x="134554" y="1910145"/>
                  <a:pt x="140828" y="1891323"/>
                </a:cubicBezTo>
                <a:cubicBezTo>
                  <a:pt x="152823" y="1855338"/>
                  <a:pt x="161669" y="1818380"/>
                  <a:pt x="172089" y="1781908"/>
                </a:cubicBezTo>
                <a:cubicBezTo>
                  <a:pt x="177299" y="1763672"/>
                  <a:pt x="181722" y="1745192"/>
                  <a:pt x="187720" y="1727200"/>
                </a:cubicBezTo>
                <a:cubicBezTo>
                  <a:pt x="192930" y="1711569"/>
                  <a:pt x="197379" y="1695664"/>
                  <a:pt x="203351" y="1680308"/>
                </a:cubicBezTo>
                <a:cubicBezTo>
                  <a:pt x="215626" y="1648744"/>
                  <a:pt x="233124" y="1619087"/>
                  <a:pt x="242428" y="1586523"/>
                </a:cubicBezTo>
                <a:cubicBezTo>
                  <a:pt x="247638" y="1568287"/>
                  <a:pt x="253794" y="1550296"/>
                  <a:pt x="258059" y="1531816"/>
                </a:cubicBezTo>
                <a:cubicBezTo>
                  <a:pt x="273255" y="1465965"/>
                  <a:pt x="256418" y="1500460"/>
                  <a:pt x="281505" y="1430216"/>
                </a:cubicBezTo>
                <a:cubicBezTo>
                  <a:pt x="288178" y="1411532"/>
                  <a:pt x="297829" y="1394026"/>
                  <a:pt x="304951" y="1375508"/>
                </a:cubicBezTo>
                <a:cubicBezTo>
                  <a:pt x="359713" y="1233127"/>
                  <a:pt x="274526" y="1436080"/>
                  <a:pt x="344028" y="1273908"/>
                </a:cubicBezTo>
                <a:cubicBezTo>
                  <a:pt x="365026" y="1147913"/>
                  <a:pt x="332607" y="1327401"/>
                  <a:pt x="375289" y="1156677"/>
                </a:cubicBezTo>
                <a:cubicBezTo>
                  <a:pt x="404084" y="1041498"/>
                  <a:pt x="356184" y="1167798"/>
                  <a:pt x="398736" y="1031631"/>
                </a:cubicBezTo>
                <a:cubicBezTo>
                  <a:pt x="404654" y="1012694"/>
                  <a:pt x="416264" y="995860"/>
                  <a:pt x="422182" y="976923"/>
                </a:cubicBezTo>
                <a:cubicBezTo>
                  <a:pt x="429346" y="953998"/>
                  <a:pt x="431384" y="929727"/>
                  <a:pt x="437812" y="906585"/>
                </a:cubicBezTo>
                <a:cubicBezTo>
                  <a:pt x="444427" y="882772"/>
                  <a:pt x="453443" y="859692"/>
                  <a:pt x="461259" y="836246"/>
                </a:cubicBezTo>
                <a:cubicBezTo>
                  <a:pt x="463114" y="825117"/>
                  <a:pt x="472793" y="763929"/>
                  <a:pt x="476889" y="750277"/>
                </a:cubicBezTo>
                <a:cubicBezTo>
                  <a:pt x="499694" y="674259"/>
                  <a:pt x="487647" y="748257"/>
                  <a:pt x="500336" y="672123"/>
                </a:cubicBezTo>
                <a:cubicBezTo>
                  <a:pt x="501558" y="664794"/>
                  <a:pt x="512723" y="581334"/>
                  <a:pt x="515966" y="570523"/>
                </a:cubicBezTo>
                <a:cubicBezTo>
                  <a:pt x="519314" y="559364"/>
                  <a:pt x="526387" y="549682"/>
                  <a:pt x="531597" y="539262"/>
                </a:cubicBezTo>
                <a:cubicBezTo>
                  <a:pt x="534202" y="526236"/>
                  <a:pt x="536425" y="513128"/>
                  <a:pt x="539412" y="500185"/>
                </a:cubicBezTo>
                <a:cubicBezTo>
                  <a:pt x="547788" y="463887"/>
                  <a:pt x="559607" y="418921"/>
                  <a:pt x="570674" y="382954"/>
                </a:cubicBezTo>
                <a:cubicBezTo>
                  <a:pt x="593483" y="308825"/>
                  <a:pt x="577851" y="363219"/>
                  <a:pt x="601936" y="296985"/>
                </a:cubicBezTo>
                <a:cubicBezTo>
                  <a:pt x="607567" y="281501"/>
                  <a:pt x="613231" y="265989"/>
                  <a:pt x="617566" y="250093"/>
                </a:cubicBezTo>
                <a:cubicBezTo>
                  <a:pt x="621061" y="237277"/>
                  <a:pt x="620718" y="223454"/>
                  <a:pt x="625382" y="211016"/>
                </a:cubicBezTo>
                <a:cubicBezTo>
                  <a:pt x="628680" y="202221"/>
                  <a:pt x="635802" y="195385"/>
                  <a:pt x="641012" y="187570"/>
                </a:cubicBezTo>
                <a:cubicBezTo>
                  <a:pt x="643133" y="176968"/>
                  <a:pt x="651915" y="129838"/>
                  <a:pt x="656643" y="117231"/>
                </a:cubicBezTo>
                <a:cubicBezTo>
                  <a:pt x="660734" y="106322"/>
                  <a:pt x="667685" y="96678"/>
                  <a:pt x="672274" y="85970"/>
                </a:cubicBezTo>
                <a:cubicBezTo>
                  <a:pt x="688867" y="47253"/>
                  <a:pt x="668897" y="76628"/>
                  <a:pt x="695720" y="39077"/>
                </a:cubicBezTo>
                <a:cubicBezTo>
                  <a:pt x="703291" y="28478"/>
                  <a:pt x="708567" y="15387"/>
                  <a:pt x="719166" y="7816"/>
                </a:cubicBezTo>
                <a:cubicBezTo>
                  <a:pt x="727907" y="1573"/>
                  <a:pt x="740007" y="2605"/>
                  <a:pt x="750428" y="0"/>
                </a:cubicBezTo>
                <a:lnTo>
                  <a:pt x="1250612" y="7816"/>
                </a:lnTo>
                <a:cubicBezTo>
                  <a:pt x="1276784" y="8523"/>
                  <a:pt x="1302675" y="13457"/>
                  <a:pt x="1328766" y="15631"/>
                </a:cubicBezTo>
                <a:cubicBezTo>
                  <a:pt x="1365205" y="18667"/>
                  <a:pt x="1401693" y="21092"/>
                  <a:pt x="1438182" y="23446"/>
                </a:cubicBezTo>
                <a:cubicBezTo>
                  <a:pt x="1599529" y="33856"/>
                  <a:pt x="1761149" y="41507"/>
                  <a:pt x="1922736" y="46893"/>
                </a:cubicBezTo>
                <a:lnTo>
                  <a:pt x="2196274" y="54708"/>
                </a:lnTo>
                <a:lnTo>
                  <a:pt x="2540151" y="70339"/>
                </a:lnTo>
                <a:cubicBezTo>
                  <a:pt x="2566202" y="80759"/>
                  <a:pt x="2591687" y="92727"/>
                  <a:pt x="2618305" y="101600"/>
                </a:cubicBezTo>
                <a:cubicBezTo>
                  <a:pt x="2641094" y="109197"/>
                  <a:pt x="2650942" y="111252"/>
                  <a:pt x="2673012" y="125046"/>
                </a:cubicBezTo>
                <a:cubicBezTo>
                  <a:pt x="2684058" y="131950"/>
                  <a:pt x="2693674" y="140922"/>
                  <a:pt x="2704274" y="148493"/>
                </a:cubicBezTo>
                <a:cubicBezTo>
                  <a:pt x="2711917" y="153952"/>
                  <a:pt x="2719905" y="158913"/>
                  <a:pt x="2727720" y="164123"/>
                </a:cubicBezTo>
                <a:cubicBezTo>
                  <a:pt x="2732930" y="171939"/>
                  <a:pt x="2736282" y="181385"/>
                  <a:pt x="2743351" y="187570"/>
                </a:cubicBezTo>
                <a:cubicBezTo>
                  <a:pt x="2757489" y="199940"/>
                  <a:pt x="2790243" y="218831"/>
                  <a:pt x="2790243" y="218831"/>
                </a:cubicBezTo>
                <a:cubicBezTo>
                  <a:pt x="2818753" y="304354"/>
                  <a:pt x="2773282" y="174804"/>
                  <a:pt x="2813689" y="265723"/>
                </a:cubicBezTo>
                <a:cubicBezTo>
                  <a:pt x="2828544" y="299148"/>
                  <a:pt x="2828043" y="312054"/>
                  <a:pt x="2837136" y="343877"/>
                </a:cubicBezTo>
                <a:cubicBezTo>
                  <a:pt x="2839399" y="351798"/>
                  <a:pt x="2842346" y="359508"/>
                  <a:pt x="2844951" y="367323"/>
                </a:cubicBezTo>
                <a:cubicBezTo>
                  <a:pt x="2847556" y="388164"/>
                  <a:pt x="2849990" y="409027"/>
                  <a:pt x="2852766" y="429846"/>
                </a:cubicBezTo>
                <a:cubicBezTo>
                  <a:pt x="2855201" y="448106"/>
                  <a:pt x="2858986" y="466202"/>
                  <a:pt x="2860582" y="484554"/>
                </a:cubicBezTo>
                <a:cubicBezTo>
                  <a:pt x="2868887" y="580062"/>
                  <a:pt x="2872859" y="725610"/>
                  <a:pt x="2876212" y="812800"/>
                </a:cubicBezTo>
                <a:cubicBezTo>
                  <a:pt x="2873607" y="982133"/>
                  <a:pt x="2873233" y="1151516"/>
                  <a:pt x="2868397" y="1320800"/>
                </a:cubicBezTo>
                <a:cubicBezTo>
                  <a:pt x="2868018" y="1334078"/>
                  <a:pt x="2862766" y="1346774"/>
                  <a:pt x="2860582" y="1359877"/>
                </a:cubicBezTo>
                <a:cubicBezTo>
                  <a:pt x="2851941" y="1411722"/>
                  <a:pt x="2850508" y="1437161"/>
                  <a:pt x="2844951" y="1492739"/>
                </a:cubicBezTo>
                <a:cubicBezTo>
                  <a:pt x="2847556" y="1641231"/>
                  <a:pt x="2848400" y="1789765"/>
                  <a:pt x="2852766" y="1938216"/>
                </a:cubicBezTo>
                <a:cubicBezTo>
                  <a:pt x="2853612" y="1966978"/>
                  <a:pt x="2855279" y="1995903"/>
                  <a:pt x="2860582" y="2024185"/>
                </a:cubicBezTo>
                <a:cubicBezTo>
                  <a:pt x="2863167" y="2037974"/>
                  <a:pt x="2872181" y="2049825"/>
                  <a:pt x="2876212" y="2063262"/>
                </a:cubicBezTo>
                <a:cubicBezTo>
                  <a:pt x="2880029" y="2075985"/>
                  <a:pt x="2880379" y="2089566"/>
                  <a:pt x="2884028" y="2102339"/>
                </a:cubicBezTo>
                <a:cubicBezTo>
                  <a:pt x="2890818" y="2126102"/>
                  <a:pt x="2899659" y="2149231"/>
                  <a:pt x="2907474" y="2172677"/>
                </a:cubicBezTo>
                <a:cubicBezTo>
                  <a:pt x="2907475" y="2172681"/>
                  <a:pt x="2923103" y="2219567"/>
                  <a:pt x="2923105" y="2219570"/>
                </a:cubicBezTo>
                <a:lnTo>
                  <a:pt x="2938736" y="2243016"/>
                </a:lnTo>
                <a:lnTo>
                  <a:pt x="2954366" y="2289908"/>
                </a:lnTo>
                <a:cubicBezTo>
                  <a:pt x="2956971" y="2297723"/>
                  <a:pt x="2958498" y="2305986"/>
                  <a:pt x="2962182" y="2313354"/>
                </a:cubicBezTo>
                <a:cubicBezTo>
                  <a:pt x="2969997" y="2328985"/>
                  <a:pt x="2977141" y="2344970"/>
                  <a:pt x="2985628" y="2360246"/>
                </a:cubicBezTo>
                <a:cubicBezTo>
                  <a:pt x="2990190" y="2368457"/>
                  <a:pt x="2996599" y="2375537"/>
                  <a:pt x="3001259" y="2383693"/>
                </a:cubicBezTo>
                <a:cubicBezTo>
                  <a:pt x="3007039" y="2393808"/>
                  <a:pt x="3011109" y="2404839"/>
                  <a:pt x="3016889" y="2414954"/>
                </a:cubicBezTo>
                <a:cubicBezTo>
                  <a:pt x="3021549" y="2423109"/>
                  <a:pt x="3028022" y="2430154"/>
                  <a:pt x="3032520" y="2438400"/>
                </a:cubicBezTo>
                <a:cubicBezTo>
                  <a:pt x="3047413" y="2465703"/>
                  <a:pt x="3068762" y="2508048"/>
                  <a:pt x="3079412" y="2540000"/>
                </a:cubicBezTo>
                <a:cubicBezTo>
                  <a:pt x="3082809" y="2550190"/>
                  <a:pt x="3082865" y="2561446"/>
                  <a:pt x="3087228" y="2571262"/>
                </a:cubicBezTo>
                <a:cubicBezTo>
                  <a:pt x="3093397" y="2585143"/>
                  <a:pt x="3103881" y="2596752"/>
                  <a:pt x="3110674" y="2610339"/>
                </a:cubicBezTo>
                <a:cubicBezTo>
                  <a:pt x="3116948" y="2622887"/>
                  <a:pt x="3120372" y="2636703"/>
                  <a:pt x="3126305" y="2649416"/>
                </a:cubicBezTo>
                <a:cubicBezTo>
                  <a:pt x="3138622" y="2675810"/>
                  <a:pt x="3153909" y="2700799"/>
                  <a:pt x="3165382" y="2727570"/>
                </a:cubicBezTo>
                <a:cubicBezTo>
                  <a:pt x="3181013" y="2764042"/>
                  <a:pt x="3192587" y="2802533"/>
                  <a:pt x="3212274" y="2836985"/>
                </a:cubicBezTo>
                <a:cubicBezTo>
                  <a:pt x="3227918" y="2864362"/>
                  <a:pt x="3254352" y="2908272"/>
                  <a:pt x="3266982" y="2938585"/>
                </a:cubicBezTo>
                <a:cubicBezTo>
                  <a:pt x="3273319" y="2953794"/>
                  <a:pt x="3276122" y="2970333"/>
                  <a:pt x="3282612" y="2985477"/>
                </a:cubicBezTo>
                <a:cubicBezTo>
                  <a:pt x="3291791" y="3006894"/>
                  <a:pt x="3313874" y="3048000"/>
                  <a:pt x="3313874" y="3048000"/>
                </a:cubicBezTo>
                <a:cubicBezTo>
                  <a:pt x="3331783" y="3119636"/>
                  <a:pt x="3317589" y="3092648"/>
                  <a:pt x="3345136" y="3133970"/>
                </a:cubicBezTo>
                <a:cubicBezTo>
                  <a:pt x="3347741" y="3141785"/>
                  <a:pt x="3349706" y="3149844"/>
                  <a:pt x="3352951" y="3157416"/>
                </a:cubicBezTo>
                <a:cubicBezTo>
                  <a:pt x="3357540" y="3168124"/>
                  <a:pt x="3364491" y="3177768"/>
                  <a:pt x="3368582" y="3188677"/>
                </a:cubicBezTo>
                <a:cubicBezTo>
                  <a:pt x="3372354" y="3198734"/>
                  <a:pt x="3372625" y="3209882"/>
                  <a:pt x="3376397" y="3219939"/>
                </a:cubicBezTo>
                <a:cubicBezTo>
                  <a:pt x="3380488" y="3230848"/>
                  <a:pt x="3387296" y="3240554"/>
                  <a:pt x="3392028" y="3251200"/>
                </a:cubicBezTo>
                <a:cubicBezTo>
                  <a:pt x="3397726" y="3264020"/>
                  <a:pt x="3402449" y="3277251"/>
                  <a:pt x="3407659" y="3290277"/>
                </a:cubicBezTo>
                <a:cubicBezTo>
                  <a:pt x="3410264" y="3308513"/>
                  <a:pt x="3411861" y="3326922"/>
                  <a:pt x="3415474" y="3344985"/>
                </a:cubicBezTo>
                <a:cubicBezTo>
                  <a:pt x="3417090" y="3353063"/>
                  <a:pt x="3423289" y="3360193"/>
                  <a:pt x="3423289" y="3368431"/>
                </a:cubicBezTo>
                <a:cubicBezTo>
                  <a:pt x="3423289" y="3485691"/>
                  <a:pt x="3420160" y="3602957"/>
                  <a:pt x="3415474" y="3720123"/>
                </a:cubicBezTo>
                <a:cubicBezTo>
                  <a:pt x="3414778" y="3737532"/>
                  <a:pt x="3406443" y="3765046"/>
                  <a:pt x="3399843" y="3782646"/>
                </a:cubicBezTo>
                <a:cubicBezTo>
                  <a:pt x="3394917" y="3795782"/>
                  <a:pt x="3390486" y="3809175"/>
                  <a:pt x="3384212" y="3821723"/>
                </a:cubicBezTo>
                <a:cubicBezTo>
                  <a:pt x="3380011" y="3830124"/>
                  <a:pt x="3373242" y="3837015"/>
                  <a:pt x="3368582" y="3845170"/>
                </a:cubicBezTo>
                <a:cubicBezTo>
                  <a:pt x="3357261" y="3864983"/>
                  <a:pt x="3352552" y="3882741"/>
                  <a:pt x="3337320" y="3899877"/>
                </a:cubicBezTo>
                <a:cubicBezTo>
                  <a:pt x="3322634" y="3916399"/>
                  <a:pt x="3311399" y="3939780"/>
                  <a:pt x="3290428" y="3946770"/>
                </a:cubicBezTo>
                <a:lnTo>
                  <a:pt x="3266982" y="3954585"/>
                </a:lnTo>
                <a:cubicBezTo>
                  <a:pt x="3256561" y="3962400"/>
                  <a:pt x="3247107" y="3971705"/>
                  <a:pt x="3235720" y="3978031"/>
                </a:cubicBezTo>
                <a:cubicBezTo>
                  <a:pt x="3228102" y="3982263"/>
                  <a:pt x="3186988" y="3997716"/>
                  <a:pt x="3173197" y="4001477"/>
                </a:cubicBezTo>
                <a:cubicBezTo>
                  <a:pt x="3152472" y="4007129"/>
                  <a:pt x="3131054" y="4010315"/>
                  <a:pt x="3110674" y="4017108"/>
                </a:cubicBezTo>
                <a:cubicBezTo>
                  <a:pt x="3095043" y="4022318"/>
                  <a:pt x="3079938" y="4029508"/>
                  <a:pt x="3063782" y="4032739"/>
                </a:cubicBezTo>
                <a:cubicBezTo>
                  <a:pt x="3050756" y="4035344"/>
                  <a:pt x="3037855" y="4038675"/>
                  <a:pt x="3024705" y="4040554"/>
                </a:cubicBezTo>
                <a:cubicBezTo>
                  <a:pt x="2970714" y="4048267"/>
                  <a:pt x="2905741" y="4052110"/>
                  <a:pt x="2852766" y="4056185"/>
                </a:cubicBezTo>
                <a:cubicBezTo>
                  <a:pt x="2830344" y="4053943"/>
                  <a:pt x="2779334" y="4054638"/>
                  <a:pt x="2751166" y="4040554"/>
                </a:cubicBezTo>
                <a:cubicBezTo>
                  <a:pt x="2742765" y="4036353"/>
                  <a:pt x="2735535" y="4030133"/>
                  <a:pt x="2727720" y="4024923"/>
                </a:cubicBezTo>
                <a:cubicBezTo>
                  <a:pt x="2722510" y="4017108"/>
                  <a:pt x="2718731" y="4008119"/>
                  <a:pt x="2712089" y="4001477"/>
                </a:cubicBezTo>
                <a:cubicBezTo>
                  <a:pt x="2705447" y="3994835"/>
                  <a:pt x="2696286" y="3991306"/>
                  <a:pt x="2688643" y="3985846"/>
                </a:cubicBezTo>
                <a:cubicBezTo>
                  <a:pt x="2678044" y="3978275"/>
                  <a:pt x="2667981" y="3969971"/>
                  <a:pt x="2657382" y="3962400"/>
                </a:cubicBezTo>
                <a:cubicBezTo>
                  <a:pt x="2649739" y="3956941"/>
                  <a:pt x="2642337" y="3950970"/>
                  <a:pt x="2633936" y="3946770"/>
                </a:cubicBezTo>
                <a:cubicBezTo>
                  <a:pt x="2626567" y="3943086"/>
                  <a:pt x="2628726" y="3978031"/>
                  <a:pt x="2618305" y="39702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6.</a:t>
            </a:r>
          </a:p>
          <a:p>
            <a:r>
              <a:rPr lang="en-US" dirty="0"/>
              <a:t>SC has not been visited yet, so we can include edge 6 in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28267181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50583DB-DC83-4BDB-8024-F78DD022A0AC}"/>
              </a:ext>
            </a:extLst>
          </p:cNvPr>
          <p:cNvSpPr/>
          <p:nvPr/>
        </p:nvSpPr>
        <p:spPr>
          <a:xfrm>
            <a:off x="7455726" y="1656862"/>
            <a:ext cx="3401541" cy="3970216"/>
          </a:xfrm>
          <a:custGeom>
            <a:avLst/>
            <a:gdLst>
              <a:gd name="connsiteX0" fmla="*/ 2618305 w 3423289"/>
              <a:gd name="connsiteY0" fmla="*/ 3970216 h 4056185"/>
              <a:gd name="connsiteX1" fmla="*/ 2571412 w 3423289"/>
              <a:gd name="connsiteY1" fmla="*/ 3899877 h 4056185"/>
              <a:gd name="connsiteX2" fmla="*/ 2540151 w 3423289"/>
              <a:gd name="connsiteY2" fmla="*/ 3845170 h 4056185"/>
              <a:gd name="connsiteX3" fmla="*/ 2516705 w 3423289"/>
              <a:gd name="connsiteY3" fmla="*/ 3829539 h 4056185"/>
              <a:gd name="connsiteX4" fmla="*/ 2493259 w 3423289"/>
              <a:gd name="connsiteY4" fmla="*/ 3782646 h 4056185"/>
              <a:gd name="connsiteX5" fmla="*/ 2461997 w 3423289"/>
              <a:gd name="connsiteY5" fmla="*/ 3727939 h 4056185"/>
              <a:gd name="connsiteX6" fmla="*/ 2446366 w 3423289"/>
              <a:gd name="connsiteY6" fmla="*/ 3696677 h 4056185"/>
              <a:gd name="connsiteX7" fmla="*/ 2399474 w 3423289"/>
              <a:gd name="connsiteY7" fmla="*/ 3626339 h 4056185"/>
              <a:gd name="connsiteX8" fmla="*/ 2383843 w 3423289"/>
              <a:gd name="connsiteY8" fmla="*/ 3602893 h 4056185"/>
              <a:gd name="connsiteX9" fmla="*/ 2368212 w 3423289"/>
              <a:gd name="connsiteY9" fmla="*/ 3556000 h 4056185"/>
              <a:gd name="connsiteX10" fmla="*/ 2360397 w 3423289"/>
              <a:gd name="connsiteY10" fmla="*/ 3532554 h 4056185"/>
              <a:gd name="connsiteX11" fmla="*/ 2329136 w 3423289"/>
              <a:gd name="connsiteY11" fmla="*/ 3454400 h 4056185"/>
              <a:gd name="connsiteX12" fmla="*/ 2321320 w 3423289"/>
              <a:gd name="connsiteY12" fmla="*/ 3430954 h 4056185"/>
              <a:gd name="connsiteX13" fmla="*/ 2313505 w 3423289"/>
              <a:gd name="connsiteY13" fmla="*/ 3391877 h 4056185"/>
              <a:gd name="connsiteX14" fmla="*/ 2305689 w 3423289"/>
              <a:gd name="connsiteY14" fmla="*/ 3368431 h 4056185"/>
              <a:gd name="connsiteX15" fmla="*/ 2297874 w 3423289"/>
              <a:gd name="connsiteY15" fmla="*/ 3337170 h 4056185"/>
              <a:gd name="connsiteX16" fmla="*/ 2282243 w 3423289"/>
              <a:gd name="connsiteY16" fmla="*/ 3290277 h 4056185"/>
              <a:gd name="connsiteX17" fmla="*/ 2266612 w 3423289"/>
              <a:gd name="connsiteY17" fmla="*/ 3266831 h 4056185"/>
              <a:gd name="connsiteX18" fmla="*/ 2258797 w 3423289"/>
              <a:gd name="connsiteY18" fmla="*/ 3243385 h 4056185"/>
              <a:gd name="connsiteX19" fmla="*/ 2243166 w 3423289"/>
              <a:gd name="connsiteY19" fmla="*/ 3188677 h 4056185"/>
              <a:gd name="connsiteX20" fmla="*/ 2211905 w 3423289"/>
              <a:gd name="connsiteY20" fmla="*/ 3133970 h 4056185"/>
              <a:gd name="connsiteX21" fmla="*/ 2188459 w 3423289"/>
              <a:gd name="connsiteY21" fmla="*/ 3102708 h 4056185"/>
              <a:gd name="connsiteX22" fmla="*/ 2165012 w 3423289"/>
              <a:gd name="connsiteY22" fmla="*/ 3040185 h 4056185"/>
              <a:gd name="connsiteX23" fmla="*/ 2149382 w 3423289"/>
              <a:gd name="connsiteY23" fmla="*/ 3016739 h 4056185"/>
              <a:gd name="connsiteX24" fmla="*/ 2133751 w 3423289"/>
              <a:gd name="connsiteY24" fmla="*/ 2954216 h 4056185"/>
              <a:gd name="connsiteX25" fmla="*/ 2125936 w 3423289"/>
              <a:gd name="connsiteY25" fmla="*/ 2930770 h 4056185"/>
              <a:gd name="connsiteX26" fmla="*/ 2086859 w 3423289"/>
              <a:gd name="connsiteY26" fmla="*/ 2868246 h 4056185"/>
              <a:gd name="connsiteX27" fmla="*/ 2063412 w 3423289"/>
              <a:gd name="connsiteY27" fmla="*/ 2797908 h 4056185"/>
              <a:gd name="connsiteX28" fmla="*/ 2047782 w 3423289"/>
              <a:gd name="connsiteY28" fmla="*/ 2766646 h 4056185"/>
              <a:gd name="connsiteX29" fmla="*/ 2024336 w 3423289"/>
              <a:gd name="connsiteY29" fmla="*/ 2704123 h 4056185"/>
              <a:gd name="connsiteX30" fmla="*/ 2008705 w 3423289"/>
              <a:gd name="connsiteY30" fmla="*/ 2602523 h 4056185"/>
              <a:gd name="connsiteX31" fmla="*/ 2000889 w 3423289"/>
              <a:gd name="connsiteY31" fmla="*/ 2547816 h 4056185"/>
              <a:gd name="connsiteX32" fmla="*/ 1993074 w 3423289"/>
              <a:gd name="connsiteY32" fmla="*/ 2516554 h 4056185"/>
              <a:gd name="connsiteX33" fmla="*/ 1985259 w 3423289"/>
              <a:gd name="connsiteY33" fmla="*/ 2477477 h 4056185"/>
              <a:gd name="connsiteX34" fmla="*/ 1969628 w 3423289"/>
              <a:gd name="connsiteY34" fmla="*/ 2422770 h 4056185"/>
              <a:gd name="connsiteX35" fmla="*/ 1953997 w 3423289"/>
              <a:gd name="connsiteY35" fmla="*/ 2266462 h 4056185"/>
              <a:gd name="connsiteX36" fmla="*/ 1961812 w 3423289"/>
              <a:gd name="connsiteY36" fmla="*/ 2063262 h 4056185"/>
              <a:gd name="connsiteX37" fmla="*/ 1969628 w 3423289"/>
              <a:gd name="connsiteY37" fmla="*/ 2039816 h 4056185"/>
              <a:gd name="connsiteX38" fmla="*/ 2008705 w 3423289"/>
              <a:gd name="connsiteY38" fmla="*/ 1961662 h 4056185"/>
              <a:gd name="connsiteX39" fmla="*/ 2024336 w 3423289"/>
              <a:gd name="connsiteY39" fmla="*/ 1938216 h 4056185"/>
              <a:gd name="connsiteX40" fmla="*/ 2032151 w 3423289"/>
              <a:gd name="connsiteY40" fmla="*/ 1906954 h 4056185"/>
              <a:gd name="connsiteX41" fmla="*/ 2047782 w 3423289"/>
              <a:gd name="connsiteY41" fmla="*/ 1883508 h 4056185"/>
              <a:gd name="connsiteX42" fmla="*/ 2063412 w 3423289"/>
              <a:gd name="connsiteY42" fmla="*/ 1844431 h 4056185"/>
              <a:gd name="connsiteX43" fmla="*/ 2079043 w 3423289"/>
              <a:gd name="connsiteY43" fmla="*/ 1813170 h 4056185"/>
              <a:gd name="connsiteX44" fmla="*/ 2094674 w 3423289"/>
              <a:gd name="connsiteY44" fmla="*/ 1758462 h 4056185"/>
              <a:gd name="connsiteX45" fmla="*/ 2125936 w 3423289"/>
              <a:gd name="connsiteY45" fmla="*/ 1703754 h 4056185"/>
              <a:gd name="connsiteX46" fmla="*/ 2141566 w 3423289"/>
              <a:gd name="connsiteY46" fmla="*/ 1656862 h 4056185"/>
              <a:gd name="connsiteX47" fmla="*/ 2149382 w 3423289"/>
              <a:gd name="connsiteY47" fmla="*/ 1609970 h 4056185"/>
              <a:gd name="connsiteX48" fmla="*/ 2165012 w 3423289"/>
              <a:gd name="connsiteY48" fmla="*/ 1578708 h 4056185"/>
              <a:gd name="connsiteX49" fmla="*/ 2180643 w 3423289"/>
              <a:gd name="connsiteY49" fmla="*/ 1492739 h 4056185"/>
              <a:gd name="connsiteX50" fmla="*/ 2172828 w 3423289"/>
              <a:gd name="connsiteY50" fmla="*/ 1320800 h 4056185"/>
              <a:gd name="connsiteX51" fmla="*/ 2094674 w 3423289"/>
              <a:gd name="connsiteY51" fmla="*/ 1211385 h 4056185"/>
              <a:gd name="connsiteX52" fmla="*/ 2039966 w 3423289"/>
              <a:gd name="connsiteY52" fmla="*/ 1172308 h 4056185"/>
              <a:gd name="connsiteX53" fmla="*/ 2016520 w 3423289"/>
              <a:gd name="connsiteY53" fmla="*/ 1141046 h 4056185"/>
              <a:gd name="connsiteX54" fmla="*/ 1930551 w 3423289"/>
              <a:gd name="connsiteY54" fmla="*/ 1101970 h 4056185"/>
              <a:gd name="connsiteX55" fmla="*/ 1860212 w 3423289"/>
              <a:gd name="connsiteY55" fmla="*/ 1070708 h 4056185"/>
              <a:gd name="connsiteX56" fmla="*/ 1805505 w 3423289"/>
              <a:gd name="connsiteY56" fmla="*/ 1047262 h 4056185"/>
              <a:gd name="connsiteX57" fmla="*/ 1774243 w 3423289"/>
              <a:gd name="connsiteY57" fmla="*/ 1031631 h 4056185"/>
              <a:gd name="connsiteX58" fmla="*/ 1672643 w 3423289"/>
              <a:gd name="connsiteY58" fmla="*/ 1016000 h 4056185"/>
              <a:gd name="connsiteX59" fmla="*/ 1633566 w 3423289"/>
              <a:gd name="connsiteY59" fmla="*/ 1008185 h 4056185"/>
              <a:gd name="connsiteX60" fmla="*/ 1555412 w 3423289"/>
              <a:gd name="connsiteY60" fmla="*/ 1000370 h 4056185"/>
              <a:gd name="connsiteX61" fmla="*/ 1438182 w 3423289"/>
              <a:gd name="connsiteY61" fmla="*/ 1008185 h 4056185"/>
              <a:gd name="connsiteX62" fmla="*/ 1391289 w 3423289"/>
              <a:gd name="connsiteY62" fmla="*/ 1039446 h 4056185"/>
              <a:gd name="connsiteX63" fmla="*/ 1320951 w 3423289"/>
              <a:gd name="connsiteY63" fmla="*/ 1109785 h 4056185"/>
              <a:gd name="connsiteX64" fmla="*/ 1211536 w 3423289"/>
              <a:gd name="connsiteY64" fmla="*/ 1266093 h 4056185"/>
              <a:gd name="connsiteX65" fmla="*/ 1180274 w 3423289"/>
              <a:gd name="connsiteY65" fmla="*/ 1336431 h 4056185"/>
              <a:gd name="connsiteX66" fmla="*/ 1141197 w 3423289"/>
              <a:gd name="connsiteY66" fmla="*/ 1391139 h 4056185"/>
              <a:gd name="connsiteX67" fmla="*/ 1086489 w 3423289"/>
              <a:gd name="connsiteY67" fmla="*/ 1500554 h 4056185"/>
              <a:gd name="connsiteX68" fmla="*/ 1055228 w 3423289"/>
              <a:gd name="connsiteY68" fmla="*/ 1555262 h 4056185"/>
              <a:gd name="connsiteX69" fmla="*/ 1031782 w 3423289"/>
              <a:gd name="connsiteY69" fmla="*/ 1609970 h 4056185"/>
              <a:gd name="connsiteX70" fmla="*/ 1000520 w 3423289"/>
              <a:gd name="connsiteY70" fmla="*/ 1664677 h 4056185"/>
              <a:gd name="connsiteX71" fmla="*/ 969259 w 3423289"/>
              <a:gd name="connsiteY71" fmla="*/ 1750646 h 4056185"/>
              <a:gd name="connsiteX72" fmla="*/ 953628 w 3423289"/>
              <a:gd name="connsiteY72" fmla="*/ 1820985 h 4056185"/>
              <a:gd name="connsiteX73" fmla="*/ 937997 w 3423289"/>
              <a:gd name="connsiteY73" fmla="*/ 1883508 h 4056185"/>
              <a:gd name="connsiteX74" fmla="*/ 930182 w 3423289"/>
              <a:gd name="connsiteY74" fmla="*/ 1953846 h 4056185"/>
              <a:gd name="connsiteX75" fmla="*/ 914551 w 3423289"/>
              <a:gd name="connsiteY75" fmla="*/ 2000739 h 4056185"/>
              <a:gd name="connsiteX76" fmla="*/ 898920 w 3423289"/>
              <a:gd name="connsiteY76" fmla="*/ 2188308 h 4056185"/>
              <a:gd name="connsiteX77" fmla="*/ 883289 w 3423289"/>
              <a:gd name="connsiteY77" fmla="*/ 2665046 h 4056185"/>
              <a:gd name="connsiteX78" fmla="*/ 852028 w 3423289"/>
              <a:gd name="connsiteY78" fmla="*/ 2735385 h 4056185"/>
              <a:gd name="connsiteX79" fmla="*/ 828582 w 3423289"/>
              <a:gd name="connsiteY79" fmla="*/ 2774462 h 4056185"/>
              <a:gd name="connsiteX80" fmla="*/ 734797 w 3423289"/>
              <a:gd name="connsiteY80" fmla="*/ 2852616 h 4056185"/>
              <a:gd name="connsiteX81" fmla="*/ 664459 w 3423289"/>
              <a:gd name="connsiteY81" fmla="*/ 2891693 h 4056185"/>
              <a:gd name="connsiteX82" fmla="*/ 508151 w 3423289"/>
              <a:gd name="connsiteY82" fmla="*/ 2907323 h 4056185"/>
              <a:gd name="connsiteX83" fmla="*/ 320582 w 3423289"/>
              <a:gd name="connsiteY83" fmla="*/ 2899508 h 4056185"/>
              <a:gd name="connsiteX84" fmla="*/ 195536 w 3423289"/>
              <a:gd name="connsiteY84" fmla="*/ 2868246 h 4056185"/>
              <a:gd name="connsiteX85" fmla="*/ 125197 w 3423289"/>
              <a:gd name="connsiteY85" fmla="*/ 2829170 h 4056185"/>
              <a:gd name="connsiteX86" fmla="*/ 101751 w 3423289"/>
              <a:gd name="connsiteY86" fmla="*/ 2821354 h 4056185"/>
              <a:gd name="connsiteX87" fmla="*/ 70489 w 3423289"/>
              <a:gd name="connsiteY87" fmla="*/ 2790093 h 4056185"/>
              <a:gd name="connsiteX88" fmla="*/ 47043 w 3423289"/>
              <a:gd name="connsiteY88" fmla="*/ 2774462 h 4056185"/>
              <a:gd name="connsiteX89" fmla="*/ 31412 w 3423289"/>
              <a:gd name="connsiteY89" fmla="*/ 2711939 h 4056185"/>
              <a:gd name="connsiteX90" fmla="*/ 15782 w 3423289"/>
              <a:gd name="connsiteY90" fmla="*/ 2680677 h 4056185"/>
              <a:gd name="connsiteX91" fmla="*/ 7966 w 3423289"/>
              <a:gd name="connsiteY91" fmla="*/ 2657231 h 4056185"/>
              <a:gd name="connsiteX92" fmla="*/ 151 w 3423289"/>
              <a:gd name="connsiteY92" fmla="*/ 2547816 h 4056185"/>
              <a:gd name="connsiteX93" fmla="*/ 23597 w 3423289"/>
              <a:gd name="connsiteY93" fmla="*/ 2368062 h 4056185"/>
              <a:gd name="connsiteX94" fmla="*/ 31412 w 3423289"/>
              <a:gd name="connsiteY94" fmla="*/ 2305539 h 4056185"/>
              <a:gd name="connsiteX95" fmla="*/ 39228 w 3423289"/>
              <a:gd name="connsiteY95" fmla="*/ 2266462 h 4056185"/>
              <a:gd name="connsiteX96" fmla="*/ 47043 w 3423289"/>
              <a:gd name="connsiteY96" fmla="*/ 2219570 h 4056185"/>
              <a:gd name="connsiteX97" fmla="*/ 54859 w 3423289"/>
              <a:gd name="connsiteY97" fmla="*/ 2188308 h 4056185"/>
              <a:gd name="connsiteX98" fmla="*/ 78305 w 3423289"/>
              <a:gd name="connsiteY98" fmla="*/ 2102339 h 4056185"/>
              <a:gd name="connsiteX99" fmla="*/ 101751 w 3423289"/>
              <a:gd name="connsiteY99" fmla="*/ 2008554 h 4056185"/>
              <a:gd name="connsiteX100" fmla="*/ 117382 w 3423289"/>
              <a:gd name="connsiteY100" fmla="*/ 1946031 h 4056185"/>
              <a:gd name="connsiteX101" fmla="*/ 140828 w 3423289"/>
              <a:gd name="connsiteY101" fmla="*/ 1891323 h 4056185"/>
              <a:gd name="connsiteX102" fmla="*/ 172089 w 3423289"/>
              <a:gd name="connsiteY102" fmla="*/ 1781908 h 4056185"/>
              <a:gd name="connsiteX103" fmla="*/ 187720 w 3423289"/>
              <a:gd name="connsiteY103" fmla="*/ 1727200 h 4056185"/>
              <a:gd name="connsiteX104" fmla="*/ 203351 w 3423289"/>
              <a:gd name="connsiteY104" fmla="*/ 1680308 h 4056185"/>
              <a:gd name="connsiteX105" fmla="*/ 242428 w 3423289"/>
              <a:gd name="connsiteY105" fmla="*/ 1586523 h 4056185"/>
              <a:gd name="connsiteX106" fmla="*/ 258059 w 3423289"/>
              <a:gd name="connsiteY106" fmla="*/ 1531816 h 4056185"/>
              <a:gd name="connsiteX107" fmla="*/ 281505 w 3423289"/>
              <a:gd name="connsiteY107" fmla="*/ 1430216 h 4056185"/>
              <a:gd name="connsiteX108" fmla="*/ 304951 w 3423289"/>
              <a:gd name="connsiteY108" fmla="*/ 1375508 h 4056185"/>
              <a:gd name="connsiteX109" fmla="*/ 344028 w 3423289"/>
              <a:gd name="connsiteY109" fmla="*/ 1273908 h 4056185"/>
              <a:gd name="connsiteX110" fmla="*/ 375289 w 3423289"/>
              <a:gd name="connsiteY110" fmla="*/ 1156677 h 4056185"/>
              <a:gd name="connsiteX111" fmla="*/ 398736 w 3423289"/>
              <a:gd name="connsiteY111" fmla="*/ 1031631 h 4056185"/>
              <a:gd name="connsiteX112" fmla="*/ 422182 w 3423289"/>
              <a:gd name="connsiteY112" fmla="*/ 976923 h 4056185"/>
              <a:gd name="connsiteX113" fmla="*/ 437812 w 3423289"/>
              <a:gd name="connsiteY113" fmla="*/ 906585 h 4056185"/>
              <a:gd name="connsiteX114" fmla="*/ 461259 w 3423289"/>
              <a:gd name="connsiteY114" fmla="*/ 836246 h 4056185"/>
              <a:gd name="connsiteX115" fmla="*/ 476889 w 3423289"/>
              <a:gd name="connsiteY115" fmla="*/ 750277 h 4056185"/>
              <a:gd name="connsiteX116" fmla="*/ 500336 w 3423289"/>
              <a:gd name="connsiteY116" fmla="*/ 672123 h 4056185"/>
              <a:gd name="connsiteX117" fmla="*/ 515966 w 3423289"/>
              <a:gd name="connsiteY117" fmla="*/ 570523 h 4056185"/>
              <a:gd name="connsiteX118" fmla="*/ 531597 w 3423289"/>
              <a:gd name="connsiteY118" fmla="*/ 539262 h 4056185"/>
              <a:gd name="connsiteX119" fmla="*/ 539412 w 3423289"/>
              <a:gd name="connsiteY119" fmla="*/ 500185 h 4056185"/>
              <a:gd name="connsiteX120" fmla="*/ 570674 w 3423289"/>
              <a:gd name="connsiteY120" fmla="*/ 382954 h 4056185"/>
              <a:gd name="connsiteX121" fmla="*/ 601936 w 3423289"/>
              <a:gd name="connsiteY121" fmla="*/ 296985 h 4056185"/>
              <a:gd name="connsiteX122" fmla="*/ 617566 w 3423289"/>
              <a:gd name="connsiteY122" fmla="*/ 250093 h 4056185"/>
              <a:gd name="connsiteX123" fmla="*/ 625382 w 3423289"/>
              <a:gd name="connsiteY123" fmla="*/ 211016 h 4056185"/>
              <a:gd name="connsiteX124" fmla="*/ 641012 w 3423289"/>
              <a:gd name="connsiteY124" fmla="*/ 187570 h 4056185"/>
              <a:gd name="connsiteX125" fmla="*/ 656643 w 3423289"/>
              <a:gd name="connsiteY125" fmla="*/ 117231 h 4056185"/>
              <a:gd name="connsiteX126" fmla="*/ 672274 w 3423289"/>
              <a:gd name="connsiteY126" fmla="*/ 85970 h 4056185"/>
              <a:gd name="connsiteX127" fmla="*/ 695720 w 3423289"/>
              <a:gd name="connsiteY127" fmla="*/ 39077 h 4056185"/>
              <a:gd name="connsiteX128" fmla="*/ 719166 w 3423289"/>
              <a:gd name="connsiteY128" fmla="*/ 7816 h 4056185"/>
              <a:gd name="connsiteX129" fmla="*/ 750428 w 3423289"/>
              <a:gd name="connsiteY129" fmla="*/ 0 h 4056185"/>
              <a:gd name="connsiteX130" fmla="*/ 1250612 w 3423289"/>
              <a:gd name="connsiteY130" fmla="*/ 7816 h 4056185"/>
              <a:gd name="connsiteX131" fmla="*/ 1328766 w 3423289"/>
              <a:gd name="connsiteY131" fmla="*/ 15631 h 4056185"/>
              <a:gd name="connsiteX132" fmla="*/ 1438182 w 3423289"/>
              <a:gd name="connsiteY132" fmla="*/ 23446 h 4056185"/>
              <a:gd name="connsiteX133" fmla="*/ 1922736 w 3423289"/>
              <a:gd name="connsiteY133" fmla="*/ 46893 h 4056185"/>
              <a:gd name="connsiteX134" fmla="*/ 2196274 w 3423289"/>
              <a:gd name="connsiteY134" fmla="*/ 54708 h 4056185"/>
              <a:gd name="connsiteX135" fmla="*/ 2540151 w 3423289"/>
              <a:gd name="connsiteY135" fmla="*/ 70339 h 4056185"/>
              <a:gd name="connsiteX136" fmla="*/ 2618305 w 3423289"/>
              <a:gd name="connsiteY136" fmla="*/ 101600 h 4056185"/>
              <a:gd name="connsiteX137" fmla="*/ 2673012 w 3423289"/>
              <a:gd name="connsiteY137" fmla="*/ 125046 h 4056185"/>
              <a:gd name="connsiteX138" fmla="*/ 2704274 w 3423289"/>
              <a:gd name="connsiteY138" fmla="*/ 148493 h 4056185"/>
              <a:gd name="connsiteX139" fmla="*/ 2727720 w 3423289"/>
              <a:gd name="connsiteY139" fmla="*/ 164123 h 4056185"/>
              <a:gd name="connsiteX140" fmla="*/ 2743351 w 3423289"/>
              <a:gd name="connsiteY140" fmla="*/ 187570 h 4056185"/>
              <a:gd name="connsiteX141" fmla="*/ 2790243 w 3423289"/>
              <a:gd name="connsiteY141" fmla="*/ 218831 h 4056185"/>
              <a:gd name="connsiteX142" fmla="*/ 2813689 w 3423289"/>
              <a:gd name="connsiteY142" fmla="*/ 265723 h 4056185"/>
              <a:gd name="connsiteX143" fmla="*/ 2837136 w 3423289"/>
              <a:gd name="connsiteY143" fmla="*/ 343877 h 4056185"/>
              <a:gd name="connsiteX144" fmla="*/ 2844951 w 3423289"/>
              <a:gd name="connsiteY144" fmla="*/ 367323 h 4056185"/>
              <a:gd name="connsiteX145" fmla="*/ 2852766 w 3423289"/>
              <a:gd name="connsiteY145" fmla="*/ 429846 h 4056185"/>
              <a:gd name="connsiteX146" fmla="*/ 2860582 w 3423289"/>
              <a:gd name="connsiteY146" fmla="*/ 484554 h 4056185"/>
              <a:gd name="connsiteX147" fmla="*/ 2876212 w 3423289"/>
              <a:gd name="connsiteY147" fmla="*/ 812800 h 4056185"/>
              <a:gd name="connsiteX148" fmla="*/ 2868397 w 3423289"/>
              <a:gd name="connsiteY148" fmla="*/ 1320800 h 4056185"/>
              <a:gd name="connsiteX149" fmla="*/ 2860582 w 3423289"/>
              <a:gd name="connsiteY149" fmla="*/ 1359877 h 4056185"/>
              <a:gd name="connsiteX150" fmla="*/ 2844951 w 3423289"/>
              <a:gd name="connsiteY150" fmla="*/ 1492739 h 4056185"/>
              <a:gd name="connsiteX151" fmla="*/ 2852766 w 3423289"/>
              <a:gd name="connsiteY151" fmla="*/ 1938216 h 4056185"/>
              <a:gd name="connsiteX152" fmla="*/ 2860582 w 3423289"/>
              <a:gd name="connsiteY152" fmla="*/ 2024185 h 4056185"/>
              <a:gd name="connsiteX153" fmla="*/ 2876212 w 3423289"/>
              <a:gd name="connsiteY153" fmla="*/ 2063262 h 4056185"/>
              <a:gd name="connsiteX154" fmla="*/ 2884028 w 3423289"/>
              <a:gd name="connsiteY154" fmla="*/ 2102339 h 4056185"/>
              <a:gd name="connsiteX155" fmla="*/ 2907474 w 3423289"/>
              <a:gd name="connsiteY155" fmla="*/ 2172677 h 4056185"/>
              <a:gd name="connsiteX156" fmla="*/ 2923105 w 3423289"/>
              <a:gd name="connsiteY156" fmla="*/ 2219570 h 4056185"/>
              <a:gd name="connsiteX157" fmla="*/ 2938736 w 3423289"/>
              <a:gd name="connsiteY157" fmla="*/ 2243016 h 4056185"/>
              <a:gd name="connsiteX158" fmla="*/ 2954366 w 3423289"/>
              <a:gd name="connsiteY158" fmla="*/ 2289908 h 4056185"/>
              <a:gd name="connsiteX159" fmla="*/ 2962182 w 3423289"/>
              <a:gd name="connsiteY159" fmla="*/ 2313354 h 4056185"/>
              <a:gd name="connsiteX160" fmla="*/ 2985628 w 3423289"/>
              <a:gd name="connsiteY160" fmla="*/ 2360246 h 4056185"/>
              <a:gd name="connsiteX161" fmla="*/ 3001259 w 3423289"/>
              <a:gd name="connsiteY161" fmla="*/ 2383693 h 4056185"/>
              <a:gd name="connsiteX162" fmla="*/ 3016889 w 3423289"/>
              <a:gd name="connsiteY162" fmla="*/ 2414954 h 4056185"/>
              <a:gd name="connsiteX163" fmla="*/ 3032520 w 3423289"/>
              <a:gd name="connsiteY163" fmla="*/ 2438400 h 4056185"/>
              <a:gd name="connsiteX164" fmla="*/ 3079412 w 3423289"/>
              <a:gd name="connsiteY164" fmla="*/ 2540000 h 4056185"/>
              <a:gd name="connsiteX165" fmla="*/ 3087228 w 3423289"/>
              <a:gd name="connsiteY165" fmla="*/ 2571262 h 4056185"/>
              <a:gd name="connsiteX166" fmla="*/ 3110674 w 3423289"/>
              <a:gd name="connsiteY166" fmla="*/ 2610339 h 4056185"/>
              <a:gd name="connsiteX167" fmla="*/ 3126305 w 3423289"/>
              <a:gd name="connsiteY167" fmla="*/ 2649416 h 4056185"/>
              <a:gd name="connsiteX168" fmla="*/ 3165382 w 3423289"/>
              <a:gd name="connsiteY168" fmla="*/ 2727570 h 4056185"/>
              <a:gd name="connsiteX169" fmla="*/ 3212274 w 3423289"/>
              <a:gd name="connsiteY169" fmla="*/ 2836985 h 4056185"/>
              <a:gd name="connsiteX170" fmla="*/ 3266982 w 3423289"/>
              <a:gd name="connsiteY170" fmla="*/ 2938585 h 4056185"/>
              <a:gd name="connsiteX171" fmla="*/ 3282612 w 3423289"/>
              <a:gd name="connsiteY171" fmla="*/ 2985477 h 4056185"/>
              <a:gd name="connsiteX172" fmla="*/ 3313874 w 3423289"/>
              <a:gd name="connsiteY172" fmla="*/ 3048000 h 4056185"/>
              <a:gd name="connsiteX173" fmla="*/ 3345136 w 3423289"/>
              <a:gd name="connsiteY173" fmla="*/ 3133970 h 4056185"/>
              <a:gd name="connsiteX174" fmla="*/ 3352951 w 3423289"/>
              <a:gd name="connsiteY174" fmla="*/ 3157416 h 4056185"/>
              <a:gd name="connsiteX175" fmla="*/ 3368582 w 3423289"/>
              <a:gd name="connsiteY175" fmla="*/ 3188677 h 4056185"/>
              <a:gd name="connsiteX176" fmla="*/ 3376397 w 3423289"/>
              <a:gd name="connsiteY176" fmla="*/ 3219939 h 4056185"/>
              <a:gd name="connsiteX177" fmla="*/ 3392028 w 3423289"/>
              <a:gd name="connsiteY177" fmla="*/ 3251200 h 4056185"/>
              <a:gd name="connsiteX178" fmla="*/ 3407659 w 3423289"/>
              <a:gd name="connsiteY178" fmla="*/ 3290277 h 4056185"/>
              <a:gd name="connsiteX179" fmla="*/ 3415474 w 3423289"/>
              <a:gd name="connsiteY179" fmla="*/ 3344985 h 4056185"/>
              <a:gd name="connsiteX180" fmla="*/ 3423289 w 3423289"/>
              <a:gd name="connsiteY180" fmla="*/ 3368431 h 4056185"/>
              <a:gd name="connsiteX181" fmla="*/ 3415474 w 3423289"/>
              <a:gd name="connsiteY181" fmla="*/ 3720123 h 4056185"/>
              <a:gd name="connsiteX182" fmla="*/ 3399843 w 3423289"/>
              <a:gd name="connsiteY182" fmla="*/ 3782646 h 4056185"/>
              <a:gd name="connsiteX183" fmla="*/ 3384212 w 3423289"/>
              <a:gd name="connsiteY183" fmla="*/ 3821723 h 4056185"/>
              <a:gd name="connsiteX184" fmla="*/ 3368582 w 3423289"/>
              <a:gd name="connsiteY184" fmla="*/ 3845170 h 4056185"/>
              <a:gd name="connsiteX185" fmla="*/ 3337320 w 3423289"/>
              <a:gd name="connsiteY185" fmla="*/ 3899877 h 4056185"/>
              <a:gd name="connsiteX186" fmla="*/ 3290428 w 3423289"/>
              <a:gd name="connsiteY186" fmla="*/ 3946770 h 4056185"/>
              <a:gd name="connsiteX187" fmla="*/ 3266982 w 3423289"/>
              <a:gd name="connsiteY187" fmla="*/ 3954585 h 4056185"/>
              <a:gd name="connsiteX188" fmla="*/ 3235720 w 3423289"/>
              <a:gd name="connsiteY188" fmla="*/ 3978031 h 4056185"/>
              <a:gd name="connsiteX189" fmla="*/ 3173197 w 3423289"/>
              <a:gd name="connsiteY189" fmla="*/ 4001477 h 4056185"/>
              <a:gd name="connsiteX190" fmla="*/ 3110674 w 3423289"/>
              <a:gd name="connsiteY190" fmla="*/ 4017108 h 4056185"/>
              <a:gd name="connsiteX191" fmla="*/ 3063782 w 3423289"/>
              <a:gd name="connsiteY191" fmla="*/ 4032739 h 4056185"/>
              <a:gd name="connsiteX192" fmla="*/ 3024705 w 3423289"/>
              <a:gd name="connsiteY192" fmla="*/ 4040554 h 4056185"/>
              <a:gd name="connsiteX193" fmla="*/ 2852766 w 3423289"/>
              <a:gd name="connsiteY193" fmla="*/ 4056185 h 4056185"/>
              <a:gd name="connsiteX194" fmla="*/ 2751166 w 3423289"/>
              <a:gd name="connsiteY194" fmla="*/ 4040554 h 4056185"/>
              <a:gd name="connsiteX195" fmla="*/ 2727720 w 3423289"/>
              <a:gd name="connsiteY195" fmla="*/ 4024923 h 4056185"/>
              <a:gd name="connsiteX196" fmla="*/ 2712089 w 3423289"/>
              <a:gd name="connsiteY196" fmla="*/ 4001477 h 4056185"/>
              <a:gd name="connsiteX197" fmla="*/ 2688643 w 3423289"/>
              <a:gd name="connsiteY197" fmla="*/ 3985846 h 4056185"/>
              <a:gd name="connsiteX198" fmla="*/ 2657382 w 3423289"/>
              <a:gd name="connsiteY198" fmla="*/ 3962400 h 4056185"/>
              <a:gd name="connsiteX199" fmla="*/ 2633936 w 3423289"/>
              <a:gd name="connsiteY199" fmla="*/ 3946770 h 4056185"/>
              <a:gd name="connsiteX200" fmla="*/ 2618305 w 3423289"/>
              <a:gd name="connsiteY200" fmla="*/ 3970216 h 405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423289" h="4056185">
                <a:moveTo>
                  <a:pt x="2618305" y="3970216"/>
                </a:moveTo>
                <a:cubicBezTo>
                  <a:pt x="2607884" y="3962401"/>
                  <a:pt x="2584014" y="3925081"/>
                  <a:pt x="2571412" y="3899877"/>
                </a:cubicBezTo>
                <a:cubicBezTo>
                  <a:pt x="2565281" y="3887615"/>
                  <a:pt x="2551199" y="3856218"/>
                  <a:pt x="2540151" y="3845170"/>
                </a:cubicBezTo>
                <a:cubicBezTo>
                  <a:pt x="2533509" y="3838528"/>
                  <a:pt x="2524520" y="3834749"/>
                  <a:pt x="2516705" y="3829539"/>
                </a:cubicBezTo>
                <a:cubicBezTo>
                  <a:pt x="2486664" y="3784479"/>
                  <a:pt x="2512674" y="3827949"/>
                  <a:pt x="2493259" y="3782646"/>
                </a:cubicBezTo>
                <a:cubicBezTo>
                  <a:pt x="2473018" y="3735416"/>
                  <a:pt x="2484421" y="3767180"/>
                  <a:pt x="2461997" y="3727939"/>
                </a:cubicBezTo>
                <a:cubicBezTo>
                  <a:pt x="2456217" y="3717823"/>
                  <a:pt x="2452360" y="3706667"/>
                  <a:pt x="2446366" y="3696677"/>
                </a:cubicBezTo>
                <a:cubicBezTo>
                  <a:pt x="2446356" y="3696660"/>
                  <a:pt x="2407295" y="3638070"/>
                  <a:pt x="2399474" y="3626339"/>
                </a:cubicBezTo>
                <a:lnTo>
                  <a:pt x="2383843" y="3602893"/>
                </a:lnTo>
                <a:lnTo>
                  <a:pt x="2368212" y="3556000"/>
                </a:lnTo>
                <a:cubicBezTo>
                  <a:pt x="2365607" y="3548185"/>
                  <a:pt x="2363456" y="3540203"/>
                  <a:pt x="2360397" y="3532554"/>
                </a:cubicBezTo>
                <a:cubicBezTo>
                  <a:pt x="2349977" y="3506503"/>
                  <a:pt x="2338009" y="3481018"/>
                  <a:pt x="2329136" y="3454400"/>
                </a:cubicBezTo>
                <a:cubicBezTo>
                  <a:pt x="2326531" y="3446585"/>
                  <a:pt x="2323318" y="3438946"/>
                  <a:pt x="2321320" y="3430954"/>
                </a:cubicBezTo>
                <a:cubicBezTo>
                  <a:pt x="2318098" y="3418067"/>
                  <a:pt x="2316727" y="3404764"/>
                  <a:pt x="2313505" y="3391877"/>
                </a:cubicBezTo>
                <a:cubicBezTo>
                  <a:pt x="2311507" y="3383885"/>
                  <a:pt x="2307952" y="3376352"/>
                  <a:pt x="2305689" y="3368431"/>
                </a:cubicBezTo>
                <a:cubicBezTo>
                  <a:pt x="2302738" y="3358103"/>
                  <a:pt x="2300960" y="3347458"/>
                  <a:pt x="2297874" y="3337170"/>
                </a:cubicBezTo>
                <a:cubicBezTo>
                  <a:pt x="2293140" y="3321388"/>
                  <a:pt x="2291383" y="3303986"/>
                  <a:pt x="2282243" y="3290277"/>
                </a:cubicBezTo>
                <a:lnTo>
                  <a:pt x="2266612" y="3266831"/>
                </a:lnTo>
                <a:cubicBezTo>
                  <a:pt x="2264007" y="3259016"/>
                  <a:pt x="2261060" y="3251306"/>
                  <a:pt x="2258797" y="3243385"/>
                </a:cubicBezTo>
                <a:cubicBezTo>
                  <a:pt x="2253129" y="3223544"/>
                  <a:pt x="2251200" y="3207424"/>
                  <a:pt x="2243166" y="3188677"/>
                </a:cubicBezTo>
                <a:cubicBezTo>
                  <a:pt x="2233351" y="3165776"/>
                  <a:pt x="2225923" y="3153596"/>
                  <a:pt x="2211905" y="3133970"/>
                </a:cubicBezTo>
                <a:cubicBezTo>
                  <a:pt x="2204334" y="3123371"/>
                  <a:pt x="2195363" y="3113754"/>
                  <a:pt x="2188459" y="3102708"/>
                </a:cubicBezTo>
                <a:cubicBezTo>
                  <a:pt x="2152941" y="3045878"/>
                  <a:pt x="2189560" y="3097464"/>
                  <a:pt x="2165012" y="3040185"/>
                </a:cubicBezTo>
                <a:cubicBezTo>
                  <a:pt x="2161312" y="3031552"/>
                  <a:pt x="2153583" y="3025140"/>
                  <a:pt x="2149382" y="3016739"/>
                </a:cubicBezTo>
                <a:cubicBezTo>
                  <a:pt x="2140447" y="2998869"/>
                  <a:pt x="2138212" y="2972060"/>
                  <a:pt x="2133751" y="2954216"/>
                </a:cubicBezTo>
                <a:cubicBezTo>
                  <a:pt x="2131753" y="2946224"/>
                  <a:pt x="2130023" y="2937923"/>
                  <a:pt x="2125936" y="2930770"/>
                </a:cubicBezTo>
                <a:cubicBezTo>
                  <a:pt x="2082123" y="2854099"/>
                  <a:pt x="2120277" y="2943437"/>
                  <a:pt x="2086859" y="2868246"/>
                </a:cubicBezTo>
                <a:cubicBezTo>
                  <a:pt x="2032132" y="2745109"/>
                  <a:pt x="2101511" y="2899506"/>
                  <a:pt x="2063412" y="2797908"/>
                </a:cubicBezTo>
                <a:cubicBezTo>
                  <a:pt x="2059321" y="2786999"/>
                  <a:pt x="2051873" y="2777555"/>
                  <a:pt x="2047782" y="2766646"/>
                </a:cubicBezTo>
                <a:cubicBezTo>
                  <a:pt x="2015859" y="2681517"/>
                  <a:pt x="2067852" y="2791161"/>
                  <a:pt x="2024336" y="2704123"/>
                </a:cubicBezTo>
                <a:cubicBezTo>
                  <a:pt x="2005439" y="2552958"/>
                  <a:pt x="2026605" y="2709921"/>
                  <a:pt x="2008705" y="2602523"/>
                </a:cubicBezTo>
                <a:cubicBezTo>
                  <a:pt x="2005677" y="2584353"/>
                  <a:pt x="2004184" y="2565940"/>
                  <a:pt x="2000889" y="2547816"/>
                </a:cubicBezTo>
                <a:cubicBezTo>
                  <a:pt x="1998967" y="2537248"/>
                  <a:pt x="1995404" y="2527040"/>
                  <a:pt x="1993074" y="2516554"/>
                </a:cubicBezTo>
                <a:cubicBezTo>
                  <a:pt x="1990193" y="2503587"/>
                  <a:pt x="1988481" y="2490364"/>
                  <a:pt x="1985259" y="2477477"/>
                </a:cubicBezTo>
                <a:cubicBezTo>
                  <a:pt x="1974095" y="2432821"/>
                  <a:pt x="1979378" y="2476392"/>
                  <a:pt x="1969628" y="2422770"/>
                </a:cubicBezTo>
                <a:cubicBezTo>
                  <a:pt x="1959531" y="2367238"/>
                  <a:pt x="1958573" y="2325947"/>
                  <a:pt x="1953997" y="2266462"/>
                </a:cubicBezTo>
                <a:cubicBezTo>
                  <a:pt x="1956602" y="2198729"/>
                  <a:pt x="1957148" y="2130885"/>
                  <a:pt x="1961812" y="2063262"/>
                </a:cubicBezTo>
                <a:cubicBezTo>
                  <a:pt x="1962379" y="2055043"/>
                  <a:pt x="1967365" y="2047737"/>
                  <a:pt x="1969628" y="2039816"/>
                </a:cubicBezTo>
                <a:cubicBezTo>
                  <a:pt x="1985093" y="1985687"/>
                  <a:pt x="1966073" y="2025609"/>
                  <a:pt x="2008705" y="1961662"/>
                </a:cubicBezTo>
                <a:lnTo>
                  <a:pt x="2024336" y="1938216"/>
                </a:lnTo>
                <a:cubicBezTo>
                  <a:pt x="2026941" y="1927795"/>
                  <a:pt x="2027920" y="1916827"/>
                  <a:pt x="2032151" y="1906954"/>
                </a:cubicBezTo>
                <a:cubicBezTo>
                  <a:pt x="2035851" y="1898321"/>
                  <a:pt x="2043581" y="1891909"/>
                  <a:pt x="2047782" y="1883508"/>
                </a:cubicBezTo>
                <a:cubicBezTo>
                  <a:pt x="2054056" y="1870960"/>
                  <a:pt x="2057714" y="1857251"/>
                  <a:pt x="2063412" y="1844431"/>
                </a:cubicBezTo>
                <a:cubicBezTo>
                  <a:pt x="2068144" y="1833785"/>
                  <a:pt x="2074952" y="1824079"/>
                  <a:pt x="2079043" y="1813170"/>
                </a:cubicBezTo>
                <a:cubicBezTo>
                  <a:pt x="2098871" y="1760296"/>
                  <a:pt x="2075782" y="1802544"/>
                  <a:pt x="2094674" y="1758462"/>
                </a:cubicBezTo>
                <a:cubicBezTo>
                  <a:pt x="2106573" y="1730698"/>
                  <a:pt x="2110238" y="1727301"/>
                  <a:pt x="2125936" y="1703754"/>
                </a:cubicBezTo>
                <a:cubicBezTo>
                  <a:pt x="2131146" y="1688123"/>
                  <a:pt x="2138857" y="1673114"/>
                  <a:pt x="2141566" y="1656862"/>
                </a:cubicBezTo>
                <a:cubicBezTo>
                  <a:pt x="2144171" y="1641231"/>
                  <a:pt x="2144829" y="1625148"/>
                  <a:pt x="2149382" y="1609970"/>
                </a:cubicBezTo>
                <a:cubicBezTo>
                  <a:pt x="2152730" y="1598811"/>
                  <a:pt x="2159802" y="1589129"/>
                  <a:pt x="2165012" y="1578708"/>
                </a:cubicBezTo>
                <a:cubicBezTo>
                  <a:pt x="2167554" y="1565998"/>
                  <a:pt x="2180643" y="1502744"/>
                  <a:pt x="2180643" y="1492739"/>
                </a:cubicBezTo>
                <a:cubicBezTo>
                  <a:pt x="2180643" y="1435367"/>
                  <a:pt x="2182260" y="1377392"/>
                  <a:pt x="2172828" y="1320800"/>
                </a:cubicBezTo>
                <a:cubicBezTo>
                  <a:pt x="2166716" y="1284128"/>
                  <a:pt x="2124805" y="1231473"/>
                  <a:pt x="2094674" y="1211385"/>
                </a:cubicBezTo>
                <a:cubicBezTo>
                  <a:pt x="2081364" y="1202511"/>
                  <a:pt x="2049657" y="1181999"/>
                  <a:pt x="2039966" y="1172308"/>
                </a:cubicBezTo>
                <a:cubicBezTo>
                  <a:pt x="2030755" y="1163097"/>
                  <a:pt x="2027054" y="1148707"/>
                  <a:pt x="2016520" y="1141046"/>
                </a:cubicBezTo>
                <a:cubicBezTo>
                  <a:pt x="1986951" y="1119541"/>
                  <a:pt x="1961846" y="1112401"/>
                  <a:pt x="1930551" y="1101970"/>
                </a:cubicBezTo>
                <a:cubicBezTo>
                  <a:pt x="1861580" y="1055988"/>
                  <a:pt x="1971826" y="1126517"/>
                  <a:pt x="1860212" y="1070708"/>
                </a:cubicBezTo>
                <a:cubicBezTo>
                  <a:pt x="1756545" y="1018873"/>
                  <a:pt x="1885992" y="1081756"/>
                  <a:pt x="1805505" y="1047262"/>
                </a:cubicBezTo>
                <a:cubicBezTo>
                  <a:pt x="1794796" y="1042673"/>
                  <a:pt x="1785296" y="1035315"/>
                  <a:pt x="1774243" y="1031631"/>
                </a:cubicBezTo>
                <a:cubicBezTo>
                  <a:pt x="1751209" y="1023953"/>
                  <a:pt x="1690416" y="1018734"/>
                  <a:pt x="1672643" y="1016000"/>
                </a:cubicBezTo>
                <a:cubicBezTo>
                  <a:pt x="1659514" y="1013980"/>
                  <a:pt x="1646733" y="1009941"/>
                  <a:pt x="1633566" y="1008185"/>
                </a:cubicBezTo>
                <a:cubicBezTo>
                  <a:pt x="1607614" y="1004725"/>
                  <a:pt x="1581463" y="1002975"/>
                  <a:pt x="1555412" y="1000370"/>
                </a:cubicBezTo>
                <a:cubicBezTo>
                  <a:pt x="1516335" y="1002975"/>
                  <a:pt x="1476280" y="999114"/>
                  <a:pt x="1438182" y="1008185"/>
                </a:cubicBezTo>
                <a:cubicBezTo>
                  <a:pt x="1419907" y="1012536"/>
                  <a:pt x="1406317" y="1028174"/>
                  <a:pt x="1391289" y="1039446"/>
                </a:cubicBezTo>
                <a:cubicBezTo>
                  <a:pt x="1347975" y="1071933"/>
                  <a:pt x="1361769" y="1057835"/>
                  <a:pt x="1320951" y="1109785"/>
                </a:cubicBezTo>
                <a:cubicBezTo>
                  <a:pt x="1296781" y="1140547"/>
                  <a:pt x="1223227" y="1239789"/>
                  <a:pt x="1211536" y="1266093"/>
                </a:cubicBezTo>
                <a:cubicBezTo>
                  <a:pt x="1201115" y="1289539"/>
                  <a:pt x="1192853" y="1314069"/>
                  <a:pt x="1180274" y="1336431"/>
                </a:cubicBezTo>
                <a:cubicBezTo>
                  <a:pt x="1169287" y="1355963"/>
                  <a:pt x="1153315" y="1372288"/>
                  <a:pt x="1141197" y="1391139"/>
                </a:cubicBezTo>
                <a:cubicBezTo>
                  <a:pt x="1092897" y="1466273"/>
                  <a:pt x="1125007" y="1423518"/>
                  <a:pt x="1086489" y="1500554"/>
                </a:cubicBezTo>
                <a:cubicBezTo>
                  <a:pt x="1077096" y="1519340"/>
                  <a:pt x="1064621" y="1536476"/>
                  <a:pt x="1055228" y="1555262"/>
                </a:cubicBezTo>
                <a:cubicBezTo>
                  <a:pt x="1046355" y="1573008"/>
                  <a:pt x="1040655" y="1592224"/>
                  <a:pt x="1031782" y="1609970"/>
                </a:cubicBezTo>
                <a:cubicBezTo>
                  <a:pt x="1022389" y="1628756"/>
                  <a:pt x="1009050" y="1645484"/>
                  <a:pt x="1000520" y="1664677"/>
                </a:cubicBezTo>
                <a:cubicBezTo>
                  <a:pt x="988136" y="1692541"/>
                  <a:pt x="978021" y="1721440"/>
                  <a:pt x="969259" y="1750646"/>
                </a:cubicBezTo>
                <a:cubicBezTo>
                  <a:pt x="962357" y="1773651"/>
                  <a:pt x="959129" y="1797605"/>
                  <a:pt x="953628" y="1820985"/>
                </a:cubicBezTo>
                <a:cubicBezTo>
                  <a:pt x="948708" y="1841896"/>
                  <a:pt x="943207" y="1862667"/>
                  <a:pt x="937997" y="1883508"/>
                </a:cubicBezTo>
                <a:cubicBezTo>
                  <a:pt x="935392" y="1906954"/>
                  <a:pt x="934808" y="1930714"/>
                  <a:pt x="930182" y="1953846"/>
                </a:cubicBezTo>
                <a:cubicBezTo>
                  <a:pt x="926951" y="1970003"/>
                  <a:pt x="916514" y="1984380"/>
                  <a:pt x="914551" y="2000739"/>
                </a:cubicBezTo>
                <a:cubicBezTo>
                  <a:pt x="878797" y="2298688"/>
                  <a:pt x="923758" y="2064128"/>
                  <a:pt x="898920" y="2188308"/>
                </a:cubicBezTo>
                <a:cubicBezTo>
                  <a:pt x="893710" y="2347221"/>
                  <a:pt x="890734" y="2506222"/>
                  <a:pt x="883289" y="2665046"/>
                </a:cubicBezTo>
                <a:cubicBezTo>
                  <a:pt x="882600" y="2679745"/>
                  <a:pt x="852321" y="2734848"/>
                  <a:pt x="852028" y="2735385"/>
                </a:cubicBezTo>
                <a:cubicBezTo>
                  <a:pt x="844754" y="2748721"/>
                  <a:pt x="837908" y="2762472"/>
                  <a:pt x="828582" y="2774462"/>
                </a:cubicBezTo>
                <a:cubicBezTo>
                  <a:pt x="805399" y="2804268"/>
                  <a:pt x="762262" y="2832017"/>
                  <a:pt x="734797" y="2852616"/>
                </a:cubicBezTo>
                <a:cubicBezTo>
                  <a:pt x="704983" y="2874977"/>
                  <a:pt x="701983" y="2881459"/>
                  <a:pt x="664459" y="2891693"/>
                </a:cubicBezTo>
                <a:cubicBezTo>
                  <a:pt x="625212" y="2902397"/>
                  <a:pt x="532508" y="2905583"/>
                  <a:pt x="508151" y="2907323"/>
                </a:cubicBezTo>
                <a:cubicBezTo>
                  <a:pt x="445628" y="2904718"/>
                  <a:pt x="382902" y="2905173"/>
                  <a:pt x="320582" y="2899508"/>
                </a:cubicBezTo>
                <a:cubicBezTo>
                  <a:pt x="304631" y="2898058"/>
                  <a:pt x="215772" y="2876029"/>
                  <a:pt x="195536" y="2868246"/>
                </a:cubicBezTo>
                <a:cubicBezTo>
                  <a:pt x="93457" y="2828985"/>
                  <a:pt x="188329" y="2860736"/>
                  <a:pt x="125197" y="2829170"/>
                </a:cubicBezTo>
                <a:cubicBezTo>
                  <a:pt x="117829" y="2825486"/>
                  <a:pt x="109566" y="2823959"/>
                  <a:pt x="101751" y="2821354"/>
                </a:cubicBezTo>
                <a:cubicBezTo>
                  <a:pt x="91330" y="2810934"/>
                  <a:pt x="81678" y="2799684"/>
                  <a:pt x="70489" y="2790093"/>
                </a:cubicBezTo>
                <a:cubicBezTo>
                  <a:pt x="63357" y="2783980"/>
                  <a:pt x="52911" y="2781797"/>
                  <a:pt x="47043" y="2774462"/>
                </a:cubicBezTo>
                <a:cubicBezTo>
                  <a:pt x="40360" y="2766108"/>
                  <a:pt x="32245" y="2714437"/>
                  <a:pt x="31412" y="2711939"/>
                </a:cubicBezTo>
                <a:cubicBezTo>
                  <a:pt x="27728" y="2700886"/>
                  <a:pt x="20371" y="2691386"/>
                  <a:pt x="15782" y="2680677"/>
                </a:cubicBezTo>
                <a:cubicBezTo>
                  <a:pt x="12537" y="2673105"/>
                  <a:pt x="10571" y="2665046"/>
                  <a:pt x="7966" y="2657231"/>
                </a:cubicBezTo>
                <a:cubicBezTo>
                  <a:pt x="5361" y="2620759"/>
                  <a:pt x="-1067" y="2584360"/>
                  <a:pt x="151" y="2547816"/>
                </a:cubicBezTo>
                <a:cubicBezTo>
                  <a:pt x="1246" y="2514972"/>
                  <a:pt x="17218" y="2415905"/>
                  <a:pt x="23597" y="2368062"/>
                </a:cubicBezTo>
                <a:cubicBezTo>
                  <a:pt x="26373" y="2347243"/>
                  <a:pt x="28218" y="2326298"/>
                  <a:pt x="31412" y="2305539"/>
                </a:cubicBezTo>
                <a:cubicBezTo>
                  <a:pt x="33432" y="2292410"/>
                  <a:pt x="36852" y="2279531"/>
                  <a:pt x="39228" y="2266462"/>
                </a:cubicBezTo>
                <a:cubicBezTo>
                  <a:pt x="42063" y="2250871"/>
                  <a:pt x="43935" y="2235109"/>
                  <a:pt x="47043" y="2219570"/>
                </a:cubicBezTo>
                <a:cubicBezTo>
                  <a:pt x="49150" y="2209037"/>
                  <a:pt x="52752" y="2198841"/>
                  <a:pt x="54859" y="2188308"/>
                </a:cubicBezTo>
                <a:cubicBezTo>
                  <a:pt x="69030" y="2117453"/>
                  <a:pt x="53203" y="2165092"/>
                  <a:pt x="78305" y="2102339"/>
                </a:cubicBezTo>
                <a:cubicBezTo>
                  <a:pt x="92539" y="2031164"/>
                  <a:pt x="78616" y="2095310"/>
                  <a:pt x="101751" y="2008554"/>
                </a:cubicBezTo>
                <a:cubicBezTo>
                  <a:pt x="107286" y="1987797"/>
                  <a:pt x="110589" y="1966411"/>
                  <a:pt x="117382" y="1946031"/>
                </a:cubicBezTo>
                <a:cubicBezTo>
                  <a:pt x="123656" y="1927209"/>
                  <a:pt x="134554" y="1910145"/>
                  <a:pt x="140828" y="1891323"/>
                </a:cubicBezTo>
                <a:cubicBezTo>
                  <a:pt x="152823" y="1855338"/>
                  <a:pt x="161669" y="1818380"/>
                  <a:pt x="172089" y="1781908"/>
                </a:cubicBezTo>
                <a:cubicBezTo>
                  <a:pt x="177299" y="1763672"/>
                  <a:pt x="181722" y="1745192"/>
                  <a:pt x="187720" y="1727200"/>
                </a:cubicBezTo>
                <a:cubicBezTo>
                  <a:pt x="192930" y="1711569"/>
                  <a:pt x="197379" y="1695664"/>
                  <a:pt x="203351" y="1680308"/>
                </a:cubicBezTo>
                <a:cubicBezTo>
                  <a:pt x="215626" y="1648744"/>
                  <a:pt x="233124" y="1619087"/>
                  <a:pt x="242428" y="1586523"/>
                </a:cubicBezTo>
                <a:cubicBezTo>
                  <a:pt x="247638" y="1568287"/>
                  <a:pt x="253794" y="1550296"/>
                  <a:pt x="258059" y="1531816"/>
                </a:cubicBezTo>
                <a:cubicBezTo>
                  <a:pt x="273255" y="1465965"/>
                  <a:pt x="256418" y="1500460"/>
                  <a:pt x="281505" y="1430216"/>
                </a:cubicBezTo>
                <a:cubicBezTo>
                  <a:pt x="288178" y="1411532"/>
                  <a:pt x="297829" y="1394026"/>
                  <a:pt x="304951" y="1375508"/>
                </a:cubicBezTo>
                <a:cubicBezTo>
                  <a:pt x="359713" y="1233127"/>
                  <a:pt x="274526" y="1436080"/>
                  <a:pt x="344028" y="1273908"/>
                </a:cubicBezTo>
                <a:cubicBezTo>
                  <a:pt x="365026" y="1147913"/>
                  <a:pt x="332607" y="1327401"/>
                  <a:pt x="375289" y="1156677"/>
                </a:cubicBezTo>
                <a:cubicBezTo>
                  <a:pt x="404084" y="1041498"/>
                  <a:pt x="356184" y="1167798"/>
                  <a:pt x="398736" y="1031631"/>
                </a:cubicBezTo>
                <a:cubicBezTo>
                  <a:pt x="404654" y="1012694"/>
                  <a:pt x="416264" y="995860"/>
                  <a:pt x="422182" y="976923"/>
                </a:cubicBezTo>
                <a:cubicBezTo>
                  <a:pt x="429346" y="953998"/>
                  <a:pt x="431384" y="929727"/>
                  <a:pt x="437812" y="906585"/>
                </a:cubicBezTo>
                <a:cubicBezTo>
                  <a:pt x="444427" y="882772"/>
                  <a:pt x="453443" y="859692"/>
                  <a:pt x="461259" y="836246"/>
                </a:cubicBezTo>
                <a:cubicBezTo>
                  <a:pt x="463114" y="825117"/>
                  <a:pt x="472793" y="763929"/>
                  <a:pt x="476889" y="750277"/>
                </a:cubicBezTo>
                <a:cubicBezTo>
                  <a:pt x="499694" y="674259"/>
                  <a:pt x="487647" y="748257"/>
                  <a:pt x="500336" y="672123"/>
                </a:cubicBezTo>
                <a:cubicBezTo>
                  <a:pt x="501558" y="664794"/>
                  <a:pt x="512723" y="581334"/>
                  <a:pt x="515966" y="570523"/>
                </a:cubicBezTo>
                <a:cubicBezTo>
                  <a:pt x="519314" y="559364"/>
                  <a:pt x="526387" y="549682"/>
                  <a:pt x="531597" y="539262"/>
                </a:cubicBezTo>
                <a:cubicBezTo>
                  <a:pt x="534202" y="526236"/>
                  <a:pt x="536425" y="513128"/>
                  <a:pt x="539412" y="500185"/>
                </a:cubicBezTo>
                <a:cubicBezTo>
                  <a:pt x="547788" y="463887"/>
                  <a:pt x="559607" y="418921"/>
                  <a:pt x="570674" y="382954"/>
                </a:cubicBezTo>
                <a:cubicBezTo>
                  <a:pt x="593483" y="308825"/>
                  <a:pt x="577851" y="363219"/>
                  <a:pt x="601936" y="296985"/>
                </a:cubicBezTo>
                <a:cubicBezTo>
                  <a:pt x="607567" y="281501"/>
                  <a:pt x="613231" y="265989"/>
                  <a:pt x="617566" y="250093"/>
                </a:cubicBezTo>
                <a:cubicBezTo>
                  <a:pt x="621061" y="237277"/>
                  <a:pt x="620718" y="223454"/>
                  <a:pt x="625382" y="211016"/>
                </a:cubicBezTo>
                <a:cubicBezTo>
                  <a:pt x="628680" y="202221"/>
                  <a:pt x="635802" y="195385"/>
                  <a:pt x="641012" y="187570"/>
                </a:cubicBezTo>
                <a:cubicBezTo>
                  <a:pt x="643133" y="176968"/>
                  <a:pt x="651915" y="129838"/>
                  <a:pt x="656643" y="117231"/>
                </a:cubicBezTo>
                <a:cubicBezTo>
                  <a:pt x="660734" y="106322"/>
                  <a:pt x="667685" y="96678"/>
                  <a:pt x="672274" y="85970"/>
                </a:cubicBezTo>
                <a:cubicBezTo>
                  <a:pt x="688867" y="47253"/>
                  <a:pt x="668897" y="76628"/>
                  <a:pt x="695720" y="39077"/>
                </a:cubicBezTo>
                <a:cubicBezTo>
                  <a:pt x="703291" y="28478"/>
                  <a:pt x="708567" y="15387"/>
                  <a:pt x="719166" y="7816"/>
                </a:cubicBezTo>
                <a:cubicBezTo>
                  <a:pt x="727907" y="1573"/>
                  <a:pt x="740007" y="2605"/>
                  <a:pt x="750428" y="0"/>
                </a:cubicBezTo>
                <a:lnTo>
                  <a:pt x="1250612" y="7816"/>
                </a:lnTo>
                <a:cubicBezTo>
                  <a:pt x="1276784" y="8523"/>
                  <a:pt x="1302675" y="13457"/>
                  <a:pt x="1328766" y="15631"/>
                </a:cubicBezTo>
                <a:cubicBezTo>
                  <a:pt x="1365205" y="18667"/>
                  <a:pt x="1401693" y="21092"/>
                  <a:pt x="1438182" y="23446"/>
                </a:cubicBezTo>
                <a:cubicBezTo>
                  <a:pt x="1599529" y="33856"/>
                  <a:pt x="1761149" y="41507"/>
                  <a:pt x="1922736" y="46893"/>
                </a:cubicBezTo>
                <a:lnTo>
                  <a:pt x="2196274" y="54708"/>
                </a:lnTo>
                <a:lnTo>
                  <a:pt x="2540151" y="70339"/>
                </a:lnTo>
                <a:cubicBezTo>
                  <a:pt x="2566202" y="80759"/>
                  <a:pt x="2591687" y="92727"/>
                  <a:pt x="2618305" y="101600"/>
                </a:cubicBezTo>
                <a:cubicBezTo>
                  <a:pt x="2641094" y="109197"/>
                  <a:pt x="2650942" y="111252"/>
                  <a:pt x="2673012" y="125046"/>
                </a:cubicBezTo>
                <a:cubicBezTo>
                  <a:pt x="2684058" y="131950"/>
                  <a:pt x="2693674" y="140922"/>
                  <a:pt x="2704274" y="148493"/>
                </a:cubicBezTo>
                <a:cubicBezTo>
                  <a:pt x="2711917" y="153952"/>
                  <a:pt x="2719905" y="158913"/>
                  <a:pt x="2727720" y="164123"/>
                </a:cubicBezTo>
                <a:cubicBezTo>
                  <a:pt x="2732930" y="171939"/>
                  <a:pt x="2736282" y="181385"/>
                  <a:pt x="2743351" y="187570"/>
                </a:cubicBezTo>
                <a:cubicBezTo>
                  <a:pt x="2757489" y="199940"/>
                  <a:pt x="2790243" y="218831"/>
                  <a:pt x="2790243" y="218831"/>
                </a:cubicBezTo>
                <a:cubicBezTo>
                  <a:pt x="2818753" y="304354"/>
                  <a:pt x="2773282" y="174804"/>
                  <a:pt x="2813689" y="265723"/>
                </a:cubicBezTo>
                <a:cubicBezTo>
                  <a:pt x="2828544" y="299148"/>
                  <a:pt x="2828043" y="312054"/>
                  <a:pt x="2837136" y="343877"/>
                </a:cubicBezTo>
                <a:cubicBezTo>
                  <a:pt x="2839399" y="351798"/>
                  <a:pt x="2842346" y="359508"/>
                  <a:pt x="2844951" y="367323"/>
                </a:cubicBezTo>
                <a:cubicBezTo>
                  <a:pt x="2847556" y="388164"/>
                  <a:pt x="2849990" y="409027"/>
                  <a:pt x="2852766" y="429846"/>
                </a:cubicBezTo>
                <a:cubicBezTo>
                  <a:pt x="2855201" y="448106"/>
                  <a:pt x="2858986" y="466202"/>
                  <a:pt x="2860582" y="484554"/>
                </a:cubicBezTo>
                <a:cubicBezTo>
                  <a:pt x="2868887" y="580062"/>
                  <a:pt x="2872859" y="725610"/>
                  <a:pt x="2876212" y="812800"/>
                </a:cubicBezTo>
                <a:cubicBezTo>
                  <a:pt x="2873607" y="982133"/>
                  <a:pt x="2873233" y="1151516"/>
                  <a:pt x="2868397" y="1320800"/>
                </a:cubicBezTo>
                <a:cubicBezTo>
                  <a:pt x="2868018" y="1334078"/>
                  <a:pt x="2862766" y="1346774"/>
                  <a:pt x="2860582" y="1359877"/>
                </a:cubicBezTo>
                <a:cubicBezTo>
                  <a:pt x="2851941" y="1411722"/>
                  <a:pt x="2850508" y="1437161"/>
                  <a:pt x="2844951" y="1492739"/>
                </a:cubicBezTo>
                <a:cubicBezTo>
                  <a:pt x="2847556" y="1641231"/>
                  <a:pt x="2848400" y="1789765"/>
                  <a:pt x="2852766" y="1938216"/>
                </a:cubicBezTo>
                <a:cubicBezTo>
                  <a:pt x="2853612" y="1966978"/>
                  <a:pt x="2855279" y="1995903"/>
                  <a:pt x="2860582" y="2024185"/>
                </a:cubicBezTo>
                <a:cubicBezTo>
                  <a:pt x="2863167" y="2037974"/>
                  <a:pt x="2872181" y="2049825"/>
                  <a:pt x="2876212" y="2063262"/>
                </a:cubicBezTo>
                <a:cubicBezTo>
                  <a:pt x="2880029" y="2075985"/>
                  <a:pt x="2880379" y="2089566"/>
                  <a:pt x="2884028" y="2102339"/>
                </a:cubicBezTo>
                <a:cubicBezTo>
                  <a:pt x="2890818" y="2126102"/>
                  <a:pt x="2899659" y="2149231"/>
                  <a:pt x="2907474" y="2172677"/>
                </a:cubicBezTo>
                <a:cubicBezTo>
                  <a:pt x="2907475" y="2172681"/>
                  <a:pt x="2923103" y="2219567"/>
                  <a:pt x="2923105" y="2219570"/>
                </a:cubicBezTo>
                <a:lnTo>
                  <a:pt x="2938736" y="2243016"/>
                </a:lnTo>
                <a:lnTo>
                  <a:pt x="2954366" y="2289908"/>
                </a:lnTo>
                <a:cubicBezTo>
                  <a:pt x="2956971" y="2297723"/>
                  <a:pt x="2958498" y="2305986"/>
                  <a:pt x="2962182" y="2313354"/>
                </a:cubicBezTo>
                <a:cubicBezTo>
                  <a:pt x="2969997" y="2328985"/>
                  <a:pt x="2977141" y="2344970"/>
                  <a:pt x="2985628" y="2360246"/>
                </a:cubicBezTo>
                <a:cubicBezTo>
                  <a:pt x="2990190" y="2368457"/>
                  <a:pt x="2996599" y="2375537"/>
                  <a:pt x="3001259" y="2383693"/>
                </a:cubicBezTo>
                <a:cubicBezTo>
                  <a:pt x="3007039" y="2393808"/>
                  <a:pt x="3011109" y="2404839"/>
                  <a:pt x="3016889" y="2414954"/>
                </a:cubicBezTo>
                <a:cubicBezTo>
                  <a:pt x="3021549" y="2423109"/>
                  <a:pt x="3028022" y="2430154"/>
                  <a:pt x="3032520" y="2438400"/>
                </a:cubicBezTo>
                <a:cubicBezTo>
                  <a:pt x="3047413" y="2465703"/>
                  <a:pt x="3068762" y="2508048"/>
                  <a:pt x="3079412" y="2540000"/>
                </a:cubicBezTo>
                <a:cubicBezTo>
                  <a:pt x="3082809" y="2550190"/>
                  <a:pt x="3082865" y="2561446"/>
                  <a:pt x="3087228" y="2571262"/>
                </a:cubicBezTo>
                <a:cubicBezTo>
                  <a:pt x="3093397" y="2585143"/>
                  <a:pt x="3103881" y="2596752"/>
                  <a:pt x="3110674" y="2610339"/>
                </a:cubicBezTo>
                <a:cubicBezTo>
                  <a:pt x="3116948" y="2622887"/>
                  <a:pt x="3120372" y="2636703"/>
                  <a:pt x="3126305" y="2649416"/>
                </a:cubicBezTo>
                <a:cubicBezTo>
                  <a:pt x="3138622" y="2675810"/>
                  <a:pt x="3153909" y="2700799"/>
                  <a:pt x="3165382" y="2727570"/>
                </a:cubicBezTo>
                <a:cubicBezTo>
                  <a:pt x="3181013" y="2764042"/>
                  <a:pt x="3192587" y="2802533"/>
                  <a:pt x="3212274" y="2836985"/>
                </a:cubicBezTo>
                <a:cubicBezTo>
                  <a:pt x="3227918" y="2864362"/>
                  <a:pt x="3254352" y="2908272"/>
                  <a:pt x="3266982" y="2938585"/>
                </a:cubicBezTo>
                <a:cubicBezTo>
                  <a:pt x="3273319" y="2953794"/>
                  <a:pt x="3276122" y="2970333"/>
                  <a:pt x="3282612" y="2985477"/>
                </a:cubicBezTo>
                <a:cubicBezTo>
                  <a:pt x="3291791" y="3006894"/>
                  <a:pt x="3313874" y="3048000"/>
                  <a:pt x="3313874" y="3048000"/>
                </a:cubicBezTo>
                <a:cubicBezTo>
                  <a:pt x="3331783" y="3119636"/>
                  <a:pt x="3317589" y="3092648"/>
                  <a:pt x="3345136" y="3133970"/>
                </a:cubicBezTo>
                <a:cubicBezTo>
                  <a:pt x="3347741" y="3141785"/>
                  <a:pt x="3349706" y="3149844"/>
                  <a:pt x="3352951" y="3157416"/>
                </a:cubicBezTo>
                <a:cubicBezTo>
                  <a:pt x="3357540" y="3168124"/>
                  <a:pt x="3364491" y="3177768"/>
                  <a:pt x="3368582" y="3188677"/>
                </a:cubicBezTo>
                <a:cubicBezTo>
                  <a:pt x="3372354" y="3198734"/>
                  <a:pt x="3372625" y="3209882"/>
                  <a:pt x="3376397" y="3219939"/>
                </a:cubicBezTo>
                <a:cubicBezTo>
                  <a:pt x="3380488" y="3230848"/>
                  <a:pt x="3387296" y="3240554"/>
                  <a:pt x="3392028" y="3251200"/>
                </a:cubicBezTo>
                <a:cubicBezTo>
                  <a:pt x="3397726" y="3264020"/>
                  <a:pt x="3402449" y="3277251"/>
                  <a:pt x="3407659" y="3290277"/>
                </a:cubicBezTo>
                <a:cubicBezTo>
                  <a:pt x="3410264" y="3308513"/>
                  <a:pt x="3411861" y="3326922"/>
                  <a:pt x="3415474" y="3344985"/>
                </a:cubicBezTo>
                <a:cubicBezTo>
                  <a:pt x="3417090" y="3353063"/>
                  <a:pt x="3423289" y="3360193"/>
                  <a:pt x="3423289" y="3368431"/>
                </a:cubicBezTo>
                <a:cubicBezTo>
                  <a:pt x="3423289" y="3485691"/>
                  <a:pt x="3420160" y="3602957"/>
                  <a:pt x="3415474" y="3720123"/>
                </a:cubicBezTo>
                <a:cubicBezTo>
                  <a:pt x="3414778" y="3737532"/>
                  <a:pt x="3406443" y="3765046"/>
                  <a:pt x="3399843" y="3782646"/>
                </a:cubicBezTo>
                <a:cubicBezTo>
                  <a:pt x="3394917" y="3795782"/>
                  <a:pt x="3390486" y="3809175"/>
                  <a:pt x="3384212" y="3821723"/>
                </a:cubicBezTo>
                <a:cubicBezTo>
                  <a:pt x="3380011" y="3830124"/>
                  <a:pt x="3373242" y="3837015"/>
                  <a:pt x="3368582" y="3845170"/>
                </a:cubicBezTo>
                <a:cubicBezTo>
                  <a:pt x="3357261" y="3864983"/>
                  <a:pt x="3352552" y="3882741"/>
                  <a:pt x="3337320" y="3899877"/>
                </a:cubicBezTo>
                <a:cubicBezTo>
                  <a:pt x="3322634" y="3916399"/>
                  <a:pt x="3311399" y="3939780"/>
                  <a:pt x="3290428" y="3946770"/>
                </a:cubicBezTo>
                <a:lnTo>
                  <a:pt x="3266982" y="3954585"/>
                </a:lnTo>
                <a:cubicBezTo>
                  <a:pt x="3256561" y="3962400"/>
                  <a:pt x="3247107" y="3971705"/>
                  <a:pt x="3235720" y="3978031"/>
                </a:cubicBezTo>
                <a:cubicBezTo>
                  <a:pt x="3228102" y="3982263"/>
                  <a:pt x="3186988" y="3997716"/>
                  <a:pt x="3173197" y="4001477"/>
                </a:cubicBezTo>
                <a:cubicBezTo>
                  <a:pt x="3152472" y="4007129"/>
                  <a:pt x="3131054" y="4010315"/>
                  <a:pt x="3110674" y="4017108"/>
                </a:cubicBezTo>
                <a:cubicBezTo>
                  <a:pt x="3095043" y="4022318"/>
                  <a:pt x="3079938" y="4029508"/>
                  <a:pt x="3063782" y="4032739"/>
                </a:cubicBezTo>
                <a:cubicBezTo>
                  <a:pt x="3050756" y="4035344"/>
                  <a:pt x="3037855" y="4038675"/>
                  <a:pt x="3024705" y="4040554"/>
                </a:cubicBezTo>
                <a:cubicBezTo>
                  <a:pt x="2970714" y="4048267"/>
                  <a:pt x="2905741" y="4052110"/>
                  <a:pt x="2852766" y="4056185"/>
                </a:cubicBezTo>
                <a:cubicBezTo>
                  <a:pt x="2830344" y="4053943"/>
                  <a:pt x="2779334" y="4054638"/>
                  <a:pt x="2751166" y="4040554"/>
                </a:cubicBezTo>
                <a:cubicBezTo>
                  <a:pt x="2742765" y="4036353"/>
                  <a:pt x="2735535" y="4030133"/>
                  <a:pt x="2727720" y="4024923"/>
                </a:cubicBezTo>
                <a:cubicBezTo>
                  <a:pt x="2722510" y="4017108"/>
                  <a:pt x="2718731" y="4008119"/>
                  <a:pt x="2712089" y="4001477"/>
                </a:cubicBezTo>
                <a:cubicBezTo>
                  <a:pt x="2705447" y="3994835"/>
                  <a:pt x="2696286" y="3991306"/>
                  <a:pt x="2688643" y="3985846"/>
                </a:cubicBezTo>
                <a:cubicBezTo>
                  <a:pt x="2678044" y="3978275"/>
                  <a:pt x="2667981" y="3969971"/>
                  <a:pt x="2657382" y="3962400"/>
                </a:cubicBezTo>
                <a:cubicBezTo>
                  <a:pt x="2649739" y="3956941"/>
                  <a:pt x="2642337" y="3950970"/>
                  <a:pt x="2633936" y="3946770"/>
                </a:cubicBezTo>
                <a:cubicBezTo>
                  <a:pt x="2626567" y="3943086"/>
                  <a:pt x="2628726" y="3978031"/>
                  <a:pt x="2618305" y="39702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7.</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721585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50583DB-DC83-4BDB-8024-F78DD022A0AC}"/>
              </a:ext>
            </a:extLst>
          </p:cNvPr>
          <p:cNvSpPr/>
          <p:nvPr/>
        </p:nvSpPr>
        <p:spPr>
          <a:xfrm>
            <a:off x="7455726" y="1656862"/>
            <a:ext cx="3401541" cy="3970216"/>
          </a:xfrm>
          <a:custGeom>
            <a:avLst/>
            <a:gdLst>
              <a:gd name="connsiteX0" fmla="*/ 2618305 w 3423289"/>
              <a:gd name="connsiteY0" fmla="*/ 3970216 h 4056185"/>
              <a:gd name="connsiteX1" fmla="*/ 2571412 w 3423289"/>
              <a:gd name="connsiteY1" fmla="*/ 3899877 h 4056185"/>
              <a:gd name="connsiteX2" fmla="*/ 2540151 w 3423289"/>
              <a:gd name="connsiteY2" fmla="*/ 3845170 h 4056185"/>
              <a:gd name="connsiteX3" fmla="*/ 2516705 w 3423289"/>
              <a:gd name="connsiteY3" fmla="*/ 3829539 h 4056185"/>
              <a:gd name="connsiteX4" fmla="*/ 2493259 w 3423289"/>
              <a:gd name="connsiteY4" fmla="*/ 3782646 h 4056185"/>
              <a:gd name="connsiteX5" fmla="*/ 2461997 w 3423289"/>
              <a:gd name="connsiteY5" fmla="*/ 3727939 h 4056185"/>
              <a:gd name="connsiteX6" fmla="*/ 2446366 w 3423289"/>
              <a:gd name="connsiteY6" fmla="*/ 3696677 h 4056185"/>
              <a:gd name="connsiteX7" fmla="*/ 2399474 w 3423289"/>
              <a:gd name="connsiteY7" fmla="*/ 3626339 h 4056185"/>
              <a:gd name="connsiteX8" fmla="*/ 2383843 w 3423289"/>
              <a:gd name="connsiteY8" fmla="*/ 3602893 h 4056185"/>
              <a:gd name="connsiteX9" fmla="*/ 2368212 w 3423289"/>
              <a:gd name="connsiteY9" fmla="*/ 3556000 h 4056185"/>
              <a:gd name="connsiteX10" fmla="*/ 2360397 w 3423289"/>
              <a:gd name="connsiteY10" fmla="*/ 3532554 h 4056185"/>
              <a:gd name="connsiteX11" fmla="*/ 2329136 w 3423289"/>
              <a:gd name="connsiteY11" fmla="*/ 3454400 h 4056185"/>
              <a:gd name="connsiteX12" fmla="*/ 2321320 w 3423289"/>
              <a:gd name="connsiteY12" fmla="*/ 3430954 h 4056185"/>
              <a:gd name="connsiteX13" fmla="*/ 2313505 w 3423289"/>
              <a:gd name="connsiteY13" fmla="*/ 3391877 h 4056185"/>
              <a:gd name="connsiteX14" fmla="*/ 2305689 w 3423289"/>
              <a:gd name="connsiteY14" fmla="*/ 3368431 h 4056185"/>
              <a:gd name="connsiteX15" fmla="*/ 2297874 w 3423289"/>
              <a:gd name="connsiteY15" fmla="*/ 3337170 h 4056185"/>
              <a:gd name="connsiteX16" fmla="*/ 2282243 w 3423289"/>
              <a:gd name="connsiteY16" fmla="*/ 3290277 h 4056185"/>
              <a:gd name="connsiteX17" fmla="*/ 2266612 w 3423289"/>
              <a:gd name="connsiteY17" fmla="*/ 3266831 h 4056185"/>
              <a:gd name="connsiteX18" fmla="*/ 2258797 w 3423289"/>
              <a:gd name="connsiteY18" fmla="*/ 3243385 h 4056185"/>
              <a:gd name="connsiteX19" fmla="*/ 2243166 w 3423289"/>
              <a:gd name="connsiteY19" fmla="*/ 3188677 h 4056185"/>
              <a:gd name="connsiteX20" fmla="*/ 2211905 w 3423289"/>
              <a:gd name="connsiteY20" fmla="*/ 3133970 h 4056185"/>
              <a:gd name="connsiteX21" fmla="*/ 2188459 w 3423289"/>
              <a:gd name="connsiteY21" fmla="*/ 3102708 h 4056185"/>
              <a:gd name="connsiteX22" fmla="*/ 2165012 w 3423289"/>
              <a:gd name="connsiteY22" fmla="*/ 3040185 h 4056185"/>
              <a:gd name="connsiteX23" fmla="*/ 2149382 w 3423289"/>
              <a:gd name="connsiteY23" fmla="*/ 3016739 h 4056185"/>
              <a:gd name="connsiteX24" fmla="*/ 2133751 w 3423289"/>
              <a:gd name="connsiteY24" fmla="*/ 2954216 h 4056185"/>
              <a:gd name="connsiteX25" fmla="*/ 2125936 w 3423289"/>
              <a:gd name="connsiteY25" fmla="*/ 2930770 h 4056185"/>
              <a:gd name="connsiteX26" fmla="*/ 2086859 w 3423289"/>
              <a:gd name="connsiteY26" fmla="*/ 2868246 h 4056185"/>
              <a:gd name="connsiteX27" fmla="*/ 2063412 w 3423289"/>
              <a:gd name="connsiteY27" fmla="*/ 2797908 h 4056185"/>
              <a:gd name="connsiteX28" fmla="*/ 2047782 w 3423289"/>
              <a:gd name="connsiteY28" fmla="*/ 2766646 h 4056185"/>
              <a:gd name="connsiteX29" fmla="*/ 2024336 w 3423289"/>
              <a:gd name="connsiteY29" fmla="*/ 2704123 h 4056185"/>
              <a:gd name="connsiteX30" fmla="*/ 2008705 w 3423289"/>
              <a:gd name="connsiteY30" fmla="*/ 2602523 h 4056185"/>
              <a:gd name="connsiteX31" fmla="*/ 2000889 w 3423289"/>
              <a:gd name="connsiteY31" fmla="*/ 2547816 h 4056185"/>
              <a:gd name="connsiteX32" fmla="*/ 1993074 w 3423289"/>
              <a:gd name="connsiteY32" fmla="*/ 2516554 h 4056185"/>
              <a:gd name="connsiteX33" fmla="*/ 1985259 w 3423289"/>
              <a:gd name="connsiteY33" fmla="*/ 2477477 h 4056185"/>
              <a:gd name="connsiteX34" fmla="*/ 1969628 w 3423289"/>
              <a:gd name="connsiteY34" fmla="*/ 2422770 h 4056185"/>
              <a:gd name="connsiteX35" fmla="*/ 1953997 w 3423289"/>
              <a:gd name="connsiteY35" fmla="*/ 2266462 h 4056185"/>
              <a:gd name="connsiteX36" fmla="*/ 1961812 w 3423289"/>
              <a:gd name="connsiteY36" fmla="*/ 2063262 h 4056185"/>
              <a:gd name="connsiteX37" fmla="*/ 1969628 w 3423289"/>
              <a:gd name="connsiteY37" fmla="*/ 2039816 h 4056185"/>
              <a:gd name="connsiteX38" fmla="*/ 2008705 w 3423289"/>
              <a:gd name="connsiteY38" fmla="*/ 1961662 h 4056185"/>
              <a:gd name="connsiteX39" fmla="*/ 2024336 w 3423289"/>
              <a:gd name="connsiteY39" fmla="*/ 1938216 h 4056185"/>
              <a:gd name="connsiteX40" fmla="*/ 2032151 w 3423289"/>
              <a:gd name="connsiteY40" fmla="*/ 1906954 h 4056185"/>
              <a:gd name="connsiteX41" fmla="*/ 2047782 w 3423289"/>
              <a:gd name="connsiteY41" fmla="*/ 1883508 h 4056185"/>
              <a:gd name="connsiteX42" fmla="*/ 2063412 w 3423289"/>
              <a:gd name="connsiteY42" fmla="*/ 1844431 h 4056185"/>
              <a:gd name="connsiteX43" fmla="*/ 2079043 w 3423289"/>
              <a:gd name="connsiteY43" fmla="*/ 1813170 h 4056185"/>
              <a:gd name="connsiteX44" fmla="*/ 2094674 w 3423289"/>
              <a:gd name="connsiteY44" fmla="*/ 1758462 h 4056185"/>
              <a:gd name="connsiteX45" fmla="*/ 2125936 w 3423289"/>
              <a:gd name="connsiteY45" fmla="*/ 1703754 h 4056185"/>
              <a:gd name="connsiteX46" fmla="*/ 2141566 w 3423289"/>
              <a:gd name="connsiteY46" fmla="*/ 1656862 h 4056185"/>
              <a:gd name="connsiteX47" fmla="*/ 2149382 w 3423289"/>
              <a:gd name="connsiteY47" fmla="*/ 1609970 h 4056185"/>
              <a:gd name="connsiteX48" fmla="*/ 2165012 w 3423289"/>
              <a:gd name="connsiteY48" fmla="*/ 1578708 h 4056185"/>
              <a:gd name="connsiteX49" fmla="*/ 2180643 w 3423289"/>
              <a:gd name="connsiteY49" fmla="*/ 1492739 h 4056185"/>
              <a:gd name="connsiteX50" fmla="*/ 2172828 w 3423289"/>
              <a:gd name="connsiteY50" fmla="*/ 1320800 h 4056185"/>
              <a:gd name="connsiteX51" fmla="*/ 2094674 w 3423289"/>
              <a:gd name="connsiteY51" fmla="*/ 1211385 h 4056185"/>
              <a:gd name="connsiteX52" fmla="*/ 2039966 w 3423289"/>
              <a:gd name="connsiteY52" fmla="*/ 1172308 h 4056185"/>
              <a:gd name="connsiteX53" fmla="*/ 2016520 w 3423289"/>
              <a:gd name="connsiteY53" fmla="*/ 1141046 h 4056185"/>
              <a:gd name="connsiteX54" fmla="*/ 1930551 w 3423289"/>
              <a:gd name="connsiteY54" fmla="*/ 1101970 h 4056185"/>
              <a:gd name="connsiteX55" fmla="*/ 1860212 w 3423289"/>
              <a:gd name="connsiteY55" fmla="*/ 1070708 h 4056185"/>
              <a:gd name="connsiteX56" fmla="*/ 1805505 w 3423289"/>
              <a:gd name="connsiteY56" fmla="*/ 1047262 h 4056185"/>
              <a:gd name="connsiteX57" fmla="*/ 1774243 w 3423289"/>
              <a:gd name="connsiteY57" fmla="*/ 1031631 h 4056185"/>
              <a:gd name="connsiteX58" fmla="*/ 1672643 w 3423289"/>
              <a:gd name="connsiteY58" fmla="*/ 1016000 h 4056185"/>
              <a:gd name="connsiteX59" fmla="*/ 1633566 w 3423289"/>
              <a:gd name="connsiteY59" fmla="*/ 1008185 h 4056185"/>
              <a:gd name="connsiteX60" fmla="*/ 1555412 w 3423289"/>
              <a:gd name="connsiteY60" fmla="*/ 1000370 h 4056185"/>
              <a:gd name="connsiteX61" fmla="*/ 1438182 w 3423289"/>
              <a:gd name="connsiteY61" fmla="*/ 1008185 h 4056185"/>
              <a:gd name="connsiteX62" fmla="*/ 1391289 w 3423289"/>
              <a:gd name="connsiteY62" fmla="*/ 1039446 h 4056185"/>
              <a:gd name="connsiteX63" fmla="*/ 1320951 w 3423289"/>
              <a:gd name="connsiteY63" fmla="*/ 1109785 h 4056185"/>
              <a:gd name="connsiteX64" fmla="*/ 1211536 w 3423289"/>
              <a:gd name="connsiteY64" fmla="*/ 1266093 h 4056185"/>
              <a:gd name="connsiteX65" fmla="*/ 1180274 w 3423289"/>
              <a:gd name="connsiteY65" fmla="*/ 1336431 h 4056185"/>
              <a:gd name="connsiteX66" fmla="*/ 1141197 w 3423289"/>
              <a:gd name="connsiteY66" fmla="*/ 1391139 h 4056185"/>
              <a:gd name="connsiteX67" fmla="*/ 1086489 w 3423289"/>
              <a:gd name="connsiteY67" fmla="*/ 1500554 h 4056185"/>
              <a:gd name="connsiteX68" fmla="*/ 1055228 w 3423289"/>
              <a:gd name="connsiteY68" fmla="*/ 1555262 h 4056185"/>
              <a:gd name="connsiteX69" fmla="*/ 1031782 w 3423289"/>
              <a:gd name="connsiteY69" fmla="*/ 1609970 h 4056185"/>
              <a:gd name="connsiteX70" fmla="*/ 1000520 w 3423289"/>
              <a:gd name="connsiteY70" fmla="*/ 1664677 h 4056185"/>
              <a:gd name="connsiteX71" fmla="*/ 969259 w 3423289"/>
              <a:gd name="connsiteY71" fmla="*/ 1750646 h 4056185"/>
              <a:gd name="connsiteX72" fmla="*/ 953628 w 3423289"/>
              <a:gd name="connsiteY72" fmla="*/ 1820985 h 4056185"/>
              <a:gd name="connsiteX73" fmla="*/ 937997 w 3423289"/>
              <a:gd name="connsiteY73" fmla="*/ 1883508 h 4056185"/>
              <a:gd name="connsiteX74" fmla="*/ 930182 w 3423289"/>
              <a:gd name="connsiteY74" fmla="*/ 1953846 h 4056185"/>
              <a:gd name="connsiteX75" fmla="*/ 914551 w 3423289"/>
              <a:gd name="connsiteY75" fmla="*/ 2000739 h 4056185"/>
              <a:gd name="connsiteX76" fmla="*/ 898920 w 3423289"/>
              <a:gd name="connsiteY76" fmla="*/ 2188308 h 4056185"/>
              <a:gd name="connsiteX77" fmla="*/ 883289 w 3423289"/>
              <a:gd name="connsiteY77" fmla="*/ 2665046 h 4056185"/>
              <a:gd name="connsiteX78" fmla="*/ 852028 w 3423289"/>
              <a:gd name="connsiteY78" fmla="*/ 2735385 h 4056185"/>
              <a:gd name="connsiteX79" fmla="*/ 828582 w 3423289"/>
              <a:gd name="connsiteY79" fmla="*/ 2774462 h 4056185"/>
              <a:gd name="connsiteX80" fmla="*/ 734797 w 3423289"/>
              <a:gd name="connsiteY80" fmla="*/ 2852616 h 4056185"/>
              <a:gd name="connsiteX81" fmla="*/ 664459 w 3423289"/>
              <a:gd name="connsiteY81" fmla="*/ 2891693 h 4056185"/>
              <a:gd name="connsiteX82" fmla="*/ 508151 w 3423289"/>
              <a:gd name="connsiteY82" fmla="*/ 2907323 h 4056185"/>
              <a:gd name="connsiteX83" fmla="*/ 320582 w 3423289"/>
              <a:gd name="connsiteY83" fmla="*/ 2899508 h 4056185"/>
              <a:gd name="connsiteX84" fmla="*/ 195536 w 3423289"/>
              <a:gd name="connsiteY84" fmla="*/ 2868246 h 4056185"/>
              <a:gd name="connsiteX85" fmla="*/ 125197 w 3423289"/>
              <a:gd name="connsiteY85" fmla="*/ 2829170 h 4056185"/>
              <a:gd name="connsiteX86" fmla="*/ 101751 w 3423289"/>
              <a:gd name="connsiteY86" fmla="*/ 2821354 h 4056185"/>
              <a:gd name="connsiteX87" fmla="*/ 70489 w 3423289"/>
              <a:gd name="connsiteY87" fmla="*/ 2790093 h 4056185"/>
              <a:gd name="connsiteX88" fmla="*/ 47043 w 3423289"/>
              <a:gd name="connsiteY88" fmla="*/ 2774462 h 4056185"/>
              <a:gd name="connsiteX89" fmla="*/ 31412 w 3423289"/>
              <a:gd name="connsiteY89" fmla="*/ 2711939 h 4056185"/>
              <a:gd name="connsiteX90" fmla="*/ 15782 w 3423289"/>
              <a:gd name="connsiteY90" fmla="*/ 2680677 h 4056185"/>
              <a:gd name="connsiteX91" fmla="*/ 7966 w 3423289"/>
              <a:gd name="connsiteY91" fmla="*/ 2657231 h 4056185"/>
              <a:gd name="connsiteX92" fmla="*/ 151 w 3423289"/>
              <a:gd name="connsiteY92" fmla="*/ 2547816 h 4056185"/>
              <a:gd name="connsiteX93" fmla="*/ 23597 w 3423289"/>
              <a:gd name="connsiteY93" fmla="*/ 2368062 h 4056185"/>
              <a:gd name="connsiteX94" fmla="*/ 31412 w 3423289"/>
              <a:gd name="connsiteY94" fmla="*/ 2305539 h 4056185"/>
              <a:gd name="connsiteX95" fmla="*/ 39228 w 3423289"/>
              <a:gd name="connsiteY95" fmla="*/ 2266462 h 4056185"/>
              <a:gd name="connsiteX96" fmla="*/ 47043 w 3423289"/>
              <a:gd name="connsiteY96" fmla="*/ 2219570 h 4056185"/>
              <a:gd name="connsiteX97" fmla="*/ 54859 w 3423289"/>
              <a:gd name="connsiteY97" fmla="*/ 2188308 h 4056185"/>
              <a:gd name="connsiteX98" fmla="*/ 78305 w 3423289"/>
              <a:gd name="connsiteY98" fmla="*/ 2102339 h 4056185"/>
              <a:gd name="connsiteX99" fmla="*/ 101751 w 3423289"/>
              <a:gd name="connsiteY99" fmla="*/ 2008554 h 4056185"/>
              <a:gd name="connsiteX100" fmla="*/ 117382 w 3423289"/>
              <a:gd name="connsiteY100" fmla="*/ 1946031 h 4056185"/>
              <a:gd name="connsiteX101" fmla="*/ 140828 w 3423289"/>
              <a:gd name="connsiteY101" fmla="*/ 1891323 h 4056185"/>
              <a:gd name="connsiteX102" fmla="*/ 172089 w 3423289"/>
              <a:gd name="connsiteY102" fmla="*/ 1781908 h 4056185"/>
              <a:gd name="connsiteX103" fmla="*/ 187720 w 3423289"/>
              <a:gd name="connsiteY103" fmla="*/ 1727200 h 4056185"/>
              <a:gd name="connsiteX104" fmla="*/ 203351 w 3423289"/>
              <a:gd name="connsiteY104" fmla="*/ 1680308 h 4056185"/>
              <a:gd name="connsiteX105" fmla="*/ 242428 w 3423289"/>
              <a:gd name="connsiteY105" fmla="*/ 1586523 h 4056185"/>
              <a:gd name="connsiteX106" fmla="*/ 258059 w 3423289"/>
              <a:gd name="connsiteY106" fmla="*/ 1531816 h 4056185"/>
              <a:gd name="connsiteX107" fmla="*/ 281505 w 3423289"/>
              <a:gd name="connsiteY107" fmla="*/ 1430216 h 4056185"/>
              <a:gd name="connsiteX108" fmla="*/ 304951 w 3423289"/>
              <a:gd name="connsiteY108" fmla="*/ 1375508 h 4056185"/>
              <a:gd name="connsiteX109" fmla="*/ 344028 w 3423289"/>
              <a:gd name="connsiteY109" fmla="*/ 1273908 h 4056185"/>
              <a:gd name="connsiteX110" fmla="*/ 375289 w 3423289"/>
              <a:gd name="connsiteY110" fmla="*/ 1156677 h 4056185"/>
              <a:gd name="connsiteX111" fmla="*/ 398736 w 3423289"/>
              <a:gd name="connsiteY111" fmla="*/ 1031631 h 4056185"/>
              <a:gd name="connsiteX112" fmla="*/ 422182 w 3423289"/>
              <a:gd name="connsiteY112" fmla="*/ 976923 h 4056185"/>
              <a:gd name="connsiteX113" fmla="*/ 437812 w 3423289"/>
              <a:gd name="connsiteY113" fmla="*/ 906585 h 4056185"/>
              <a:gd name="connsiteX114" fmla="*/ 461259 w 3423289"/>
              <a:gd name="connsiteY114" fmla="*/ 836246 h 4056185"/>
              <a:gd name="connsiteX115" fmla="*/ 476889 w 3423289"/>
              <a:gd name="connsiteY115" fmla="*/ 750277 h 4056185"/>
              <a:gd name="connsiteX116" fmla="*/ 500336 w 3423289"/>
              <a:gd name="connsiteY116" fmla="*/ 672123 h 4056185"/>
              <a:gd name="connsiteX117" fmla="*/ 515966 w 3423289"/>
              <a:gd name="connsiteY117" fmla="*/ 570523 h 4056185"/>
              <a:gd name="connsiteX118" fmla="*/ 531597 w 3423289"/>
              <a:gd name="connsiteY118" fmla="*/ 539262 h 4056185"/>
              <a:gd name="connsiteX119" fmla="*/ 539412 w 3423289"/>
              <a:gd name="connsiteY119" fmla="*/ 500185 h 4056185"/>
              <a:gd name="connsiteX120" fmla="*/ 570674 w 3423289"/>
              <a:gd name="connsiteY120" fmla="*/ 382954 h 4056185"/>
              <a:gd name="connsiteX121" fmla="*/ 601936 w 3423289"/>
              <a:gd name="connsiteY121" fmla="*/ 296985 h 4056185"/>
              <a:gd name="connsiteX122" fmla="*/ 617566 w 3423289"/>
              <a:gd name="connsiteY122" fmla="*/ 250093 h 4056185"/>
              <a:gd name="connsiteX123" fmla="*/ 625382 w 3423289"/>
              <a:gd name="connsiteY123" fmla="*/ 211016 h 4056185"/>
              <a:gd name="connsiteX124" fmla="*/ 641012 w 3423289"/>
              <a:gd name="connsiteY124" fmla="*/ 187570 h 4056185"/>
              <a:gd name="connsiteX125" fmla="*/ 656643 w 3423289"/>
              <a:gd name="connsiteY125" fmla="*/ 117231 h 4056185"/>
              <a:gd name="connsiteX126" fmla="*/ 672274 w 3423289"/>
              <a:gd name="connsiteY126" fmla="*/ 85970 h 4056185"/>
              <a:gd name="connsiteX127" fmla="*/ 695720 w 3423289"/>
              <a:gd name="connsiteY127" fmla="*/ 39077 h 4056185"/>
              <a:gd name="connsiteX128" fmla="*/ 719166 w 3423289"/>
              <a:gd name="connsiteY128" fmla="*/ 7816 h 4056185"/>
              <a:gd name="connsiteX129" fmla="*/ 750428 w 3423289"/>
              <a:gd name="connsiteY129" fmla="*/ 0 h 4056185"/>
              <a:gd name="connsiteX130" fmla="*/ 1250612 w 3423289"/>
              <a:gd name="connsiteY130" fmla="*/ 7816 h 4056185"/>
              <a:gd name="connsiteX131" fmla="*/ 1328766 w 3423289"/>
              <a:gd name="connsiteY131" fmla="*/ 15631 h 4056185"/>
              <a:gd name="connsiteX132" fmla="*/ 1438182 w 3423289"/>
              <a:gd name="connsiteY132" fmla="*/ 23446 h 4056185"/>
              <a:gd name="connsiteX133" fmla="*/ 1922736 w 3423289"/>
              <a:gd name="connsiteY133" fmla="*/ 46893 h 4056185"/>
              <a:gd name="connsiteX134" fmla="*/ 2196274 w 3423289"/>
              <a:gd name="connsiteY134" fmla="*/ 54708 h 4056185"/>
              <a:gd name="connsiteX135" fmla="*/ 2540151 w 3423289"/>
              <a:gd name="connsiteY135" fmla="*/ 70339 h 4056185"/>
              <a:gd name="connsiteX136" fmla="*/ 2618305 w 3423289"/>
              <a:gd name="connsiteY136" fmla="*/ 101600 h 4056185"/>
              <a:gd name="connsiteX137" fmla="*/ 2673012 w 3423289"/>
              <a:gd name="connsiteY137" fmla="*/ 125046 h 4056185"/>
              <a:gd name="connsiteX138" fmla="*/ 2704274 w 3423289"/>
              <a:gd name="connsiteY138" fmla="*/ 148493 h 4056185"/>
              <a:gd name="connsiteX139" fmla="*/ 2727720 w 3423289"/>
              <a:gd name="connsiteY139" fmla="*/ 164123 h 4056185"/>
              <a:gd name="connsiteX140" fmla="*/ 2743351 w 3423289"/>
              <a:gd name="connsiteY140" fmla="*/ 187570 h 4056185"/>
              <a:gd name="connsiteX141" fmla="*/ 2790243 w 3423289"/>
              <a:gd name="connsiteY141" fmla="*/ 218831 h 4056185"/>
              <a:gd name="connsiteX142" fmla="*/ 2813689 w 3423289"/>
              <a:gd name="connsiteY142" fmla="*/ 265723 h 4056185"/>
              <a:gd name="connsiteX143" fmla="*/ 2837136 w 3423289"/>
              <a:gd name="connsiteY143" fmla="*/ 343877 h 4056185"/>
              <a:gd name="connsiteX144" fmla="*/ 2844951 w 3423289"/>
              <a:gd name="connsiteY144" fmla="*/ 367323 h 4056185"/>
              <a:gd name="connsiteX145" fmla="*/ 2852766 w 3423289"/>
              <a:gd name="connsiteY145" fmla="*/ 429846 h 4056185"/>
              <a:gd name="connsiteX146" fmla="*/ 2860582 w 3423289"/>
              <a:gd name="connsiteY146" fmla="*/ 484554 h 4056185"/>
              <a:gd name="connsiteX147" fmla="*/ 2876212 w 3423289"/>
              <a:gd name="connsiteY147" fmla="*/ 812800 h 4056185"/>
              <a:gd name="connsiteX148" fmla="*/ 2868397 w 3423289"/>
              <a:gd name="connsiteY148" fmla="*/ 1320800 h 4056185"/>
              <a:gd name="connsiteX149" fmla="*/ 2860582 w 3423289"/>
              <a:gd name="connsiteY149" fmla="*/ 1359877 h 4056185"/>
              <a:gd name="connsiteX150" fmla="*/ 2844951 w 3423289"/>
              <a:gd name="connsiteY150" fmla="*/ 1492739 h 4056185"/>
              <a:gd name="connsiteX151" fmla="*/ 2852766 w 3423289"/>
              <a:gd name="connsiteY151" fmla="*/ 1938216 h 4056185"/>
              <a:gd name="connsiteX152" fmla="*/ 2860582 w 3423289"/>
              <a:gd name="connsiteY152" fmla="*/ 2024185 h 4056185"/>
              <a:gd name="connsiteX153" fmla="*/ 2876212 w 3423289"/>
              <a:gd name="connsiteY153" fmla="*/ 2063262 h 4056185"/>
              <a:gd name="connsiteX154" fmla="*/ 2884028 w 3423289"/>
              <a:gd name="connsiteY154" fmla="*/ 2102339 h 4056185"/>
              <a:gd name="connsiteX155" fmla="*/ 2907474 w 3423289"/>
              <a:gd name="connsiteY155" fmla="*/ 2172677 h 4056185"/>
              <a:gd name="connsiteX156" fmla="*/ 2923105 w 3423289"/>
              <a:gd name="connsiteY156" fmla="*/ 2219570 h 4056185"/>
              <a:gd name="connsiteX157" fmla="*/ 2938736 w 3423289"/>
              <a:gd name="connsiteY157" fmla="*/ 2243016 h 4056185"/>
              <a:gd name="connsiteX158" fmla="*/ 2954366 w 3423289"/>
              <a:gd name="connsiteY158" fmla="*/ 2289908 h 4056185"/>
              <a:gd name="connsiteX159" fmla="*/ 2962182 w 3423289"/>
              <a:gd name="connsiteY159" fmla="*/ 2313354 h 4056185"/>
              <a:gd name="connsiteX160" fmla="*/ 2985628 w 3423289"/>
              <a:gd name="connsiteY160" fmla="*/ 2360246 h 4056185"/>
              <a:gd name="connsiteX161" fmla="*/ 3001259 w 3423289"/>
              <a:gd name="connsiteY161" fmla="*/ 2383693 h 4056185"/>
              <a:gd name="connsiteX162" fmla="*/ 3016889 w 3423289"/>
              <a:gd name="connsiteY162" fmla="*/ 2414954 h 4056185"/>
              <a:gd name="connsiteX163" fmla="*/ 3032520 w 3423289"/>
              <a:gd name="connsiteY163" fmla="*/ 2438400 h 4056185"/>
              <a:gd name="connsiteX164" fmla="*/ 3079412 w 3423289"/>
              <a:gd name="connsiteY164" fmla="*/ 2540000 h 4056185"/>
              <a:gd name="connsiteX165" fmla="*/ 3087228 w 3423289"/>
              <a:gd name="connsiteY165" fmla="*/ 2571262 h 4056185"/>
              <a:gd name="connsiteX166" fmla="*/ 3110674 w 3423289"/>
              <a:gd name="connsiteY166" fmla="*/ 2610339 h 4056185"/>
              <a:gd name="connsiteX167" fmla="*/ 3126305 w 3423289"/>
              <a:gd name="connsiteY167" fmla="*/ 2649416 h 4056185"/>
              <a:gd name="connsiteX168" fmla="*/ 3165382 w 3423289"/>
              <a:gd name="connsiteY168" fmla="*/ 2727570 h 4056185"/>
              <a:gd name="connsiteX169" fmla="*/ 3212274 w 3423289"/>
              <a:gd name="connsiteY169" fmla="*/ 2836985 h 4056185"/>
              <a:gd name="connsiteX170" fmla="*/ 3266982 w 3423289"/>
              <a:gd name="connsiteY170" fmla="*/ 2938585 h 4056185"/>
              <a:gd name="connsiteX171" fmla="*/ 3282612 w 3423289"/>
              <a:gd name="connsiteY171" fmla="*/ 2985477 h 4056185"/>
              <a:gd name="connsiteX172" fmla="*/ 3313874 w 3423289"/>
              <a:gd name="connsiteY172" fmla="*/ 3048000 h 4056185"/>
              <a:gd name="connsiteX173" fmla="*/ 3345136 w 3423289"/>
              <a:gd name="connsiteY173" fmla="*/ 3133970 h 4056185"/>
              <a:gd name="connsiteX174" fmla="*/ 3352951 w 3423289"/>
              <a:gd name="connsiteY174" fmla="*/ 3157416 h 4056185"/>
              <a:gd name="connsiteX175" fmla="*/ 3368582 w 3423289"/>
              <a:gd name="connsiteY175" fmla="*/ 3188677 h 4056185"/>
              <a:gd name="connsiteX176" fmla="*/ 3376397 w 3423289"/>
              <a:gd name="connsiteY176" fmla="*/ 3219939 h 4056185"/>
              <a:gd name="connsiteX177" fmla="*/ 3392028 w 3423289"/>
              <a:gd name="connsiteY177" fmla="*/ 3251200 h 4056185"/>
              <a:gd name="connsiteX178" fmla="*/ 3407659 w 3423289"/>
              <a:gd name="connsiteY178" fmla="*/ 3290277 h 4056185"/>
              <a:gd name="connsiteX179" fmla="*/ 3415474 w 3423289"/>
              <a:gd name="connsiteY179" fmla="*/ 3344985 h 4056185"/>
              <a:gd name="connsiteX180" fmla="*/ 3423289 w 3423289"/>
              <a:gd name="connsiteY180" fmla="*/ 3368431 h 4056185"/>
              <a:gd name="connsiteX181" fmla="*/ 3415474 w 3423289"/>
              <a:gd name="connsiteY181" fmla="*/ 3720123 h 4056185"/>
              <a:gd name="connsiteX182" fmla="*/ 3399843 w 3423289"/>
              <a:gd name="connsiteY182" fmla="*/ 3782646 h 4056185"/>
              <a:gd name="connsiteX183" fmla="*/ 3384212 w 3423289"/>
              <a:gd name="connsiteY183" fmla="*/ 3821723 h 4056185"/>
              <a:gd name="connsiteX184" fmla="*/ 3368582 w 3423289"/>
              <a:gd name="connsiteY184" fmla="*/ 3845170 h 4056185"/>
              <a:gd name="connsiteX185" fmla="*/ 3337320 w 3423289"/>
              <a:gd name="connsiteY185" fmla="*/ 3899877 h 4056185"/>
              <a:gd name="connsiteX186" fmla="*/ 3290428 w 3423289"/>
              <a:gd name="connsiteY186" fmla="*/ 3946770 h 4056185"/>
              <a:gd name="connsiteX187" fmla="*/ 3266982 w 3423289"/>
              <a:gd name="connsiteY187" fmla="*/ 3954585 h 4056185"/>
              <a:gd name="connsiteX188" fmla="*/ 3235720 w 3423289"/>
              <a:gd name="connsiteY188" fmla="*/ 3978031 h 4056185"/>
              <a:gd name="connsiteX189" fmla="*/ 3173197 w 3423289"/>
              <a:gd name="connsiteY189" fmla="*/ 4001477 h 4056185"/>
              <a:gd name="connsiteX190" fmla="*/ 3110674 w 3423289"/>
              <a:gd name="connsiteY190" fmla="*/ 4017108 h 4056185"/>
              <a:gd name="connsiteX191" fmla="*/ 3063782 w 3423289"/>
              <a:gd name="connsiteY191" fmla="*/ 4032739 h 4056185"/>
              <a:gd name="connsiteX192" fmla="*/ 3024705 w 3423289"/>
              <a:gd name="connsiteY192" fmla="*/ 4040554 h 4056185"/>
              <a:gd name="connsiteX193" fmla="*/ 2852766 w 3423289"/>
              <a:gd name="connsiteY193" fmla="*/ 4056185 h 4056185"/>
              <a:gd name="connsiteX194" fmla="*/ 2751166 w 3423289"/>
              <a:gd name="connsiteY194" fmla="*/ 4040554 h 4056185"/>
              <a:gd name="connsiteX195" fmla="*/ 2727720 w 3423289"/>
              <a:gd name="connsiteY195" fmla="*/ 4024923 h 4056185"/>
              <a:gd name="connsiteX196" fmla="*/ 2712089 w 3423289"/>
              <a:gd name="connsiteY196" fmla="*/ 4001477 h 4056185"/>
              <a:gd name="connsiteX197" fmla="*/ 2688643 w 3423289"/>
              <a:gd name="connsiteY197" fmla="*/ 3985846 h 4056185"/>
              <a:gd name="connsiteX198" fmla="*/ 2657382 w 3423289"/>
              <a:gd name="connsiteY198" fmla="*/ 3962400 h 4056185"/>
              <a:gd name="connsiteX199" fmla="*/ 2633936 w 3423289"/>
              <a:gd name="connsiteY199" fmla="*/ 3946770 h 4056185"/>
              <a:gd name="connsiteX200" fmla="*/ 2618305 w 3423289"/>
              <a:gd name="connsiteY200" fmla="*/ 3970216 h 405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423289" h="4056185">
                <a:moveTo>
                  <a:pt x="2618305" y="3970216"/>
                </a:moveTo>
                <a:cubicBezTo>
                  <a:pt x="2607884" y="3962401"/>
                  <a:pt x="2584014" y="3925081"/>
                  <a:pt x="2571412" y="3899877"/>
                </a:cubicBezTo>
                <a:cubicBezTo>
                  <a:pt x="2565281" y="3887615"/>
                  <a:pt x="2551199" y="3856218"/>
                  <a:pt x="2540151" y="3845170"/>
                </a:cubicBezTo>
                <a:cubicBezTo>
                  <a:pt x="2533509" y="3838528"/>
                  <a:pt x="2524520" y="3834749"/>
                  <a:pt x="2516705" y="3829539"/>
                </a:cubicBezTo>
                <a:cubicBezTo>
                  <a:pt x="2486664" y="3784479"/>
                  <a:pt x="2512674" y="3827949"/>
                  <a:pt x="2493259" y="3782646"/>
                </a:cubicBezTo>
                <a:cubicBezTo>
                  <a:pt x="2473018" y="3735416"/>
                  <a:pt x="2484421" y="3767180"/>
                  <a:pt x="2461997" y="3727939"/>
                </a:cubicBezTo>
                <a:cubicBezTo>
                  <a:pt x="2456217" y="3717823"/>
                  <a:pt x="2452360" y="3706667"/>
                  <a:pt x="2446366" y="3696677"/>
                </a:cubicBezTo>
                <a:cubicBezTo>
                  <a:pt x="2446356" y="3696660"/>
                  <a:pt x="2407295" y="3638070"/>
                  <a:pt x="2399474" y="3626339"/>
                </a:cubicBezTo>
                <a:lnTo>
                  <a:pt x="2383843" y="3602893"/>
                </a:lnTo>
                <a:lnTo>
                  <a:pt x="2368212" y="3556000"/>
                </a:lnTo>
                <a:cubicBezTo>
                  <a:pt x="2365607" y="3548185"/>
                  <a:pt x="2363456" y="3540203"/>
                  <a:pt x="2360397" y="3532554"/>
                </a:cubicBezTo>
                <a:cubicBezTo>
                  <a:pt x="2349977" y="3506503"/>
                  <a:pt x="2338009" y="3481018"/>
                  <a:pt x="2329136" y="3454400"/>
                </a:cubicBezTo>
                <a:cubicBezTo>
                  <a:pt x="2326531" y="3446585"/>
                  <a:pt x="2323318" y="3438946"/>
                  <a:pt x="2321320" y="3430954"/>
                </a:cubicBezTo>
                <a:cubicBezTo>
                  <a:pt x="2318098" y="3418067"/>
                  <a:pt x="2316727" y="3404764"/>
                  <a:pt x="2313505" y="3391877"/>
                </a:cubicBezTo>
                <a:cubicBezTo>
                  <a:pt x="2311507" y="3383885"/>
                  <a:pt x="2307952" y="3376352"/>
                  <a:pt x="2305689" y="3368431"/>
                </a:cubicBezTo>
                <a:cubicBezTo>
                  <a:pt x="2302738" y="3358103"/>
                  <a:pt x="2300960" y="3347458"/>
                  <a:pt x="2297874" y="3337170"/>
                </a:cubicBezTo>
                <a:cubicBezTo>
                  <a:pt x="2293140" y="3321388"/>
                  <a:pt x="2291383" y="3303986"/>
                  <a:pt x="2282243" y="3290277"/>
                </a:cubicBezTo>
                <a:lnTo>
                  <a:pt x="2266612" y="3266831"/>
                </a:lnTo>
                <a:cubicBezTo>
                  <a:pt x="2264007" y="3259016"/>
                  <a:pt x="2261060" y="3251306"/>
                  <a:pt x="2258797" y="3243385"/>
                </a:cubicBezTo>
                <a:cubicBezTo>
                  <a:pt x="2253129" y="3223544"/>
                  <a:pt x="2251200" y="3207424"/>
                  <a:pt x="2243166" y="3188677"/>
                </a:cubicBezTo>
                <a:cubicBezTo>
                  <a:pt x="2233351" y="3165776"/>
                  <a:pt x="2225923" y="3153596"/>
                  <a:pt x="2211905" y="3133970"/>
                </a:cubicBezTo>
                <a:cubicBezTo>
                  <a:pt x="2204334" y="3123371"/>
                  <a:pt x="2195363" y="3113754"/>
                  <a:pt x="2188459" y="3102708"/>
                </a:cubicBezTo>
                <a:cubicBezTo>
                  <a:pt x="2152941" y="3045878"/>
                  <a:pt x="2189560" y="3097464"/>
                  <a:pt x="2165012" y="3040185"/>
                </a:cubicBezTo>
                <a:cubicBezTo>
                  <a:pt x="2161312" y="3031552"/>
                  <a:pt x="2153583" y="3025140"/>
                  <a:pt x="2149382" y="3016739"/>
                </a:cubicBezTo>
                <a:cubicBezTo>
                  <a:pt x="2140447" y="2998869"/>
                  <a:pt x="2138212" y="2972060"/>
                  <a:pt x="2133751" y="2954216"/>
                </a:cubicBezTo>
                <a:cubicBezTo>
                  <a:pt x="2131753" y="2946224"/>
                  <a:pt x="2130023" y="2937923"/>
                  <a:pt x="2125936" y="2930770"/>
                </a:cubicBezTo>
                <a:cubicBezTo>
                  <a:pt x="2082123" y="2854099"/>
                  <a:pt x="2120277" y="2943437"/>
                  <a:pt x="2086859" y="2868246"/>
                </a:cubicBezTo>
                <a:cubicBezTo>
                  <a:pt x="2032132" y="2745109"/>
                  <a:pt x="2101511" y="2899506"/>
                  <a:pt x="2063412" y="2797908"/>
                </a:cubicBezTo>
                <a:cubicBezTo>
                  <a:pt x="2059321" y="2786999"/>
                  <a:pt x="2051873" y="2777555"/>
                  <a:pt x="2047782" y="2766646"/>
                </a:cubicBezTo>
                <a:cubicBezTo>
                  <a:pt x="2015859" y="2681517"/>
                  <a:pt x="2067852" y="2791161"/>
                  <a:pt x="2024336" y="2704123"/>
                </a:cubicBezTo>
                <a:cubicBezTo>
                  <a:pt x="2005439" y="2552958"/>
                  <a:pt x="2026605" y="2709921"/>
                  <a:pt x="2008705" y="2602523"/>
                </a:cubicBezTo>
                <a:cubicBezTo>
                  <a:pt x="2005677" y="2584353"/>
                  <a:pt x="2004184" y="2565940"/>
                  <a:pt x="2000889" y="2547816"/>
                </a:cubicBezTo>
                <a:cubicBezTo>
                  <a:pt x="1998967" y="2537248"/>
                  <a:pt x="1995404" y="2527040"/>
                  <a:pt x="1993074" y="2516554"/>
                </a:cubicBezTo>
                <a:cubicBezTo>
                  <a:pt x="1990193" y="2503587"/>
                  <a:pt x="1988481" y="2490364"/>
                  <a:pt x="1985259" y="2477477"/>
                </a:cubicBezTo>
                <a:cubicBezTo>
                  <a:pt x="1974095" y="2432821"/>
                  <a:pt x="1979378" y="2476392"/>
                  <a:pt x="1969628" y="2422770"/>
                </a:cubicBezTo>
                <a:cubicBezTo>
                  <a:pt x="1959531" y="2367238"/>
                  <a:pt x="1958573" y="2325947"/>
                  <a:pt x="1953997" y="2266462"/>
                </a:cubicBezTo>
                <a:cubicBezTo>
                  <a:pt x="1956602" y="2198729"/>
                  <a:pt x="1957148" y="2130885"/>
                  <a:pt x="1961812" y="2063262"/>
                </a:cubicBezTo>
                <a:cubicBezTo>
                  <a:pt x="1962379" y="2055043"/>
                  <a:pt x="1967365" y="2047737"/>
                  <a:pt x="1969628" y="2039816"/>
                </a:cubicBezTo>
                <a:cubicBezTo>
                  <a:pt x="1985093" y="1985687"/>
                  <a:pt x="1966073" y="2025609"/>
                  <a:pt x="2008705" y="1961662"/>
                </a:cubicBezTo>
                <a:lnTo>
                  <a:pt x="2024336" y="1938216"/>
                </a:lnTo>
                <a:cubicBezTo>
                  <a:pt x="2026941" y="1927795"/>
                  <a:pt x="2027920" y="1916827"/>
                  <a:pt x="2032151" y="1906954"/>
                </a:cubicBezTo>
                <a:cubicBezTo>
                  <a:pt x="2035851" y="1898321"/>
                  <a:pt x="2043581" y="1891909"/>
                  <a:pt x="2047782" y="1883508"/>
                </a:cubicBezTo>
                <a:cubicBezTo>
                  <a:pt x="2054056" y="1870960"/>
                  <a:pt x="2057714" y="1857251"/>
                  <a:pt x="2063412" y="1844431"/>
                </a:cubicBezTo>
                <a:cubicBezTo>
                  <a:pt x="2068144" y="1833785"/>
                  <a:pt x="2074952" y="1824079"/>
                  <a:pt x="2079043" y="1813170"/>
                </a:cubicBezTo>
                <a:cubicBezTo>
                  <a:pt x="2098871" y="1760296"/>
                  <a:pt x="2075782" y="1802544"/>
                  <a:pt x="2094674" y="1758462"/>
                </a:cubicBezTo>
                <a:cubicBezTo>
                  <a:pt x="2106573" y="1730698"/>
                  <a:pt x="2110238" y="1727301"/>
                  <a:pt x="2125936" y="1703754"/>
                </a:cubicBezTo>
                <a:cubicBezTo>
                  <a:pt x="2131146" y="1688123"/>
                  <a:pt x="2138857" y="1673114"/>
                  <a:pt x="2141566" y="1656862"/>
                </a:cubicBezTo>
                <a:cubicBezTo>
                  <a:pt x="2144171" y="1641231"/>
                  <a:pt x="2144829" y="1625148"/>
                  <a:pt x="2149382" y="1609970"/>
                </a:cubicBezTo>
                <a:cubicBezTo>
                  <a:pt x="2152730" y="1598811"/>
                  <a:pt x="2159802" y="1589129"/>
                  <a:pt x="2165012" y="1578708"/>
                </a:cubicBezTo>
                <a:cubicBezTo>
                  <a:pt x="2167554" y="1565998"/>
                  <a:pt x="2180643" y="1502744"/>
                  <a:pt x="2180643" y="1492739"/>
                </a:cubicBezTo>
                <a:cubicBezTo>
                  <a:pt x="2180643" y="1435367"/>
                  <a:pt x="2182260" y="1377392"/>
                  <a:pt x="2172828" y="1320800"/>
                </a:cubicBezTo>
                <a:cubicBezTo>
                  <a:pt x="2166716" y="1284128"/>
                  <a:pt x="2124805" y="1231473"/>
                  <a:pt x="2094674" y="1211385"/>
                </a:cubicBezTo>
                <a:cubicBezTo>
                  <a:pt x="2081364" y="1202511"/>
                  <a:pt x="2049657" y="1181999"/>
                  <a:pt x="2039966" y="1172308"/>
                </a:cubicBezTo>
                <a:cubicBezTo>
                  <a:pt x="2030755" y="1163097"/>
                  <a:pt x="2027054" y="1148707"/>
                  <a:pt x="2016520" y="1141046"/>
                </a:cubicBezTo>
                <a:cubicBezTo>
                  <a:pt x="1986951" y="1119541"/>
                  <a:pt x="1961846" y="1112401"/>
                  <a:pt x="1930551" y="1101970"/>
                </a:cubicBezTo>
                <a:cubicBezTo>
                  <a:pt x="1861580" y="1055988"/>
                  <a:pt x="1971826" y="1126517"/>
                  <a:pt x="1860212" y="1070708"/>
                </a:cubicBezTo>
                <a:cubicBezTo>
                  <a:pt x="1756545" y="1018873"/>
                  <a:pt x="1885992" y="1081756"/>
                  <a:pt x="1805505" y="1047262"/>
                </a:cubicBezTo>
                <a:cubicBezTo>
                  <a:pt x="1794796" y="1042673"/>
                  <a:pt x="1785296" y="1035315"/>
                  <a:pt x="1774243" y="1031631"/>
                </a:cubicBezTo>
                <a:cubicBezTo>
                  <a:pt x="1751209" y="1023953"/>
                  <a:pt x="1690416" y="1018734"/>
                  <a:pt x="1672643" y="1016000"/>
                </a:cubicBezTo>
                <a:cubicBezTo>
                  <a:pt x="1659514" y="1013980"/>
                  <a:pt x="1646733" y="1009941"/>
                  <a:pt x="1633566" y="1008185"/>
                </a:cubicBezTo>
                <a:cubicBezTo>
                  <a:pt x="1607614" y="1004725"/>
                  <a:pt x="1581463" y="1002975"/>
                  <a:pt x="1555412" y="1000370"/>
                </a:cubicBezTo>
                <a:cubicBezTo>
                  <a:pt x="1516335" y="1002975"/>
                  <a:pt x="1476280" y="999114"/>
                  <a:pt x="1438182" y="1008185"/>
                </a:cubicBezTo>
                <a:cubicBezTo>
                  <a:pt x="1419907" y="1012536"/>
                  <a:pt x="1406317" y="1028174"/>
                  <a:pt x="1391289" y="1039446"/>
                </a:cubicBezTo>
                <a:cubicBezTo>
                  <a:pt x="1347975" y="1071933"/>
                  <a:pt x="1361769" y="1057835"/>
                  <a:pt x="1320951" y="1109785"/>
                </a:cubicBezTo>
                <a:cubicBezTo>
                  <a:pt x="1296781" y="1140547"/>
                  <a:pt x="1223227" y="1239789"/>
                  <a:pt x="1211536" y="1266093"/>
                </a:cubicBezTo>
                <a:cubicBezTo>
                  <a:pt x="1201115" y="1289539"/>
                  <a:pt x="1192853" y="1314069"/>
                  <a:pt x="1180274" y="1336431"/>
                </a:cubicBezTo>
                <a:cubicBezTo>
                  <a:pt x="1169287" y="1355963"/>
                  <a:pt x="1153315" y="1372288"/>
                  <a:pt x="1141197" y="1391139"/>
                </a:cubicBezTo>
                <a:cubicBezTo>
                  <a:pt x="1092897" y="1466273"/>
                  <a:pt x="1125007" y="1423518"/>
                  <a:pt x="1086489" y="1500554"/>
                </a:cubicBezTo>
                <a:cubicBezTo>
                  <a:pt x="1077096" y="1519340"/>
                  <a:pt x="1064621" y="1536476"/>
                  <a:pt x="1055228" y="1555262"/>
                </a:cubicBezTo>
                <a:cubicBezTo>
                  <a:pt x="1046355" y="1573008"/>
                  <a:pt x="1040655" y="1592224"/>
                  <a:pt x="1031782" y="1609970"/>
                </a:cubicBezTo>
                <a:cubicBezTo>
                  <a:pt x="1022389" y="1628756"/>
                  <a:pt x="1009050" y="1645484"/>
                  <a:pt x="1000520" y="1664677"/>
                </a:cubicBezTo>
                <a:cubicBezTo>
                  <a:pt x="988136" y="1692541"/>
                  <a:pt x="978021" y="1721440"/>
                  <a:pt x="969259" y="1750646"/>
                </a:cubicBezTo>
                <a:cubicBezTo>
                  <a:pt x="962357" y="1773651"/>
                  <a:pt x="959129" y="1797605"/>
                  <a:pt x="953628" y="1820985"/>
                </a:cubicBezTo>
                <a:cubicBezTo>
                  <a:pt x="948708" y="1841896"/>
                  <a:pt x="943207" y="1862667"/>
                  <a:pt x="937997" y="1883508"/>
                </a:cubicBezTo>
                <a:cubicBezTo>
                  <a:pt x="935392" y="1906954"/>
                  <a:pt x="934808" y="1930714"/>
                  <a:pt x="930182" y="1953846"/>
                </a:cubicBezTo>
                <a:cubicBezTo>
                  <a:pt x="926951" y="1970003"/>
                  <a:pt x="916514" y="1984380"/>
                  <a:pt x="914551" y="2000739"/>
                </a:cubicBezTo>
                <a:cubicBezTo>
                  <a:pt x="878797" y="2298688"/>
                  <a:pt x="923758" y="2064128"/>
                  <a:pt x="898920" y="2188308"/>
                </a:cubicBezTo>
                <a:cubicBezTo>
                  <a:pt x="893710" y="2347221"/>
                  <a:pt x="890734" y="2506222"/>
                  <a:pt x="883289" y="2665046"/>
                </a:cubicBezTo>
                <a:cubicBezTo>
                  <a:pt x="882600" y="2679745"/>
                  <a:pt x="852321" y="2734848"/>
                  <a:pt x="852028" y="2735385"/>
                </a:cubicBezTo>
                <a:cubicBezTo>
                  <a:pt x="844754" y="2748721"/>
                  <a:pt x="837908" y="2762472"/>
                  <a:pt x="828582" y="2774462"/>
                </a:cubicBezTo>
                <a:cubicBezTo>
                  <a:pt x="805399" y="2804268"/>
                  <a:pt x="762262" y="2832017"/>
                  <a:pt x="734797" y="2852616"/>
                </a:cubicBezTo>
                <a:cubicBezTo>
                  <a:pt x="704983" y="2874977"/>
                  <a:pt x="701983" y="2881459"/>
                  <a:pt x="664459" y="2891693"/>
                </a:cubicBezTo>
                <a:cubicBezTo>
                  <a:pt x="625212" y="2902397"/>
                  <a:pt x="532508" y="2905583"/>
                  <a:pt x="508151" y="2907323"/>
                </a:cubicBezTo>
                <a:cubicBezTo>
                  <a:pt x="445628" y="2904718"/>
                  <a:pt x="382902" y="2905173"/>
                  <a:pt x="320582" y="2899508"/>
                </a:cubicBezTo>
                <a:cubicBezTo>
                  <a:pt x="304631" y="2898058"/>
                  <a:pt x="215772" y="2876029"/>
                  <a:pt x="195536" y="2868246"/>
                </a:cubicBezTo>
                <a:cubicBezTo>
                  <a:pt x="93457" y="2828985"/>
                  <a:pt x="188329" y="2860736"/>
                  <a:pt x="125197" y="2829170"/>
                </a:cubicBezTo>
                <a:cubicBezTo>
                  <a:pt x="117829" y="2825486"/>
                  <a:pt x="109566" y="2823959"/>
                  <a:pt x="101751" y="2821354"/>
                </a:cubicBezTo>
                <a:cubicBezTo>
                  <a:pt x="91330" y="2810934"/>
                  <a:pt x="81678" y="2799684"/>
                  <a:pt x="70489" y="2790093"/>
                </a:cubicBezTo>
                <a:cubicBezTo>
                  <a:pt x="63357" y="2783980"/>
                  <a:pt x="52911" y="2781797"/>
                  <a:pt x="47043" y="2774462"/>
                </a:cubicBezTo>
                <a:cubicBezTo>
                  <a:pt x="40360" y="2766108"/>
                  <a:pt x="32245" y="2714437"/>
                  <a:pt x="31412" y="2711939"/>
                </a:cubicBezTo>
                <a:cubicBezTo>
                  <a:pt x="27728" y="2700886"/>
                  <a:pt x="20371" y="2691386"/>
                  <a:pt x="15782" y="2680677"/>
                </a:cubicBezTo>
                <a:cubicBezTo>
                  <a:pt x="12537" y="2673105"/>
                  <a:pt x="10571" y="2665046"/>
                  <a:pt x="7966" y="2657231"/>
                </a:cubicBezTo>
                <a:cubicBezTo>
                  <a:pt x="5361" y="2620759"/>
                  <a:pt x="-1067" y="2584360"/>
                  <a:pt x="151" y="2547816"/>
                </a:cubicBezTo>
                <a:cubicBezTo>
                  <a:pt x="1246" y="2514972"/>
                  <a:pt x="17218" y="2415905"/>
                  <a:pt x="23597" y="2368062"/>
                </a:cubicBezTo>
                <a:cubicBezTo>
                  <a:pt x="26373" y="2347243"/>
                  <a:pt x="28218" y="2326298"/>
                  <a:pt x="31412" y="2305539"/>
                </a:cubicBezTo>
                <a:cubicBezTo>
                  <a:pt x="33432" y="2292410"/>
                  <a:pt x="36852" y="2279531"/>
                  <a:pt x="39228" y="2266462"/>
                </a:cubicBezTo>
                <a:cubicBezTo>
                  <a:pt x="42063" y="2250871"/>
                  <a:pt x="43935" y="2235109"/>
                  <a:pt x="47043" y="2219570"/>
                </a:cubicBezTo>
                <a:cubicBezTo>
                  <a:pt x="49150" y="2209037"/>
                  <a:pt x="52752" y="2198841"/>
                  <a:pt x="54859" y="2188308"/>
                </a:cubicBezTo>
                <a:cubicBezTo>
                  <a:pt x="69030" y="2117453"/>
                  <a:pt x="53203" y="2165092"/>
                  <a:pt x="78305" y="2102339"/>
                </a:cubicBezTo>
                <a:cubicBezTo>
                  <a:pt x="92539" y="2031164"/>
                  <a:pt x="78616" y="2095310"/>
                  <a:pt x="101751" y="2008554"/>
                </a:cubicBezTo>
                <a:cubicBezTo>
                  <a:pt x="107286" y="1987797"/>
                  <a:pt x="110589" y="1966411"/>
                  <a:pt x="117382" y="1946031"/>
                </a:cubicBezTo>
                <a:cubicBezTo>
                  <a:pt x="123656" y="1927209"/>
                  <a:pt x="134554" y="1910145"/>
                  <a:pt x="140828" y="1891323"/>
                </a:cubicBezTo>
                <a:cubicBezTo>
                  <a:pt x="152823" y="1855338"/>
                  <a:pt x="161669" y="1818380"/>
                  <a:pt x="172089" y="1781908"/>
                </a:cubicBezTo>
                <a:cubicBezTo>
                  <a:pt x="177299" y="1763672"/>
                  <a:pt x="181722" y="1745192"/>
                  <a:pt x="187720" y="1727200"/>
                </a:cubicBezTo>
                <a:cubicBezTo>
                  <a:pt x="192930" y="1711569"/>
                  <a:pt x="197379" y="1695664"/>
                  <a:pt x="203351" y="1680308"/>
                </a:cubicBezTo>
                <a:cubicBezTo>
                  <a:pt x="215626" y="1648744"/>
                  <a:pt x="233124" y="1619087"/>
                  <a:pt x="242428" y="1586523"/>
                </a:cubicBezTo>
                <a:cubicBezTo>
                  <a:pt x="247638" y="1568287"/>
                  <a:pt x="253794" y="1550296"/>
                  <a:pt x="258059" y="1531816"/>
                </a:cubicBezTo>
                <a:cubicBezTo>
                  <a:pt x="273255" y="1465965"/>
                  <a:pt x="256418" y="1500460"/>
                  <a:pt x="281505" y="1430216"/>
                </a:cubicBezTo>
                <a:cubicBezTo>
                  <a:pt x="288178" y="1411532"/>
                  <a:pt x="297829" y="1394026"/>
                  <a:pt x="304951" y="1375508"/>
                </a:cubicBezTo>
                <a:cubicBezTo>
                  <a:pt x="359713" y="1233127"/>
                  <a:pt x="274526" y="1436080"/>
                  <a:pt x="344028" y="1273908"/>
                </a:cubicBezTo>
                <a:cubicBezTo>
                  <a:pt x="365026" y="1147913"/>
                  <a:pt x="332607" y="1327401"/>
                  <a:pt x="375289" y="1156677"/>
                </a:cubicBezTo>
                <a:cubicBezTo>
                  <a:pt x="404084" y="1041498"/>
                  <a:pt x="356184" y="1167798"/>
                  <a:pt x="398736" y="1031631"/>
                </a:cubicBezTo>
                <a:cubicBezTo>
                  <a:pt x="404654" y="1012694"/>
                  <a:pt x="416264" y="995860"/>
                  <a:pt x="422182" y="976923"/>
                </a:cubicBezTo>
                <a:cubicBezTo>
                  <a:pt x="429346" y="953998"/>
                  <a:pt x="431384" y="929727"/>
                  <a:pt x="437812" y="906585"/>
                </a:cubicBezTo>
                <a:cubicBezTo>
                  <a:pt x="444427" y="882772"/>
                  <a:pt x="453443" y="859692"/>
                  <a:pt x="461259" y="836246"/>
                </a:cubicBezTo>
                <a:cubicBezTo>
                  <a:pt x="463114" y="825117"/>
                  <a:pt x="472793" y="763929"/>
                  <a:pt x="476889" y="750277"/>
                </a:cubicBezTo>
                <a:cubicBezTo>
                  <a:pt x="499694" y="674259"/>
                  <a:pt x="487647" y="748257"/>
                  <a:pt x="500336" y="672123"/>
                </a:cubicBezTo>
                <a:cubicBezTo>
                  <a:pt x="501558" y="664794"/>
                  <a:pt x="512723" y="581334"/>
                  <a:pt x="515966" y="570523"/>
                </a:cubicBezTo>
                <a:cubicBezTo>
                  <a:pt x="519314" y="559364"/>
                  <a:pt x="526387" y="549682"/>
                  <a:pt x="531597" y="539262"/>
                </a:cubicBezTo>
                <a:cubicBezTo>
                  <a:pt x="534202" y="526236"/>
                  <a:pt x="536425" y="513128"/>
                  <a:pt x="539412" y="500185"/>
                </a:cubicBezTo>
                <a:cubicBezTo>
                  <a:pt x="547788" y="463887"/>
                  <a:pt x="559607" y="418921"/>
                  <a:pt x="570674" y="382954"/>
                </a:cubicBezTo>
                <a:cubicBezTo>
                  <a:pt x="593483" y="308825"/>
                  <a:pt x="577851" y="363219"/>
                  <a:pt x="601936" y="296985"/>
                </a:cubicBezTo>
                <a:cubicBezTo>
                  <a:pt x="607567" y="281501"/>
                  <a:pt x="613231" y="265989"/>
                  <a:pt x="617566" y="250093"/>
                </a:cubicBezTo>
                <a:cubicBezTo>
                  <a:pt x="621061" y="237277"/>
                  <a:pt x="620718" y="223454"/>
                  <a:pt x="625382" y="211016"/>
                </a:cubicBezTo>
                <a:cubicBezTo>
                  <a:pt x="628680" y="202221"/>
                  <a:pt x="635802" y="195385"/>
                  <a:pt x="641012" y="187570"/>
                </a:cubicBezTo>
                <a:cubicBezTo>
                  <a:pt x="643133" y="176968"/>
                  <a:pt x="651915" y="129838"/>
                  <a:pt x="656643" y="117231"/>
                </a:cubicBezTo>
                <a:cubicBezTo>
                  <a:pt x="660734" y="106322"/>
                  <a:pt x="667685" y="96678"/>
                  <a:pt x="672274" y="85970"/>
                </a:cubicBezTo>
                <a:cubicBezTo>
                  <a:pt x="688867" y="47253"/>
                  <a:pt x="668897" y="76628"/>
                  <a:pt x="695720" y="39077"/>
                </a:cubicBezTo>
                <a:cubicBezTo>
                  <a:pt x="703291" y="28478"/>
                  <a:pt x="708567" y="15387"/>
                  <a:pt x="719166" y="7816"/>
                </a:cubicBezTo>
                <a:cubicBezTo>
                  <a:pt x="727907" y="1573"/>
                  <a:pt x="740007" y="2605"/>
                  <a:pt x="750428" y="0"/>
                </a:cubicBezTo>
                <a:lnTo>
                  <a:pt x="1250612" y="7816"/>
                </a:lnTo>
                <a:cubicBezTo>
                  <a:pt x="1276784" y="8523"/>
                  <a:pt x="1302675" y="13457"/>
                  <a:pt x="1328766" y="15631"/>
                </a:cubicBezTo>
                <a:cubicBezTo>
                  <a:pt x="1365205" y="18667"/>
                  <a:pt x="1401693" y="21092"/>
                  <a:pt x="1438182" y="23446"/>
                </a:cubicBezTo>
                <a:cubicBezTo>
                  <a:pt x="1599529" y="33856"/>
                  <a:pt x="1761149" y="41507"/>
                  <a:pt x="1922736" y="46893"/>
                </a:cubicBezTo>
                <a:lnTo>
                  <a:pt x="2196274" y="54708"/>
                </a:lnTo>
                <a:lnTo>
                  <a:pt x="2540151" y="70339"/>
                </a:lnTo>
                <a:cubicBezTo>
                  <a:pt x="2566202" y="80759"/>
                  <a:pt x="2591687" y="92727"/>
                  <a:pt x="2618305" y="101600"/>
                </a:cubicBezTo>
                <a:cubicBezTo>
                  <a:pt x="2641094" y="109197"/>
                  <a:pt x="2650942" y="111252"/>
                  <a:pt x="2673012" y="125046"/>
                </a:cubicBezTo>
                <a:cubicBezTo>
                  <a:pt x="2684058" y="131950"/>
                  <a:pt x="2693674" y="140922"/>
                  <a:pt x="2704274" y="148493"/>
                </a:cubicBezTo>
                <a:cubicBezTo>
                  <a:pt x="2711917" y="153952"/>
                  <a:pt x="2719905" y="158913"/>
                  <a:pt x="2727720" y="164123"/>
                </a:cubicBezTo>
                <a:cubicBezTo>
                  <a:pt x="2732930" y="171939"/>
                  <a:pt x="2736282" y="181385"/>
                  <a:pt x="2743351" y="187570"/>
                </a:cubicBezTo>
                <a:cubicBezTo>
                  <a:pt x="2757489" y="199940"/>
                  <a:pt x="2790243" y="218831"/>
                  <a:pt x="2790243" y="218831"/>
                </a:cubicBezTo>
                <a:cubicBezTo>
                  <a:pt x="2818753" y="304354"/>
                  <a:pt x="2773282" y="174804"/>
                  <a:pt x="2813689" y="265723"/>
                </a:cubicBezTo>
                <a:cubicBezTo>
                  <a:pt x="2828544" y="299148"/>
                  <a:pt x="2828043" y="312054"/>
                  <a:pt x="2837136" y="343877"/>
                </a:cubicBezTo>
                <a:cubicBezTo>
                  <a:pt x="2839399" y="351798"/>
                  <a:pt x="2842346" y="359508"/>
                  <a:pt x="2844951" y="367323"/>
                </a:cubicBezTo>
                <a:cubicBezTo>
                  <a:pt x="2847556" y="388164"/>
                  <a:pt x="2849990" y="409027"/>
                  <a:pt x="2852766" y="429846"/>
                </a:cubicBezTo>
                <a:cubicBezTo>
                  <a:pt x="2855201" y="448106"/>
                  <a:pt x="2858986" y="466202"/>
                  <a:pt x="2860582" y="484554"/>
                </a:cubicBezTo>
                <a:cubicBezTo>
                  <a:pt x="2868887" y="580062"/>
                  <a:pt x="2872859" y="725610"/>
                  <a:pt x="2876212" y="812800"/>
                </a:cubicBezTo>
                <a:cubicBezTo>
                  <a:pt x="2873607" y="982133"/>
                  <a:pt x="2873233" y="1151516"/>
                  <a:pt x="2868397" y="1320800"/>
                </a:cubicBezTo>
                <a:cubicBezTo>
                  <a:pt x="2868018" y="1334078"/>
                  <a:pt x="2862766" y="1346774"/>
                  <a:pt x="2860582" y="1359877"/>
                </a:cubicBezTo>
                <a:cubicBezTo>
                  <a:pt x="2851941" y="1411722"/>
                  <a:pt x="2850508" y="1437161"/>
                  <a:pt x="2844951" y="1492739"/>
                </a:cubicBezTo>
                <a:cubicBezTo>
                  <a:pt x="2847556" y="1641231"/>
                  <a:pt x="2848400" y="1789765"/>
                  <a:pt x="2852766" y="1938216"/>
                </a:cubicBezTo>
                <a:cubicBezTo>
                  <a:pt x="2853612" y="1966978"/>
                  <a:pt x="2855279" y="1995903"/>
                  <a:pt x="2860582" y="2024185"/>
                </a:cubicBezTo>
                <a:cubicBezTo>
                  <a:pt x="2863167" y="2037974"/>
                  <a:pt x="2872181" y="2049825"/>
                  <a:pt x="2876212" y="2063262"/>
                </a:cubicBezTo>
                <a:cubicBezTo>
                  <a:pt x="2880029" y="2075985"/>
                  <a:pt x="2880379" y="2089566"/>
                  <a:pt x="2884028" y="2102339"/>
                </a:cubicBezTo>
                <a:cubicBezTo>
                  <a:pt x="2890818" y="2126102"/>
                  <a:pt x="2899659" y="2149231"/>
                  <a:pt x="2907474" y="2172677"/>
                </a:cubicBezTo>
                <a:cubicBezTo>
                  <a:pt x="2907475" y="2172681"/>
                  <a:pt x="2923103" y="2219567"/>
                  <a:pt x="2923105" y="2219570"/>
                </a:cubicBezTo>
                <a:lnTo>
                  <a:pt x="2938736" y="2243016"/>
                </a:lnTo>
                <a:lnTo>
                  <a:pt x="2954366" y="2289908"/>
                </a:lnTo>
                <a:cubicBezTo>
                  <a:pt x="2956971" y="2297723"/>
                  <a:pt x="2958498" y="2305986"/>
                  <a:pt x="2962182" y="2313354"/>
                </a:cubicBezTo>
                <a:cubicBezTo>
                  <a:pt x="2969997" y="2328985"/>
                  <a:pt x="2977141" y="2344970"/>
                  <a:pt x="2985628" y="2360246"/>
                </a:cubicBezTo>
                <a:cubicBezTo>
                  <a:pt x="2990190" y="2368457"/>
                  <a:pt x="2996599" y="2375537"/>
                  <a:pt x="3001259" y="2383693"/>
                </a:cubicBezTo>
                <a:cubicBezTo>
                  <a:pt x="3007039" y="2393808"/>
                  <a:pt x="3011109" y="2404839"/>
                  <a:pt x="3016889" y="2414954"/>
                </a:cubicBezTo>
                <a:cubicBezTo>
                  <a:pt x="3021549" y="2423109"/>
                  <a:pt x="3028022" y="2430154"/>
                  <a:pt x="3032520" y="2438400"/>
                </a:cubicBezTo>
                <a:cubicBezTo>
                  <a:pt x="3047413" y="2465703"/>
                  <a:pt x="3068762" y="2508048"/>
                  <a:pt x="3079412" y="2540000"/>
                </a:cubicBezTo>
                <a:cubicBezTo>
                  <a:pt x="3082809" y="2550190"/>
                  <a:pt x="3082865" y="2561446"/>
                  <a:pt x="3087228" y="2571262"/>
                </a:cubicBezTo>
                <a:cubicBezTo>
                  <a:pt x="3093397" y="2585143"/>
                  <a:pt x="3103881" y="2596752"/>
                  <a:pt x="3110674" y="2610339"/>
                </a:cubicBezTo>
                <a:cubicBezTo>
                  <a:pt x="3116948" y="2622887"/>
                  <a:pt x="3120372" y="2636703"/>
                  <a:pt x="3126305" y="2649416"/>
                </a:cubicBezTo>
                <a:cubicBezTo>
                  <a:pt x="3138622" y="2675810"/>
                  <a:pt x="3153909" y="2700799"/>
                  <a:pt x="3165382" y="2727570"/>
                </a:cubicBezTo>
                <a:cubicBezTo>
                  <a:pt x="3181013" y="2764042"/>
                  <a:pt x="3192587" y="2802533"/>
                  <a:pt x="3212274" y="2836985"/>
                </a:cubicBezTo>
                <a:cubicBezTo>
                  <a:pt x="3227918" y="2864362"/>
                  <a:pt x="3254352" y="2908272"/>
                  <a:pt x="3266982" y="2938585"/>
                </a:cubicBezTo>
                <a:cubicBezTo>
                  <a:pt x="3273319" y="2953794"/>
                  <a:pt x="3276122" y="2970333"/>
                  <a:pt x="3282612" y="2985477"/>
                </a:cubicBezTo>
                <a:cubicBezTo>
                  <a:pt x="3291791" y="3006894"/>
                  <a:pt x="3313874" y="3048000"/>
                  <a:pt x="3313874" y="3048000"/>
                </a:cubicBezTo>
                <a:cubicBezTo>
                  <a:pt x="3331783" y="3119636"/>
                  <a:pt x="3317589" y="3092648"/>
                  <a:pt x="3345136" y="3133970"/>
                </a:cubicBezTo>
                <a:cubicBezTo>
                  <a:pt x="3347741" y="3141785"/>
                  <a:pt x="3349706" y="3149844"/>
                  <a:pt x="3352951" y="3157416"/>
                </a:cubicBezTo>
                <a:cubicBezTo>
                  <a:pt x="3357540" y="3168124"/>
                  <a:pt x="3364491" y="3177768"/>
                  <a:pt x="3368582" y="3188677"/>
                </a:cubicBezTo>
                <a:cubicBezTo>
                  <a:pt x="3372354" y="3198734"/>
                  <a:pt x="3372625" y="3209882"/>
                  <a:pt x="3376397" y="3219939"/>
                </a:cubicBezTo>
                <a:cubicBezTo>
                  <a:pt x="3380488" y="3230848"/>
                  <a:pt x="3387296" y="3240554"/>
                  <a:pt x="3392028" y="3251200"/>
                </a:cubicBezTo>
                <a:cubicBezTo>
                  <a:pt x="3397726" y="3264020"/>
                  <a:pt x="3402449" y="3277251"/>
                  <a:pt x="3407659" y="3290277"/>
                </a:cubicBezTo>
                <a:cubicBezTo>
                  <a:pt x="3410264" y="3308513"/>
                  <a:pt x="3411861" y="3326922"/>
                  <a:pt x="3415474" y="3344985"/>
                </a:cubicBezTo>
                <a:cubicBezTo>
                  <a:pt x="3417090" y="3353063"/>
                  <a:pt x="3423289" y="3360193"/>
                  <a:pt x="3423289" y="3368431"/>
                </a:cubicBezTo>
                <a:cubicBezTo>
                  <a:pt x="3423289" y="3485691"/>
                  <a:pt x="3420160" y="3602957"/>
                  <a:pt x="3415474" y="3720123"/>
                </a:cubicBezTo>
                <a:cubicBezTo>
                  <a:pt x="3414778" y="3737532"/>
                  <a:pt x="3406443" y="3765046"/>
                  <a:pt x="3399843" y="3782646"/>
                </a:cubicBezTo>
                <a:cubicBezTo>
                  <a:pt x="3394917" y="3795782"/>
                  <a:pt x="3390486" y="3809175"/>
                  <a:pt x="3384212" y="3821723"/>
                </a:cubicBezTo>
                <a:cubicBezTo>
                  <a:pt x="3380011" y="3830124"/>
                  <a:pt x="3373242" y="3837015"/>
                  <a:pt x="3368582" y="3845170"/>
                </a:cubicBezTo>
                <a:cubicBezTo>
                  <a:pt x="3357261" y="3864983"/>
                  <a:pt x="3352552" y="3882741"/>
                  <a:pt x="3337320" y="3899877"/>
                </a:cubicBezTo>
                <a:cubicBezTo>
                  <a:pt x="3322634" y="3916399"/>
                  <a:pt x="3311399" y="3939780"/>
                  <a:pt x="3290428" y="3946770"/>
                </a:cubicBezTo>
                <a:lnTo>
                  <a:pt x="3266982" y="3954585"/>
                </a:lnTo>
                <a:cubicBezTo>
                  <a:pt x="3256561" y="3962400"/>
                  <a:pt x="3247107" y="3971705"/>
                  <a:pt x="3235720" y="3978031"/>
                </a:cubicBezTo>
                <a:cubicBezTo>
                  <a:pt x="3228102" y="3982263"/>
                  <a:pt x="3186988" y="3997716"/>
                  <a:pt x="3173197" y="4001477"/>
                </a:cubicBezTo>
                <a:cubicBezTo>
                  <a:pt x="3152472" y="4007129"/>
                  <a:pt x="3131054" y="4010315"/>
                  <a:pt x="3110674" y="4017108"/>
                </a:cubicBezTo>
                <a:cubicBezTo>
                  <a:pt x="3095043" y="4022318"/>
                  <a:pt x="3079938" y="4029508"/>
                  <a:pt x="3063782" y="4032739"/>
                </a:cubicBezTo>
                <a:cubicBezTo>
                  <a:pt x="3050756" y="4035344"/>
                  <a:pt x="3037855" y="4038675"/>
                  <a:pt x="3024705" y="4040554"/>
                </a:cubicBezTo>
                <a:cubicBezTo>
                  <a:pt x="2970714" y="4048267"/>
                  <a:pt x="2905741" y="4052110"/>
                  <a:pt x="2852766" y="4056185"/>
                </a:cubicBezTo>
                <a:cubicBezTo>
                  <a:pt x="2830344" y="4053943"/>
                  <a:pt x="2779334" y="4054638"/>
                  <a:pt x="2751166" y="4040554"/>
                </a:cubicBezTo>
                <a:cubicBezTo>
                  <a:pt x="2742765" y="4036353"/>
                  <a:pt x="2735535" y="4030133"/>
                  <a:pt x="2727720" y="4024923"/>
                </a:cubicBezTo>
                <a:cubicBezTo>
                  <a:pt x="2722510" y="4017108"/>
                  <a:pt x="2718731" y="4008119"/>
                  <a:pt x="2712089" y="4001477"/>
                </a:cubicBezTo>
                <a:cubicBezTo>
                  <a:pt x="2705447" y="3994835"/>
                  <a:pt x="2696286" y="3991306"/>
                  <a:pt x="2688643" y="3985846"/>
                </a:cubicBezTo>
                <a:cubicBezTo>
                  <a:pt x="2678044" y="3978275"/>
                  <a:pt x="2667981" y="3969971"/>
                  <a:pt x="2657382" y="3962400"/>
                </a:cubicBezTo>
                <a:cubicBezTo>
                  <a:pt x="2649739" y="3956941"/>
                  <a:pt x="2642337" y="3950970"/>
                  <a:pt x="2633936" y="3946770"/>
                </a:cubicBezTo>
                <a:cubicBezTo>
                  <a:pt x="2626567" y="3943086"/>
                  <a:pt x="2628726" y="3978031"/>
                  <a:pt x="2618305" y="39702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7.</a:t>
            </a:r>
          </a:p>
          <a:p>
            <a:pPr lvl="1"/>
            <a:r>
              <a:rPr lang="en-US" dirty="0"/>
              <a:t>However, both vertices in edge 7 have already been visited, so we ignore this edge.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4201310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50583DB-DC83-4BDB-8024-F78DD022A0AC}"/>
              </a:ext>
            </a:extLst>
          </p:cNvPr>
          <p:cNvSpPr/>
          <p:nvPr/>
        </p:nvSpPr>
        <p:spPr>
          <a:xfrm>
            <a:off x="7455726" y="1656862"/>
            <a:ext cx="3401541" cy="3970216"/>
          </a:xfrm>
          <a:custGeom>
            <a:avLst/>
            <a:gdLst>
              <a:gd name="connsiteX0" fmla="*/ 2618305 w 3423289"/>
              <a:gd name="connsiteY0" fmla="*/ 3970216 h 4056185"/>
              <a:gd name="connsiteX1" fmla="*/ 2571412 w 3423289"/>
              <a:gd name="connsiteY1" fmla="*/ 3899877 h 4056185"/>
              <a:gd name="connsiteX2" fmla="*/ 2540151 w 3423289"/>
              <a:gd name="connsiteY2" fmla="*/ 3845170 h 4056185"/>
              <a:gd name="connsiteX3" fmla="*/ 2516705 w 3423289"/>
              <a:gd name="connsiteY3" fmla="*/ 3829539 h 4056185"/>
              <a:gd name="connsiteX4" fmla="*/ 2493259 w 3423289"/>
              <a:gd name="connsiteY4" fmla="*/ 3782646 h 4056185"/>
              <a:gd name="connsiteX5" fmla="*/ 2461997 w 3423289"/>
              <a:gd name="connsiteY5" fmla="*/ 3727939 h 4056185"/>
              <a:gd name="connsiteX6" fmla="*/ 2446366 w 3423289"/>
              <a:gd name="connsiteY6" fmla="*/ 3696677 h 4056185"/>
              <a:gd name="connsiteX7" fmla="*/ 2399474 w 3423289"/>
              <a:gd name="connsiteY7" fmla="*/ 3626339 h 4056185"/>
              <a:gd name="connsiteX8" fmla="*/ 2383843 w 3423289"/>
              <a:gd name="connsiteY8" fmla="*/ 3602893 h 4056185"/>
              <a:gd name="connsiteX9" fmla="*/ 2368212 w 3423289"/>
              <a:gd name="connsiteY9" fmla="*/ 3556000 h 4056185"/>
              <a:gd name="connsiteX10" fmla="*/ 2360397 w 3423289"/>
              <a:gd name="connsiteY10" fmla="*/ 3532554 h 4056185"/>
              <a:gd name="connsiteX11" fmla="*/ 2329136 w 3423289"/>
              <a:gd name="connsiteY11" fmla="*/ 3454400 h 4056185"/>
              <a:gd name="connsiteX12" fmla="*/ 2321320 w 3423289"/>
              <a:gd name="connsiteY12" fmla="*/ 3430954 h 4056185"/>
              <a:gd name="connsiteX13" fmla="*/ 2313505 w 3423289"/>
              <a:gd name="connsiteY13" fmla="*/ 3391877 h 4056185"/>
              <a:gd name="connsiteX14" fmla="*/ 2305689 w 3423289"/>
              <a:gd name="connsiteY14" fmla="*/ 3368431 h 4056185"/>
              <a:gd name="connsiteX15" fmla="*/ 2297874 w 3423289"/>
              <a:gd name="connsiteY15" fmla="*/ 3337170 h 4056185"/>
              <a:gd name="connsiteX16" fmla="*/ 2282243 w 3423289"/>
              <a:gd name="connsiteY16" fmla="*/ 3290277 h 4056185"/>
              <a:gd name="connsiteX17" fmla="*/ 2266612 w 3423289"/>
              <a:gd name="connsiteY17" fmla="*/ 3266831 h 4056185"/>
              <a:gd name="connsiteX18" fmla="*/ 2258797 w 3423289"/>
              <a:gd name="connsiteY18" fmla="*/ 3243385 h 4056185"/>
              <a:gd name="connsiteX19" fmla="*/ 2243166 w 3423289"/>
              <a:gd name="connsiteY19" fmla="*/ 3188677 h 4056185"/>
              <a:gd name="connsiteX20" fmla="*/ 2211905 w 3423289"/>
              <a:gd name="connsiteY20" fmla="*/ 3133970 h 4056185"/>
              <a:gd name="connsiteX21" fmla="*/ 2188459 w 3423289"/>
              <a:gd name="connsiteY21" fmla="*/ 3102708 h 4056185"/>
              <a:gd name="connsiteX22" fmla="*/ 2165012 w 3423289"/>
              <a:gd name="connsiteY22" fmla="*/ 3040185 h 4056185"/>
              <a:gd name="connsiteX23" fmla="*/ 2149382 w 3423289"/>
              <a:gd name="connsiteY23" fmla="*/ 3016739 h 4056185"/>
              <a:gd name="connsiteX24" fmla="*/ 2133751 w 3423289"/>
              <a:gd name="connsiteY24" fmla="*/ 2954216 h 4056185"/>
              <a:gd name="connsiteX25" fmla="*/ 2125936 w 3423289"/>
              <a:gd name="connsiteY25" fmla="*/ 2930770 h 4056185"/>
              <a:gd name="connsiteX26" fmla="*/ 2086859 w 3423289"/>
              <a:gd name="connsiteY26" fmla="*/ 2868246 h 4056185"/>
              <a:gd name="connsiteX27" fmla="*/ 2063412 w 3423289"/>
              <a:gd name="connsiteY27" fmla="*/ 2797908 h 4056185"/>
              <a:gd name="connsiteX28" fmla="*/ 2047782 w 3423289"/>
              <a:gd name="connsiteY28" fmla="*/ 2766646 h 4056185"/>
              <a:gd name="connsiteX29" fmla="*/ 2024336 w 3423289"/>
              <a:gd name="connsiteY29" fmla="*/ 2704123 h 4056185"/>
              <a:gd name="connsiteX30" fmla="*/ 2008705 w 3423289"/>
              <a:gd name="connsiteY30" fmla="*/ 2602523 h 4056185"/>
              <a:gd name="connsiteX31" fmla="*/ 2000889 w 3423289"/>
              <a:gd name="connsiteY31" fmla="*/ 2547816 h 4056185"/>
              <a:gd name="connsiteX32" fmla="*/ 1993074 w 3423289"/>
              <a:gd name="connsiteY32" fmla="*/ 2516554 h 4056185"/>
              <a:gd name="connsiteX33" fmla="*/ 1985259 w 3423289"/>
              <a:gd name="connsiteY33" fmla="*/ 2477477 h 4056185"/>
              <a:gd name="connsiteX34" fmla="*/ 1969628 w 3423289"/>
              <a:gd name="connsiteY34" fmla="*/ 2422770 h 4056185"/>
              <a:gd name="connsiteX35" fmla="*/ 1953997 w 3423289"/>
              <a:gd name="connsiteY35" fmla="*/ 2266462 h 4056185"/>
              <a:gd name="connsiteX36" fmla="*/ 1961812 w 3423289"/>
              <a:gd name="connsiteY36" fmla="*/ 2063262 h 4056185"/>
              <a:gd name="connsiteX37" fmla="*/ 1969628 w 3423289"/>
              <a:gd name="connsiteY37" fmla="*/ 2039816 h 4056185"/>
              <a:gd name="connsiteX38" fmla="*/ 2008705 w 3423289"/>
              <a:gd name="connsiteY38" fmla="*/ 1961662 h 4056185"/>
              <a:gd name="connsiteX39" fmla="*/ 2024336 w 3423289"/>
              <a:gd name="connsiteY39" fmla="*/ 1938216 h 4056185"/>
              <a:gd name="connsiteX40" fmla="*/ 2032151 w 3423289"/>
              <a:gd name="connsiteY40" fmla="*/ 1906954 h 4056185"/>
              <a:gd name="connsiteX41" fmla="*/ 2047782 w 3423289"/>
              <a:gd name="connsiteY41" fmla="*/ 1883508 h 4056185"/>
              <a:gd name="connsiteX42" fmla="*/ 2063412 w 3423289"/>
              <a:gd name="connsiteY42" fmla="*/ 1844431 h 4056185"/>
              <a:gd name="connsiteX43" fmla="*/ 2079043 w 3423289"/>
              <a:gd name="connsiteY43" fmla="*/ 1813170 h 4056185"/>
              <a:gd name="connsiteX44" fmla="*/ 2094674 w 3423289"/>
              <a:gd name="connsiteY44" fmla="*/ 1758462 h 4056185"/>
              <a:gd name="connsiteX45" fmla="*/ 2125936 w 3423289"/>
              <a:gd name="connsiteY45" fmla="*/ 1703754 h 4056185"/>
              <a:gd name="connsiteX46" fmla="*/ 2141566 w 3423289"/>
              <a:gd name="connsiteY46" fmla="*/ 1656862 h 4056185"/>
              <a:gd name="connsiteX47" fmla="*/ 2149382 w 3423289"/>
              <a:gd name="connsiteY47" fmla="*/ 1609970 h 4056185"/>
              <a:gd name="connsiteX48" fmla="*/ 2165012 w 3423289"/>
              <a:gd name="connsiteY48" fmla="*/ 1578708 h 4056185"/>
              <a:gd name="connsiteX49" fmla="*/ 2180643 w 3423289"/>
              <a:gd name="connsiteY49" fmla="*/ 1492739 h 4056185"/>
              <a:gd name="connsiteX50" fmla="*/ 2172828 w 3423289"/>
              <a:gd name="connsiteY50" fmla="*/ 1320800 h 4056185"/>
              <a:gd name="connsiteX51" fmla="*/ 2094674 w 3423289"/>
              <a:gd name="connsiteY51" fmla="*/ 1211385 h 4056185"/>
              <a:gd name="connsiteX52" fmla="*/ 2039966 w 3423289"/>
              <a:gd name="connsiteY52" fmla="*/ 1172308 h 4056185"/>
              <a:gd name="connsiteX53" fmla="*/ 2016520 w 3423289"/>
              <a:gd name="connsiteY53" fmla="*/ 1141046 h 4056185"/>
              <a:gd name="connsiteX54" fmla="*/ 1930551 w 3423289"/>
              <a:gd name="connsiteY54" fmla="*/ 1101970 h 4056185"/>
              <a:gd name="connsiteX55" fmla="*/ 1860212 w 3423289"/>
              <a:gd name="connsiteY55" fmla="*/ 1070708 h 4056185"/>
              <a:gd name="connsiteX56" fmla="*/ 1805505 w 3423289"/>
              <a:gd name="connsiteY56" fmla="*/ 1047262 h 4056185"/>
              <a:gd name="connsiteX57" fmla="*/ 1774243 w 3423289"/>
              <a:gd name="connsiteY57" fmla="*/ 1031631 h 4056185"/>
              <a:gd name="connsiteX58" fmla="*/ 1672643 w 3423289"/>
              <a:gd name="connsiteY58" fmla="*/ 1016000 h 4056185"/>
              <a:gd name="connsiteX59" fmla="*/ 1633566 w 3423289"/>
              <a:gd name="connsiteY59" fmla="*/ 1008185 h 4056185"/>
              <a:gd name="connsiteX60" fmla="*/ 1555412 w 3423289"/>
              <a:gd name="connsiteY60" fmla="*/ 1000370 h 4056185"/>
              <a:gd name="connsiteX61" fmla="*/ 1438182 w 3423289"/>
              <a:gd name="connsiteY61" fmla="*/ 1008185 h 4056185"/>
              <a:gd name="connsiteX62" fmla="*/ 1391289 w 3423289"/>
              <a:gd name="connsiteY62" fmla="*/ 1039446 h 4056185"/>
              <a:gd name="connsiteX63" fmla="*/ 1320951 w 3423289"/>
              <a:gd name="connsiteY63" fmla="*/ 1109785 h 4056185"/>
              <a:gd name="connsiteX64" fmla="*/ 1211536 w 3423289"/>
              <a:gd name="connsiteY64" fmla="*/ 1266093 h 4056185"/>
              <a:gd name="connsiteX65" fmla="*/ 1180274 w 3423289"/>
              <a:gd name="connsiteY65" fmla="*/ 1336431 h 4056185"/>
              <a:gd name="connsiteX66" fmla="*/ 1141197 w 3423289"/>
              <a:gd name="connsiteY66" fmla="*/ 1391139 h 4056185"/>
              <a:gd name="connsiteX67" fmla="*/ 1086489 w 3423289"/>
              <a:gd name="connsiteY67" fmla="*/ 1500554 h 4056185"/>
              <a:gd name="connsiteX68" fmla="*/ 1055228 w 3423289"/>
              <a:gd name="connsiteY68" fmla="*/ 1555262 h 4056185"/>
              <a:gd name="connsiteX69" fmla="*/ 1031782 w 3423289"/>
              <a:gd name="connsiteY69" fmla="*/ 1609970 h 4056185"/>
              <a:gd name="connsiteX70" fmla="*/ 1000520 w 3423289"/>
              <a:gd name="connsiteY70" fmla="*/ 1664677 h 4056185"/>
              <a:gd name="connsiteX71" fmla="*/ 969259 w 3423289"/>
              <a:gd name="connsiteY71" fmla="*/ 1750646 h 4056185"/>
              <a:gd name="connsiteX72" fmla="*/ 953628 w 3423289"/>
              <a:gd name="connsiteY72" fmla="*/ 1820985 h 4056185"/>
              <a:gd name="connsiteX73" fmla="*/ 937997 w 3423289"/>
              <a:gd name="connsiteY73" fmla="*/ 1883508 h 4056185"/>
              <a:gd name="connsiteX74" fmla="*/ 930182 w 3423289"/>
              <a:gd name="connsiteY74" fmla="*/ 1953846 h 4056185"/>
              <a:gd name="connsiteX75" fmla="*/ 914551 w 3423289"/>
              <a:gd name="connsiteY75" fmla="*/ 2000739 h 4056185"/>
              <a:gd name="connsiteX76" fmla="*/ 898920 w 3423289"/>
              <a:gd name="connsiteY76" fmla="*/ 2188308 h 4056185"/>
              <a:gd name="connsiteX77" fmla="*/ 883289 w 3423289"/>
              <a:gd name="connsiteY77" fmla="*/ 2665046 h 4056185"/>
              <a:gd name="connsiteX78" fmla="*/ 852028 w 3423289"/>
              <a:gd name="connsiteY78" fmla="*/ 2735385 h 4056185"/>
              <a:gd name="connsiteX79" fmla="*/ 828582 w 3423289"/>
              <a:gd name="connsiteY79" fmla="*/ 2774462 h 4056185"/>
              <a:gd name="connsiteX80" fmla="*/ 734797 w 3423289"/>
              <a:gd name="connsiteY80" fmla="*/ 2852616 h 4056185"/>
              <a:gd name="connsiteX81" fmla="*/ 664459 w 3423289"/>
              <a:gd name="connsiteY81" fmla="*/ 2891693 h 4056185"/>
              <a:gd name="connsiteX82" fmla="*/ 508151 w 3423289"/>
              <a:gd name="connsiteY82" fmla="*/ 2907323 h 4056185"/>
              <a:gd name="connsiteX83" fmla="*/ 320582 w 3423289"/>
              <a:gd name="connsiteY83" fmla="*/ 2899508 h 4056185"/>
              <a:gd name="connsiteX84" fmla="*/ 195536 w 3423289"/>
              <a:gd name="connsiteY84" fmla="*/ 2868246 h 4056185"/>
              <a:gd name="connsiteX85" fmla="*/ 125197 w 3423289"/>
              <a:gd name="connsiteY85" fmla="*/ 2829170 h 4056185"/>
              <a:gd name="connsiteX86" fmla="*/ 101751 w 3423289"/>
              <a:gd name="connsiteY86" fmla="*/ 2821354 h 4056185"/>
              <a:gd name="connsiteX87" fmla="*/ 70489 w 3423289"/>
              <a:gd name="connsiteY87" fmla="*/ 2790093 h 4056185"/>
              <a:gd name="connsiteX88" fmla="*/ 47043 w 3423289"/>
              <a:gd name="connsiteY88" fmla="*/ 2774462 h 4056185"/>
              <a:gd name="connsiteX89" fmla="*/ 31412 w 3423289"/>
              <a:gd name="connsiteY89" fmla="*/ 2711939 h 4056185"/>
              <a:gd name="connsiteX90" fmla="*/ 15782 w 3423289"/>
              <a:gd name="connsiteY90" fmla="*/ 2680677 h 4056185"/>
              <a:gd name="connsiteX91" fmla="*/ 7966 w 3423289"/>
              <a:gd name="connsiteY91" fmla="*/ 2657231 h 4056185"/>
              <a:gd name="connsiteX92" fmla="*/ 151 w 3423289"/>
              <a:gd name="connsiteY92" fmla="*/ 2547816 h 4056185"/>
              <a:gd name="connsiteX93" fmla="*/ 23597 w 3423289"/>
              <a:gd name="connsiteY93" fmla="*/ 2368062 h 4056185"/>
              <a:gd name="connsiteX94" fmla="*/ 31412 w 3423289"/>
              <a:gd name="connsiteY94" fmla="*/ 2305539 h 4056185"/>
              <a:gd name="connsiteX95" fmla="*/ 39228 w 3423289"/>
              <a:gd name="connsiteY95" fmla="*/ 2266462 h 4056185"/>
              <a:gd name="connsiteX96" fmla="*/ 47043 w 3423289"/>
              <a:gd name="connsiteY96" fmla="*/ 2219570 h 4056185"/>
              <a:gd name="connsiteX97" fmla="*/ 54859 w 3423289"/>
              <a:gd name="connsiteY97" fmla="*/ 2188308 h 4056185"/>
              <a:gd name="connsiteX98" fmla="*/ 78305 w 3423289"/>
              <a:gd name="connsiteY98" fmla="*/ 2102339 h 4056185"/>
              <a:gd name="connsiteX99" fmla="*/ 101751 w 3423289"/>
              <a:gd name="connsiteY99" fmla="*/ 2008554 h 4056185"/>
              <a:gd name="connsiteX100" fmla="*/ 117382 w 3423289"/>
              <a:gd name="connsiteY100" fmla="*/ 1946031 h 4056185"/>
              <a:gd name="connsiteX101" fmla="*/ 140828 w 3423289"/>
              <a:gd name="connsiteY101" fmla="*/ 1891323 h 4056185"/>
              <a:gd name="connsiteX102" fmla="*/ 172089 w 3423289"/>
              <a:gd name="connsiteY102" fmla="*/ 1781908 h 4056185"/>
              <a:gd name="connsiteX103" fmla="*/ 187720 w 3423289"/>
              <a:gd name="connsiteY103" fmla="*/ 1727200 h 4056185"/>
              <a:gd name="connsiteX104" fmla="*/ 203351 w 3423289"/>
              <a:gd name="connsiteY104" fmla="*/ 1680308 h 4056185"/>
              <a:gd name="connsiteX105" fmla="*/ 242428 w 3423289"/>
              <a:gd name="connsiteY105" fmla="*/ 1586523 h 4056185"/>
              <a:gd name="connsiteX106" fmla="*/ 258059 w 3423289"/>
              <a:gd name="connsiteY106" fmla="*/ 1531816 h 4056185"/>
              <a:gd name="connsiteX107" fmla="*/ 281505 w 3423289"/>
              <a:gd name="connsiteY107" fmla="*/ 1430216 h 4056185"/>
              <a:gd name="connsiteX108" fmla="*/ 304951 w 3423289"/>
              <a:gd name="connsiteY108" fmla="*/ 1375508 h 4056185"/>
              <a:gd name="connsiteX109" fmla="*/ 344028 w 3423289"/>
              <a:gd name="connsiteY109" fmla="*/ 1273908 h 4056185"/>
              <a:gd name="connsiteX110" fmla="*/ 375289 w 3423289"/>
              <a:gd name="connsiteY110" fmla="*/ 1156677 h 4056185"/>
              <a:gd name="connsiteX111" fmla="*/ 398736 w 3423289"/>
              <a:gd name="connsiteY111" fmla="*/ 1031631 h 4056185"/>
              <a:gd name="connsiteX112" fmla="*/ 422182 w 3423289"/>
              <a:gd name="connsiteY112" fmla="*/ 976923 h 4056185"/>
              <a:gd name="connsiteX113" fmla="*/ 437812 w 3423289"/>
              <a:gd name="connsiteY113" fmla="*/ 906585 h 4056185"/>
              <a:gd name="connsiteX114" fmla="*/ 461259 w 3423289"/>
              <a:gd name="connsiteY114" fmla="*/ 836246 h 4056185"/>
              <a:gd name="connsiteX115" fmla="*/ 476889 w 3423289"/>
              <a:gd name="connsiteY115" fmla="*/ 750277 h 4056185"/>
              <a:gd name="connsiteX116" fmla="*/ 500336 w 3423289"/>
              <a:gd name="connsiteY116" fmla="*/ 672123 h 4056185"/>
              <a:gd name="connsiteX117" fmla="*/ 515966 w 3423289"/>
              <a:gd name="connsiteY117" fmla="*/ 570523 h 4056185"/>
              <a:gd name="connsiteX118" fmla="*/ 531597 w 3423289"/>
              <a:gd name="connsiteY118" fmla="*/ 539262 h 4056185"/>
              <a:gd name="connsiteX119" fmla="*/ 539412 w 3423289"/>
              <a:gd name="connsiteY119" fmla="*/ 500185 h 4056185"/>
              <a:gd name="connsiteX120" fmla="*/ 570674 w 3423289"/>
              <a:gd name="connsiteY120" fmla="*/ 382954 h 4056185"/>
              <a:gd name="connsiteX121" fmla="*/ 601936 w 3423289"/>
              <a:gd name="connsiteY121" fmla="*/ 296985 h 4056185"/>
              <a:gd name="connsiteX122" fmla="*/ 617566 w 3423289"/>
              <a:gd name="connsiteY122" fmla="*/ 250093 h 4056185"/>
              <a:gd name="connsiteX123" fmla="*/ 625382 w 3423289"/>
              <a:gd name="connsiteY123" fmla="*/ 211016 h 4056185"/>
              <a:gd name="connsiteX124" fmla="*/ 641012 w 3423289"/>
              <a:gd name="connsiteY124" fmla="*/ 187570 h 4056185"/>
              <a:gd name="connsiteX125" fmla="*/ 656643 w 3423289"/>
              <a:gd name="connsiteY125" fmla="*/ 117231 h 4056185"/>
              <a:gd name="connsiteX126" fmla="*/ 672274 w 3423289"/>
              <a:gd name="connsiteY126" fmla="*/ 85970 h 4056185"/>
              <a:gd name="connsiteX127" fmla="*/ 695720 w 3423289"/>
              <a:gd name="connsiteY127" fmla="*/ 39077 h 4056185"/>
              <a:gd name="connsiteX128" fmla="*/ 719166 w 3423289"/>
              <a:gd name="connsiteY128" fmla="*/ 7816 h 4056185"/>
              <a:gd name="connsiteX129" fmla="*/ 750428 w 3423289"/>
              <a:gd name="connsiteY129" fmla="*/ 0 h 4056185"/>
              <a:gd name="connsiteX130" fmla="*/ 1250612 w 3423289"/>
              <a:gd name="connsiteY130" fmla="*/ 7816 h 4056185"/>
              <a:gd name="connsiteX131" fmla="*/ 1328766 w 3423289"/>
              <a:gd name="connsiteY131" fmla="*/ 15631 h 4056185"/>
              <a:gd name="connsiteX132" fmla="*/ 1438182 w 3423289"/>
              <a:gd name="connsiteY132" fmla="*/ 23446 h 4056185"/>
              <a:gd name="connsiteX133" fmla="*/ 1922736 w 3423289"/>
              <a:gd name="connsiteY133" fmla="*/ 46893 h 4056185"/>
              <a:gd name="connsiteX134" fmla="*/ 2196274 w 3423289"/>
              <a:gd name="connsiteY134" fmla="*/ 54708 h 4056185"/>
              <a:gd name="connsiteX135" fmla="*/ 2540151 w 3423289"/>
              <a:gd name="connsiteY135" fmla="*/ 70339 h 4056185"/>
              <a:gd name="connsiteX136" fmla="*/ 2618305 w 3423289"/>
              <a:gd name="connsiteY136" fmla="*/ 101600 h 4056185"/>
              <a:gd name="connsiteX137" fmla="*/ 2673012 w 3423289"/>
              <a:gd name="connsiteY137" fmla="*/ 125046 h 4056185"/>
              <a:gd name="connsiteX138" fmla="*/ 2704274 w 3423289"/>
              <a:gd name="connsiteY138" fmla="*/ 148493 h 4056185"/>
              <a:gd name="connsiteX139" fmla="*/ 2727720 w 3423289"/>
              <a:gd name="connsiteY139" fmla="*/ 164123 h 4056185"/>
              <a:gd name="connsiteX140" fmla="*/ 2743351 w 3423289"/>
              <a:gd name="connsiteY140" fmla="*/ 187570 h 4056185"/>
              <a:gd name="connsiteX141" fmla="*/ 2790243 w 3423289"/>
              <a:gd name="connsiteY141" fmla="*/ 218831 h 4056185"/>
              <a:gd name="connsiteX142" fmla="*/ 2813689 w 3423289"/>
              <a:gd name="connsiteY142" fmla="*/ 265723 h 4056185"/>
              <a:gd name="connsiteX143" fmla="*/ 2837136 w 3423289"/>
              <a:gd name="connsiteY143" fmla="*/ 343877 h 4056185"/>
              <a:gd name="connsiteX144" fmla="*/ 2844951 w 3423289"/>
              <a:gd name="connsiteY144" fmla="*/ 367323 h 4056185"/>
              <a:gd name="connsiteX145" fmla="*/ 2852766 w 3423289"/>
              <a:gd name="connsiteY145" fmla="*/ 429846 h 4056185"/>
              <a:gd name="connsiteX146" fmla="*/ 2860582 w 3423289"/>
              <a:gd name="connsiteY146" fmla="*/ 484554 h 4056185"/>
              <a:gd name="connsiteX147" fmla="*/ 2876212 w 3423289"/>
              <a:gd name="connsiteY147" fmla="*/ 812800 h 4056185"/>
              <a:gd name="connsiteX148" fmla="*/ 2868397 w 3423289"/>
              <a:gd name="connsiteY148" fmla="*/ 1320800 h 4056185"/>
              <a:gd name="connsiteX149" fmla="*/ 2860582 w 3423289"/>
              <a:gd name="connsiteY149" fmla="*/ 1359877 h 4056185"/>
              <a:gd name="connsiteX150" fmla="*/ 2844951 w 3423289"/>
              <a:gd name="connsiteY150" fmla="*/ 1492739 h 4056185"/>
              <a:gd name="connsiteX151" fmla="*/ 2852766 w 3423289"/>
              <a:gd name="connsiteY151" fmla="*/ 1938216 h 4056185"/>
              <a:gd name="connsiteX152" fmla="*/ 2860582 w 3423289"/>
              <a:gd name="connsiteY152" fmla="*/ 2024185 h 4056185"/>
              <a:gd name="connsiteX153" fmla="*/ 2876212 w 3423289"/>
              <a:gd name="connsiteY153" fmla="*/ 2063262 h 4056185"/>
              <a:gd name="connsiteX154" fmla="*/ 2884028 w 3423289"/>
              <a:gd name="connsiteY154" fmla="*/ 2102339 h 4056185"/>
              <a:gd name="connsiteX155" fmla="*/ 2907474 w 3423289"/>
              <a:gd name="connsiteY155" fmla="*/ 2172677 h 4056185"/>
              <a:gd name="connsiteX156" fmla="*/ 2923105 w 3423289"/>
              <a:gd name="connsiteY156" fmla="*/ 2219570 h 4056185"/>
              <a:gd name="connsiteX157" fmla="*/ 2938736 w 3423289"/>
              <a:gd name="connsiteY157" fmla="*/ 2243016 h 4056185"/>
              <a:gd name="connsiteX158" fmla="*/ 2954366 w 3423289"/>
              <a:gd name="connsiteY158" fmla="*/ 2289908 h 4056185"/>
              <a:gd name="connsiteX159" fmla="*/ 2962182 w 3423289"/>
              <a:gd name="connsiteY159" fmla="*/ 2313354 h 4056185"/>
              <a:gd name="connsiteX160" fmla="*/ 2985628 w 3423289"/>
              <a:gd name="connsiteY160" fmla="*/ 2360246 h 4056185"/>
              <a:gd name="connsiteX161" fmla="*/ 3001259 w 3423289"/>
              <a:gd name="connsiteY161" fmla="*/ 2383693 h 4056185"/>
              <a:gd name="connsiteX162" fmla="*/ 3016889 w 3423289"/>
              <a:gd name="connsiteY162" fmla="*/ 2414954 h 4056185"/>
              <a:gd name="connsiteX163" fmla="*/ 3032520 w 3423289"/>
              <a:gd name="connsiteY163" fmla="*/ 2438400 h 4056185"/>
              <a:gd name="connsiteX164" fmla="*/ 3079412 w 3423289"/>
              <a:gd name="connsiteY164" fmla="*/ 2540000 h 4056185"/>
              <a:gd name="connsiteX165" fmla="*/ 3087228 w 3423289"/>
              <a:gd name="connsiteY165" fmla="*/ 2571262 h 4056185"/>
              <a:gd name="connsiteX166" fmla="*/ 3110674 w 3423289"/>
              <a:gd name="connsiteY166" fmla="*/ 2610339 h 4056185"/>
              <a:gd name="connsiteX167" fmla="*/ 3126305 w 3423289"/>
              <a:gd name="connsiteY167" fmla="*/ 2649416 h 4056185"/>
              <a:gd name="connsiteX168" fmla="*/ 3165382 w 3423289"/>
              <a:gd name="connsiteY168" fmla="*/ 2727570 h 4056185"/>
              <a:gd name="connsiteX169" fmla="*/ 3212274 w 3423289"/>
              <a:gd name="connsiteY169" fmla="*/ 2836985 h 4056185"/>
              <a:gd name="connsiteX170" fmla="*/ 3266982 w 3423289"/>
              <a:gd name="connsiteY170" fmla="*/ 2938585 h 4056185"/>
              <a:gd name="connsiteX171" fmla="*/ 3282612 w 3423289"/>
              <a:gd name="connsiteY171" fmla="*/ 2985477 h 4056185"/>
              <a:gd name="connsiteX172" fmla="*/ 3313874 w 3423289"/>
              <a:gd name="connsiteY172" fmla="*/ 3048000 h 4056185"/>
              <a:gd name="connsiteX173" fmla="*/ 3345136 w 3423289"/>
              <a:gd name="connsiteY173" fmla="*/ 3133970 h 4056185"/>
              <a:gd name="connsiteX174" fmla="*/ 3352951 w 3423289"/>
              <a:gd name="connsiteY174" fmla="*/ 3157416 h 4056185"/>
              <a:gd name="connsiteX175" fmla="*/ 3368582 w 3423289"/>
              <a:gd name="connsiteY175" fmla="*/ 3188677 h 4056185"/>
              <a:gd name="connsiteX176" fmla="*/ 3376397 w 3423289"/>
              <a:gd name="connsiteY176" fmla="*/ 3219939 h 4056185"/>
              <a:gd name="connsiteX177" fmla="*/ 3392028 w 3423289"/>
              <a:gd name="connsiteY177" fmla="*/ 3251200 h 4056185"/>
              <a:gd name="connsiteX178" fmla="*/ 3407659 w 3423289"/>
              <a:gd name="connsiteY178" fmla="*/ 3290277 h 4056185"/>
              <a:gd name="connsiteX179" fmla="*/ 3415474 w 3423289"/>
              <a:gd name="connsiteY179" fmla="*/ 3344985 h 4056185"/>
              <a:gd name="connsiteX180" fmla="*/ 3423289 w 3423289"/>
              <a:gd name="connsiteY180" fmla="*/ 3368431 h 4056185"/>
              <a:gd name="connsiteX181" fmla="*/ 3415474 w 3423289"/>
              <a:gd name="connsiteY181" fmla="*/ 3720123 h 4056185"/>
              <a:gd name="connsiteX182" fmla="*/ 3399843 w 3423289"/>
              <a:gd name="connsiteY182" fmla="*/ 3782646 h 4056185"/>
              <a:gd name="connsiteX183" fmla="*/ 3384212 w 3423289"/>
              <a:gd name="connsiteY183" fmla="*/ 3821723 h 4056185"/>
              <a:gd name="connsiteX184" fmla="*/ 3368582 w 3423289"/>
              <a:gd name="connsiteY184" fmla="*/ 3845170 h 4056185"/>
              <a:gd name="connsiteX185" fmla="*/ 3337320 w 3423289"/>
              <a:gd name="connsiteY185" fmla="*/ 3899877 h 4056185"/>
              <a:gd name="connsiteX186" fmla="*/ 3290428 w 3423289"/>
              <a:gd name="connsiteY186" fmla="*/ 3946770 h 4056185"/>
              <a:gd name="connsiteX187" fmla="*/ 3266982 w 3423289"/>
              <a:gd name="connsiteY187" fmla="*/ 3954585 h 4056185"/>
              <a:gd name="connsiteX188" fmla="*/ 3235720 w 3423289"/>
              <a:gd name="connsiteY188" fmla="*/ 3978031 h 4056185"/>
              <a:gd name="connsiteX189" fmla="*/ 3173197 w 3423289"/>
              <a:gd name="connsiteY189" fmla="*/ 4001477 h 4056185"/>
              <a:gd name="connsiteX190" fmla="*/ 3110674 w 3423289"/>
              <a:gd name="connsiteY190" fmla="*/ 4017108 h 4056185"/>
              <a:gd name="connsiteX191" fmla="*/ 3063782 w 3423289"/>
              <a:gd name="connsiteY191" fmla="*/ 4032739 h 4056185"/>
              <a:gd name="connsiteX192" fmla="*/ 3024705 w 3423289"/>
              <a:gd name="connsiteY192" fmla="*/ 4040554 h 4056185"/>
              <a:gd name="connsiteX193" fmla="*/ 2852766 w 3423289"/>
              <a:gd name="connsiteY193" fmla="*/ 4056185 h 4056185"/>
              <a:gd name="connsiteX194" fmla="*/ 2751166 w 3423289"/>
              <a:gd name="connsiteY194" fmla="*/ 4040554 h 4056185"/>
              <a:gd name="connsiteX195" fmla="*/ 2727720 w 3423289"/>
              <a:gd name="connsiteY195" fmla="*/ 4024923 h 4056185"/>
              <a:gd name="connsiteX196" fmla="*/ 2712089 w 3423289"/>
              <a:gd name="connsiteY196" fmla="*/ 4001477 h 4056185"/>
              <a:gd name="connsiteX197" fmla="*/ 2688643 w 3423289"/>
              <a:gd name="connsiteY197" fmla="*/ 3985846 h 4056185"/>
              <a:gd name="connsiteX198" fmla="*/ 2657382 w 3423289"/>
              <a:gd name="connsiteY198" fmla="*/ 3962400 h 4056185"/>
              <a:gd name="connsiteX199" fmla="*/ 2633936 w 3423289"/>
              <a:gd name="connsiteY199" fmla="*/ 3946770 h 4056185"/>
              <a:gd name="connsiteX200" fmla="*/ 2618305 w 3423289"/>
              <a:gd name="connsiteY200" fmla="*/ 3970216 h 405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423289" h="4056185">
                <a:moveTo>
                  <a:pt x="2618305" y="3970216"/>
                </a:moveTo>
                <a:cubicBezTo>
                  <a:pt x="2607884" y="3962401"/>
                  <a:pt x="2584014" y="3925081"/>
                  <a:pt x="2571412" y="3899877"/>
                </a:cubicBezTo>
                <a:cubicBezTo>
                  <a:pt x="2565281" y="3887615"/>
                  <a:pt x="2551199" y="3856218"/>
                  <a:pt x="2540151" y="3845170"/>
                </a:cubicBezTo>
                <a:cubicBezTo>
                  <a:pt x="2533509" y="3838528"/>
                  <a:pt x="2524520" y="3834749"/>
                  <a:pt x="2516705" y="3829539"/>
                </a:cubicBezTo>
                <a:cubicBezTo>
                  <a:pt x="2486664" y="3784479"/>
                  <a:pt x="2512674" y="3827949"/>
                  <a:pt x="2493259" y="3782646"/>
                </a:cubicBezTo>
                <a:cubicBezTo>
                  <a:pt x="2473018" y="3735416"/>
                  <a:pt x="2484421" y="3767180"/>
                  <a:pt x="2461997" y="3727939"/>
                </a:cubicBezTo>
                <a:cubicBezTo>
                  <a:pt x="2456217" y="3717823"/>
                  <a:pt x="2452360" y="3706667"/>
                  <a:pt x="2446366" y="3696677"/>
                </a:cubicBezTo>
                <a:cubicBezTo>
                  <a:pt x="2446356" y="3696660"/>
                  <a:pt x="2407295" y="3638070"/>
                  <a:pt x="2399474" y="3626339"/>
                </a:cubicBezTo>
                <a:lnTo>
                  <a:pt x="2383843" y="3602893"/>
                </a:lnTo>
                <a:lnTo>
                  <a:pt x="2368212" y="3556000"/>
                </a:lnTo>
                <a:cubicBezTo>
                  <a:pt x="2365607" y="3548185"/>
                  <a:pt x="2363456" y="3540203"/>
                  <a:pt x="2360397" y="3532554"/>
                </a:cubicBezTo>
                <a:cubicBezTo>
                  <a:pt x="2349977" y="3506503"/>
                  <a:pt x="2338009" y="3481018"/>
                  <a:pt x="2329136" y="3454400"/>
                </a:cubicBezTo>
                <a:cubicBezTo>
                  <a:pt x="2326531" y="3446585"/>
                  <a:pt x="2323318" y="3438946"/>
                  <a:pt x="2321320" y="3430954"/>
                </a:cubicBezTo>
                <a:cubicBezTo>
                  <a:pt x="2318098" y="3418067"/>
                  <a:pt x="2316727" y="3404764"/>
                  <a:pt x="2313505" y="3391877"/>
                </a:cubicBezTo>
                <a:cubicBezTo>
                  <a:pt x="2311507" y="3383885"/>
                  <a:pt x="2307952" y="3376352"/>
                  <a:pt x="2305689" y="3368431"/>
                </a:cubicBezTo>
                <a:cubicBezTo>
                  <a:pt x="2302738" y="3358103"/>
                  <a:pt x="2300960" y="3347458"/>
                  <a:pt x="2297874" y="3337170"/>
                </a:cubicBezTo>
                <a:cubicBezTo>
                  <a:pt x="2293140" y="3321388"/>
                  <a:pt x="2291383" y="3303986"/>
                  <a:pt x="2282243" y="3290277"/>
                </a:cubicBezTo>
                <a:lnTo>
                  <a:pt x="2266612" y="3266831"/>
                </a:lnTo>
                <a:cubicBezTo>
                  <a:pt x="2264007" y="3259016"/>
                  <a:pt x="2261060" y="3251306"/>
                  <a:pt x="2258797" y="3243385"/>
                </a:cubicBezTo>
                <a:cubicBezTo>
                  <a:pt x="2253129" y="3223544"/>
                  <a:pt x="2251200" y="3207424"/>
                  <a:pt x="2243166" y="3188677"/>
                </a:cubicBezTo>
                <a:cubicBezTo>
                  <a:pt x="2233351" y="3165776"/>
                  <a:pt x="2225923" y="3153596"/>
                  <a:pt x="2211905" y="3133970"/>
                </a:cubicBezTo>
                <a:cubicBezTo>
                  <a:pt x="2204334" y="3123371"/>
                  <a:pt x="2195363" y="3113754"/>
                  <a:pt x="2188459" y="3102708"/>
                </a:cubicBezTo>
                <a:cubicBezTo>
                  <a:pt x="2152941" y="3045878"/>
                  <a:pt x="2189560" y="3097464"/>
                  <a:pt x="2165012" y="3040185"/>
                </a:cubicBezTo>
                <a:cubicBezTo>
                  <a:pt x="2161312" y="3031552"/>
                  <a:pt x="2153583" y="3025140"/>
                  <a:pt x="2149382" y="3016739"/>
                </a:cubicBezTo>
                <a:cubicBezTo>
                  <a:pt x="2140447" y="2998869"/>
                  <a:pt x="2138212" y="2972060"/>
                  <a:pt x="2133751" y="2954216"/>
                </a:cubicBezTo>
                <a:cubicBezTo>
                  <a:pt x="2131753" y="2946224"/>
                  <a:pt x="2130023" y="2937923"/>
                  <a:pt x="2125936" y="2930770"/>
                </a:cubicBezTo>
                <a:cubicBezTo>
                  <a:pt x="2082123" y="2854099"/>
                  <a:pt x="2120277" y="2943437"/>
                  <a:pt x="2086859" y="2868246"/>
                </a:cubicBezTo>
                <a:cubicBezTo>
                  <a:pt x="2032132" y="2745109"/>
                  <a:pt x="2101511" y="2899506"/>
                  <a:pt x="2063412" y="2797908"/>
                </a:cubicBezTo>
                <a:cubicBezTo>
                  <a:pt x="2059321" y="2786999"/>
                  <a:pt x="2051873" y="2777555"/>
                  <a:pt x="2047782" y="2766646"/>
                </a:cubicBezTo>
                <a:cubicBezTo>
                  <a:pt x="2015859" y="2681517"/>
                  <a:pt x="2067852" y="2791161"/>
                  <a:pt x="2024336" y="2704123"/>
                </a:cubicBezTo>
                <a:cubicBezTo>
                  <a:pt x="2005439" y="2552958"/>
                  <a:pt x="2026605" y="2709921"/>
                  <a:pt x="2008705" y="2602523"/>
                </a:cubicBezTo>
                <a:cubicBezTo>
                  <a:pt x="2005677" y="2584353"/>
                  <a:pt x="2004184" y="2565940"/>
                  <a:pt x="2000889" y="2547816"/>
                </a:cubicBezTo>
                <a:cubicBezTo>
                  <a:pt x="1998967" y="2537248"/>
                  <a:pt x="1995404" y="2527040"/>
                  <a:pt x="1993074" y="2516554"/>
                </a:cubicBezTo>
                <a:cubicBezTo>
                  <a:pt x="1990193" y="2503587"/>
                  <a:pt x="1988481" y="2490364"/>
                  <a:pt x="1985259" y="2477477"/>
                </a:cubicBezTo>
                <a:cubicBezTo>
                  <a:pt x="1974095" y="2432821"/>
                  <a:pt x="1979378" y="2476392"/>
                  <a:pt x="1969628" y="2422770"/>
                </a:cubicBezTo>
                <a:cubicBezTo>
                  <a:pt x="1959531" y="2367238"/>
                  <a:pt x="1958573" y="2325947"/>
                  <a:pt x="1953997" y="2266462"/>
                </a:cubicBezTo>
                <a:cubicBezTo>
                  <a:pt x="1956602" y="2198729"/>
                  <a:pt x="1957148" y="2130885"/>
                  <a:pt x="1961812" y="2063262"/>
                </a:cubicBezTo>
                <a:cubicBezTo>
                  <a:pt x="1962379" y="2055043"/>
                  <a:pt x="1967365" y="2047737"/>
                  <a:pt x="1969628" y="2039816"/>
                </a:cubicBezTo>
                <a:cubicBezTo>
                  <a:pt x="1985093" y="1985687"/>
                  <a:pt x="1966073" y="2025609"/>
                  <a:pt x="2008705" y="1961662"/>
                </a:cubicBezTo>
                <a:lnTo>
                  <a:pt x="2024336" y="1938216"/>
                </a:lnTo>
                <a:cubicBezTo>
                  <a:pt x="2026941" y="1927795"/>
                  <a:pt x="2027920" y="1916827"/>
                  <a:pt x="2032151" y="1906954"/>
                </a:cubicBezTo>
                <a:cubicBezTo>
                  <a:pt x="2035851" y="1898321"/>
                  <a:pt x="2043581" y="1891909"/>
                  <a:pt x="2047782" y="1883508"/>
                </a:cubicBezTo>
                <a:cubicBezTo>
                  <a:pt x="2054056" y="1870960"/>
                  <a:pt x="2057714" y="1857251"/>
                  <a:pt x="2063412" y="1844431"/>
                </a:cubicBezTo>
                <a:cubicBezTo>
                  <a:pt x="2068144" y="1833785"/>
                  <a:pt x="2074952" y="1824079"/>
                  <a:pt x="2079043" y="1813170"/>
                </a:cubicBezTo>
                <a:cubicBezTo>
                  <a:pt x="2098871" y="1760296"/>
                  <a:pt x="2075782" y="1802544"/>
                  <a:pt x="2094674" y="1758462"/>
                </a:cubicBezTo>
                <a:cubicBezTo>
                  <a:pt x="2106573" y="1730698"/>
                  <a:pt x="2110238" y="1727301"/>
                  <a:pt x="2125936" y="1703754"/>
                </a:cubicBezTo>
                <a:cubicBezTo>
                  <a:pt x="2131146" y="1688123"/>
                  <a:pt x="2138857" y="1673114"/>
                  <a:pt x="2141566" y="1656862"/>
                </a:cubicBezTo>
                <a:cubicBezTo>
                  <a:pt x="2144171" y="1641231"/>
                  <a:pt x="2144829" y="1625148"/>
                  <a:pt x="2149382" y="1609970"/>
                </a:cubicBezTo>
                <a:cubicBezTo>
                  <a:pt x="2152730" y="1598811"/>
                  <a:pt x="2159802" y="1589129"/>
                  <a:pt x="2165012" y="1578708"/>
                </a:cubicBezTo>
                <a:cubicBezTo>
                  <a:pt x="2167554" y="1565998"/>
                  <a:pt x="2180643" y="1502744"/>
                  <a:pt x="2180643" y="1492739"/>
                </a:cubicBezTo>
                <a:cubicBezTo>
                  <a:pt x="2180643" y="1435367"/>
                  <a:pt x="2182260" y="1377392"/>
                  <a:pt x="2172828" y="1320800"/>
                </a:cubicBezTo>
                <a:cubicBezTo>
                  <a:pt x="2166716" y="1284128"/>
                  <a:pt x="2124805" y="1231473"/>
                  <a:pt x="2094674" y="1211385"/>
                </a:cubicBezTo>
                <a:cubicBezTo>
                  <a:pt x="2081364" y="1202511"/>
                  <a:pt x="2049657" y="1181999"/>
                  <a:pt x="2039966" y="1172308"/>
                </a:cubicBezTo>
                <a:cubicBezTo>
                  <a:pt x="2030755" y="1163097"/>
                  <a:pt x="2027054" y="1148707"/>
                  <a:pt x="2016520" y="1141046"/>
                </a:cubicBezTo>
                <a:cubicBezTo>
                  <a:pt x="1986951" y="1119541"/>
                  <a:pt x="1961846" y="1112401"/>
                  <a:pt x="1930551" y="1101970"/>
                </a:cubicBezTo>
                <a:cubicBezTo>
                  <a:pt x="1861580" y="1055988"/>
                  <a:pt x="1971826" y="1126517"/>
                  <a:pt x="1860212" y="1070708"/>
                </a:cubicBezTo>
                <a:cubicBezTo>
                  <a:pt x="1756545" y="1018873"/>
                  <a:pt x="1885992" y="1081756"/>
                  <a:pt x="1805505" y="1047262"/>
                </a:cubicBezTo>
                <a:cubicBezTo>
                  <a:pt x="1794796" y="1042673"/>
                  <a:pt x="1785296" y="1035315"/>
                  <a:pt x="1774243" y="1031631"/>
                </a:cubicBezTo>
                <a:cubicBezTo>
                  <a:pt x="1751209" y="1023953"/>
                  <a:pt x="1690416" y="1018734"/>
                  <a:pt x="1672643" y="1016000"/>
                </a:cubicBezTo>
                <a:cubicBezTo>
                  <a:pt x="1659514" y="1013980"/>
                  <a:pt x="1646733" y="1009941"/>
                  <a:pt x="1633566" y="1008185"/>
                </a:cubicBezTo>
                <a:cubicBezTo>
                  <a:pt x="1607614" y="1004725"/>
                  <a:pt x="1581463" y="1002975"/>
                  <a:pt x="1555412" y="1000370"/>
                </a:cubicBezTo>
                <a:cubicBezTo>
                  <a:pt x="1516335" y="1002975"/>
                  <a:pt x="1476280" y="999114"/>
                  <a:pt x="1438182" y="1008185"/>
                </a:cubicBezTo>
                <a:cubicBezTo>
                  <a:pt x="1419907" y="1012536"/>
                  <a:pt x="1406317" y="1028174"/>
                  <a:pt x="1391289" y="1039446"/>
                </a:cubicBezTo>
                <a:cubicBezTo>
                  <a:pt x="1347975" y="1071933"/>
                  <a:pt x="1361769" y="1057835"/>
                  <a:pt x="1320951" y="1109785"/>
                </a:cubicBezTo>
                <a:cubicBezTo>
                  <a:pt x="1296781" y="1140547"/>
                  <a:pt x="1223227" y="1239789"/>
                  <a:pt x="1211536" y="1266093"/>
                </a:cubicBezTo>
                <a:cubicBezTo>
                  <a:pt x="1201115" y="1289539"/>
                  <a:pt x="1192853" y="1314069"/>
                  <a:pt x="1180274" y="1336431"/>
                </a:cubicBezTo>
                <a:cubicBezTo>
                  <a:pt x="1169287" y="1355963"/>
                  <a:pt x="1153315" y="1372288"/>
                  <a:pt x="1141197" y="1391139"/>
                </a:cubicBezTo>
                <a:cubicBezTo>
                  <a:pt x="1092897" y="1466273"/>
                  <a:pt x="1125007" y="1423518"/>
                  <a:pt x="1086489" y="1500554"/>
                </a:cubicBezTo>
                <a:cubicBezTo>
                  <a:pt x="1077096" y="1519340"/>
                  <a:pt x="1064621" y="1536476"/>
                  <a:pt x="1055228" y="1555262"/>
                </a:cubicBezTo>
                <a:cubicBezTo>
                  <a:pt x="1046355" y="1573008"/>
                  <a:pt x="1040655" y="1592224"/>
                  <a:pt x="1031782" y="1609970"/>
                </a:cubicBezTo>
                <a:cubicBezTo>
                  <a:pt x="1022389" y="1628756"/>
                  <a:pt x="1009050" y="1645484"/>
                  <a:pt x="1000520" y="1664677"/>
                </a:cubicBezTo>
                <a:cubicBezTo>
                  <a:pt x="988136" y="1692541"/>
                  <a:pt x="978021" y="1721440"/>
                  <a:pt x="969259" y="1750646"/>
                </a:cubicBezTo>
                <a:cubicBezTo>
                  <a:pt x="962357" y="1773651"/>
                  <a:pt x="959129" y="1797605"/>
                  <a:pt x="953628" y="1820985"/>
                </a:cubicBezTo>
                <a:cubicBezTo>
                  <a:pt x="948708" y="1841896"/>
                  <a:pt x="943207" y="1862667"/>
                  <a:pt x="937997" y="1883508"/>
                </a:cubicBezTo>
                <a:cubicBezTo>
                  <a:pt x="935392" y="1906954"/>
                  <a:pt x="934808" y="1930714"/>
                  <a:pt x="930182" y="1953846"/>
                </a:cubicBezTo>
                <a:cubicBezTo>
                  <a:pt x="926951" y="1970003"/>
                  <a:pt x="916514" y="1984380"/>
                  <a:pt x="914551" y="2000739"/>
                </a:cubicBezTo>
                <a:cubicBezTo>
                  <a:pt x="878797" y="2298688"/>
                  <a:pt x="923758" y="2064128"/>
                  <a:pt x="898920" y="2188308"/>
                </a:cubicBezTo>
                <a:cubicBezTo>
                  <a:pt x="893710" y="2347221"/>
                  <a:pt x="890734" y="2506222"/>
                  <a:pt x="883289" y="2665046"/>
                </a:cubicBezTo>
                <a:cubicBezTo>
                  <a:pt x="882600" y="2679745"/>
                  <a:pt x="852321" y="2734848"/>
                  <a:pt x="852028" y="2735385"/>
                </a:cubicBezTo>
                <a:cubicBezTo>
                  <a:pt x="844754" y="2748721"/>
                  <a:pt x="837908" y="2762472"/>
                  <a:pt x="828582" y="2774462"/>
                </a:cubicBezTo>
                <a:cubicBezTo>
                  <a:pt x="805399" y="2804268"/>
                  <a:pt x="762262" y="2832017"/>
                  <a:pt x="734797" y="2852616"/>
                </a:cubicBezTo>
                <a:cubicBezTo>
                  <a:pt x="704983" y="2874977"/>
                  <a:pt x="701983" y="2881459"/>
                  <a:pt x="664459" y="2891693"/>
                </a:cubicBezTo>
                <a:cubicBezTo>
                  <a:pt x="625212" y="2902397"/>
                  <a:pt x="532508" y="2905583"/>
                  <a:pt x="508151" y="2907323"/>
                </a:cubicBezTo>
                <a:cubicBezTo>
                  <a:pt x="445628" y="2904718"/>
                  <a:pt x="382902" y="2905173"/>
                  <a:pt x="320582" y="2899508"/>
                </a:cubicBezTo>
                <a:cubicBezTo>
                  <a:pt x="304631" y="2898058"/>
                  <a:pt x="215772" y="2876029"/>
                  <a:pt x="195536" y="2868246"/>
                </a:cubicBezTo>
                <a:cubicBezTo>
                  <a:pt x="93457" y="2828985"/>
                  <a:pt x="188329" y="2860736"/>
                  <a:pt x="125197" y="2829170"/>
                </a:cubicBezTo>
                <a:cubicBezTo>
                  <a:pt x="117829" y="2825486"/>
                  <a:pt x="109566" y="2823959"/>
                  <a:pt x="101751" y="2821354"/>
                </a:cubicBezTo>
                <a:cubicBezTo>
                  <a:pt x="91330" y="2810934"/>
                  <a:pt x="81678" y="2799684"/>
                  <a:pt x="70489" y="2790093"/>
                </a:cubicBezTo>
                <a:cubicBezTo>
                  <a:pt x="63357" y="2783980"/>
                  <a:pt x="52911" y="2781797"/>
                  <a:pt x="47043" y="2774462"/>
                </a:cubicBezTo>
                <a:cubicBezTo>
                  <a:pt x="40360" y="2766108"/>
                  <a:pt x="32245" y="2714437"/>
                  <a:pt x="31412" y="2711939"/>
                </a:cubicBezTo>
                <a:cubicBezTo>
                  <a:pt x="27728" y="2700886"/>
                  <a:pt x="20371" y="2691386"/>
                  <a:pt x="15782" y="2680677"/>
                </a:cubicBezTo>
                <a:cubicBezTo>
                  <a:pt x="12537" y="2673105"/>
                  <a:pt x="10571" y="2665046"/>
                  <a:pt x="7966" y="2657231"/>
                </a:cubicBezTo>
                <a:cubicBezTo>
                  <a:pt x="5361" y="2620759"/>
                  <a:pt x="-1067" y="2584360"/>
                  <a:pt x="151" y="2547816"/>
                </a:cubicBezTo>
                <a:cubicBezTo>
                  <a:pt x="1246" y="2514972"/>
                  <a:pt x="17218" y="2415905"/>
                  <a:pt x="23597" y="2368062"/>
                </a:cubicBezTo>
                <a:cubicBezTo>
                  <a:pt x="26373" y="2347243"/>
                  <a:pt x="28218" y="2326298"/>
                  <a:pt x="31412" y="2305539"/>
                </a:cubicBezTo>
                <a:cubicBezTo>
                  <a:pt x="33432" y="2292410"/>
                  <a:pt x="36852" y="2279531"/>
                  <a:pt x="39228" y="2266462"/>
                </a:cubicBezTo>
                <a:cubicBezTo>
                  <a:pt x="42063" y="2250871"/>
                  <a:pt x="43935" y="2235109"/>
                  <a:pt x="47043" y="2219570"/>
                </a:cubicBezTo>
                <a:cubicBezTo>
                  <a:pt x="49150" y="2209037"/>
                  <a:pt x="52752" y="2198841"/>
                  <a:pt x="54859" y="2188308"/>
                </a:cubicBezTo>
                <a:cubicBezTo>
                  <a:pt x="69030" y="2117453"/>
                  <a:pt x="53203" y="2165092"/>
                  <a:pt x="78305" y="2102339"/>
                </a:cubicBezTo>
                <a:cubicBezTo>
                  <a:pt x="92539" y="2031164"/>
                  <a:pt x="78616" y="2095310"/>
                  <a:pt x="101751" y="2008554"/>
                </a:cubicBezTo>
                <a:cubicBezTo>
                  <a:pt x="107286" y="1987797"/>
                  <a:pt x="110589" y="1966411"/>
                  <a:pt x="117382" y="1946031"/>
                </a:cubicBezTo>
                <a:cubicBezTo>
                  <a:pt x="123656" y="1927209"/>
                  <a:pt x="134554" y="1910145"/>
                  <a:pt x="140828" y="1891323"/>
                </a:cubicBezTo>
                <a:cubicBezTo>
                  <a:pt x="152823" y="1855338"/>
                  <a:pt x="161669" y="1818380"/>
                  <a:pt x="172089" y="1781908"/>
                </a:cubicBezTo>
                <a:cubicBezTo>
                  <a:pt x="177299" y="1763672"/>
                  <a:pt x="181722" y="1745192"/>
                  <a:pt x="187720" y="1727200"/>
                </a:cubicBezTo>
                <a:cubicBezTo>
                  <a:pt x="192930" y="1711569"/>
                  <a:pt x="197379" y="1695664"/>
                  <a:pt x="203351" y="1680308"/>
                </a:cubicBezTo>
                <a:cubicBezTo>
                  <a:pt x="215626" y="1648744"/>
                  <a:pt x="233124" y="1619087"/>
                  <a:pt x="242428" y="1586523"/>
                </a:cubicBezTo>
                <a:cubicBezTo>
                  <a:pt x="247638" y="1568287"/>
                  <a:pt x="253794" y="1550296"/>
                  <a:pt x="258059" y="1531816"/>
                </a:cubicBezTo>
                <a:cubicBezTo>
                  <a:pt x="273255" y="1465965"/>
                  <a:pt x="256418" y="1500460"/>
                  <a:pt x="281505" y="1430216"/>
                </a:cubicBezTo>
                <a:cubicBezTo>
                  <a:pt x="288178" y="1411532"/>
                  <a:pt x="297829" y="1394026"/>
                  <a:pt x="304951" y="1375508"/>
                </a:cubicBezTo>
                <a:cubicBezTo>
                  <a:pt x="359713" y="1233127"/>
                  <a:pt x="274526" y="1436080"/>
                  <a:pt x="344028" y="1273908"/>
                </a:cubicBezTo>
                <a:cubicBezTo>
                  <a:pt x="365026" y="1147913"/>
                  <a:pt x="332607" y="1327401"/>
                  <a:pt x="375289" y="1156677"/>
                </a:cubicBezTo>
                <a:cubicBezTo>
                  <a:pt x="404084" y="1041498"/>
                  <a:pt x="356184" y="1167798"/>
                  <a:pt x="398736" y="1031631"/>
                </a:cubicBezTo>
                <a:cubicBezTo>
                  <a:pt x="404654" y="1012694"/>
                  <a:pt x="416264" y="995860"/>
                  <a:pt x="422182" y="976923"/>
                </a:cubicBezTo>
                <a:cubicBezTo>
                  <a:pt x="429346" y="953998"/>
                  <a:pt x="431384" y="929727"/>
                  <a:pt x="437812" y="906585"/>
                </a:cubicBezTo>
                <a:cubicBezTo>
                  <a:pt x="444427" y="882772"/>
                  <a:pt x="453443" y="859692"/>
                  <a:pt x="461259" y="836246"/>
                </a:cubicBezTo>
                <a:cubicBezTo>
                  <a:pt x="463114" y="825117"/>
                  <a:pt x="472793" y="763929"/>
                  <a:pt x="476889" y="750277"/>
                </a:cubicBezTo>
                <a:cubicBezTo>
                  <a:pt x="499694" y="674259"/>
                  <a:pt x="487647" y="748257"/>
                  <a:pt x="500336" y="672123"/>
                </a:cubicBezTo>
                <a:cubicBezTo>
                  <a:pt x="501558" y="664794"/>
                  <a:pt x="512723" y="581334"/>
                  <a:pt x="515966" y="570523"/>
                </a:cubicBezTo>
                <a:cubicBezTo>
                  <a:pt x="519314" y="559364"/>
                  <a:pt x="526387" y="549682"/>
                  <a:pt x="531597" y="539262"/>
                </a:cubicBezTo>
                <a:cubicBezTo>
                  <a:pt x="534202" y="526236"/>
                  <a:pt x="536425" y="513128"/>
                  <a:pt x="539412" y="500185"/>
                </a:cubicBezTo>
                <a:cubicBezTo>
                  <a:pt x="547788" y="463887"/>
                  <a:pt x="559607" y="418921"/>
                  <a:pt x="570674" y="382954"/>
                </a:cubicBezTo>
                <a:cubicBezTo>
                  <a:pt x="593483" y="308825"/>
                  <a:pt x="577851" y="363219"/>
                  <a:pt x="601936" y="296985"/>
                </a:cubicBezTo>
                <a:cubicBezTo>
                  <a:pt x="607567" y="281501"/>
                  <a:pt x="613231" y="265989"/>
                  <a:pt x="617566" y="250093"/>
                </a:cubicBezTo>
                <a:cubicBezTo>
                  <a:pt x="621061" y="237277"/>
                  <a:pt x="620718" y="223454"/>
                  <a:pt x="625382" y="211016"/>
                </a:cubicBezTo>
                <a:cubicBezTo>
                  <a:pt x="628680" y="202221"/>
                  <a:pt x="635802" y="195385"/>
                  <a:pt x="641012" y="187570"/>
                </a:cubicBezTo>
                <a:cubicBezTo>
                  <a:pt x="643133" y="176968"/>
                  <a:pt x="651915" y="129838"/>
                  <a:pt x="656643" y="117231"/>
                </a:cubicBezTo>
                <a:cubicBezTo>
                  <a:pt x="660734" y="106322"/>
                  <a:pt x="667685" y="96678"/>
                  <a:pt x="672274" y="85970"/>
                </a:cubicBezTo>
                <a:cubicBezTo>
                  <a:pt x="688867" y="47253"/>
                  <a:pt x="668897" y="76628"/>
                  <a:pt x="695720" y="39077"/>
                </a:cubicBezTo>
                <a:cubicBezTo>
                  <a:pt x="703291" y="28478"/>
                  <a:pt x="708567" y="15387"/>
                  <a:pt x="719166" y="7816"/>
                </a:cubicBezTo>
                <a:cubicBezTo>
                  <a:pt x="727907" y="1573"/>
                  <a:pt x="740007" y="2605"/>
                  <a:pt x="750428" y="0"/>
                </a:cubicBezTo>
                <a:lnTo>
                  <a:pt x="1250612" y="7816"/>
                </a:lnTo>
                <a:cubicBezTo>
                  <a:pt x="1276784" y="8523"/>
                  <a:pt x="1302675" y="13457"/>
                  <a:pt x="1328766" y="15631"/>
                </a:cubicBezTo>
                <a:cubicBezTo>
                  <a:pt x="1365205" y="18667"/>
                  <a:pt x="1401693" y="21092"/>
                  <a:pt x="1438182" y="23446"/>
                </a:cubicBezTo>
                <a:cubicBezTo>
                  <a:pt x="1599529" y="33856"/>
                  <a:pt x="1761149" y="41507"/>
                  <a:pt x="1922736" y="46893"/>
                </a:cubicBezTo>
                <a:lnTo>
                  <a:pt x="2196274" y="54708"/>
                </a:lnTo>
                <a:lnTo>
                  <a:pt x="2540151" y="70339"/>
                </a:lnTo>
                <a:cubicBezTo>
                  <a:pt x="2566202" y="80759"/>
                  <a:pt x="2591687" y="92727"/>
                  <a:pt x="2618305" y="101600"/>
                </a:cubicBezTo>
                <a:cubicBezTo>
                  <a:pt x="2641094" y="109197"/>
                  <a:pt x="2650942" y="111252"/>
                  <a:pt x="2673012" y="125046"/>
                </a:cubicBezTo>
                <a:cubicBezTo>
                  <a:pt x="2684058" y="131950"/>
                  <a:pt x="2693674" y="140922"/>
                  <a:pt x="2704274" y="148493"/>
                </a:cubicBezTo>
                <a:cubicBezTo>
                  <a:pt x="2711917" y="153952"/>
                  <a:pt x="2719905" y="158913"/>
                  <a:pt x="2727720" y="164123"/>
                </a:cubicBezTo>
                <a:cubicBezTo>
                  <a:pt x="2732930" y="171939"/>
                  <a:pt x="2736282" y="181385"/>
                  <a:pt x="2743351" y="187570"/>
                </a:cubicBezTo>
                <a:cubicBezTo>
                  <a:pt x="2757489" y="199940"/>
                  <a:pt x="2790243" y="218831"/>
                  <a:pt x="2790243" y="218831"/>
                </a:cubicBezTo>
                <a:cubicBezTo>
                  <a:pt x="2818753" y="304354"/>
                  <a:pt x="2773282" y="174804"/>
                  <a:pt x="2813689" y="265723"/>
                </a:cubicBezTo>
                <a:cubicBezTo>
                  <a:pt x="2828544" y="299148"/>
                  <a:pt x="2828043" y="312054"/>
                  <a:pt x="2837136" y="343877"/>
                </a:cubicBezTo>
                <a:cubicBezTo>
                  <a:pt x="2839399" y="351798"/>
                  <a:pt x="2842346" y="359508"/>
                  <a:pt x="2844951" y="367323"/>
                </a:cubicBezTo>
                <a:cubicBezTo>
                  <a:pt x="2847556" y="388164"/>
                  <a:pt x="2849990" y="409027"/>
                  <a:pt x="2852766" y="429846"/>
                </a:cubicBezTo>
                <a:cubicBezTo>
                  <a:pt x="2855201" y="448106"/>
                  <a:pt x="2858986" y="466202"/>
                  <a:pt x="2860582" y="484554"/>
                </a:cubicBezTo>
                <a:cubicBezTo>
                  <a:pt x="2868887" y="580062"/>
                  <a:pt x="2872859" y="725610"/>
                  <a:pt x="2876212" y="812800"/>
                </a:cubicBezTo>
                <a:cubicBezTo>
                  <a:pt x="2873607" y="982133"/>
                  <a:pt x="2873233" y="1151516"/>
                  <a:pt x="2868397" y="1320800"/>
                </a:cubicBezTo>
                <a:cubicBezTo>
                  <a:pt x="2868018" y="1334078"/>
                  <a:pt x="2862766" y="1346774"/>
                  <a:pt x="2860582" y="1359877"/>
                </a:cubicBezTo>
                <a:cubicBezTo>
                  <a:pt x="2851941" y="1411722"/>
                  <a:pt x="2850508" y="1437161"/>
                  <a:pt x="2844951" y="1492739"/>
                </a:cubicBezTo>
                <a:cubicBezTo>
                  <a:pt x="2847556" y="1641231"/>
                  <a:pt x="2848400" y="1789765"/>
                  <a:pt x="2852766" y="1938216"/>
                </a:cubicBezTo>
                <a:cubicBezTo>
                  <a:pt x="2853612" y="1966978"/>
                  <a:pt x="2855279" y="1995903"/>
                  <a:pt x="2860582" y="2024185"/>
                </a:cubicBezTo>
                <a:cubicBezTo>
                  <a:pt x="2863167" y="2037974"/>
                  <a:pt x="2872181" y="2049825"/>
                  <a:pt x="2876212" y="2063262"/>
                </a:cubicBezTo>
                <a:cubicBezTo>
                  <a:pt x="2880029" y="2075985"/>
                  <a:pt x="2880379" y="2089566"/>
                  <a:pt x="2884028" y="2102339"/>
                </a:cubicBezTo>
                <a:cubicBezTo>
                  <a:pt x="2890818" y="2126102"/>
                  <a:pt x="2899659" y="2149231"/>
                  <a:pt x="2907474" y="2172677"/>
                </a:cubicBezTo>
                <a:cubicBezTo>
                  <a:pt x="2907475" y="2172681"/>
                  <a:pt x="2923103" y="2219567"/>
                  <a:pt x="2923105" y="2219570"/>
                </a:cubicBezTo>
                <a:lnTo>
                  <a:pt x="2938736" y="2243016"/>
                </a:lnTo>
                <a:lnTo>
                  <a:pt x="2954366" y="2289908"/>
                </a:lnTo>
                <a:cubicBezTo>
                  <a:pt x="2956971" y="2297723"/>
                  <a:pt x="2958498" y="2305986"/>
                  <a:pt x="2962182" y="2313354"/>
                </a:cubicBezTo>
                <a:cubicBezTo>
                  <a:pt x="2969997" y="2328985"/>
                  <a:pt x="2977141" y="2344970"/>
                  <a:pt x="2985628" y="2360246"/>
                </a:cubicBezTo>
                <a:cubicBezTo>
                  <a:pt x="2990190" y="2368457"/>
                  <a:pt x="2996599" y="2375537"/>
                  <a:pt x="3001259" y="2383693"/>
                </a:cubicBezTo>
                <a:cubicBezTo>
                  <a:pt x="3007039" y="2393808"/>
                  <a:pt x="3011109" y="2404839"/>
                  <a:pt x="3016889" y="2414954"/>
                </a:cubicBezTo>
                <a:cubicBezTo>
                  <a:pt x="3021549" y="2423109"/>
                  <a:pt x="3028022" y="2430154"/>
                  <a:pt x="3032520" y="2438400"/>
                </a:cubicBezTo>
                <a:cubicBezTo>
                  <a:pt x="3047413" y="2465703"/>
                  <a:pt x="3068762" y="2508048"/>
                  <a:pt x="3079412" y="2540000"/>
                </a:cubicBezTo>
                <a:cubicBezTo>
                  <a:pt x="3082809" y="2550190"/>
                  <a:pt x="3082865" y="2561446"/>
                  <a:pt x="3087228" y="2571262"/>
                </a:cubicBezTo>
                <a:cubicBezTo>
                  <a:pt x="3093397" y="2585143"/>
                  <a:pt x="3103881" y="2596752"/>
                  <a:pt x="3110674" y="2610339"/>
                </a:cubicBezTo>
                <a:cubicBezTo>
                  <a:pt x="3116948" y="2622887"/>
                  <a:pt x="3120372" y="2636703"/>
                  <a:pt x="3126305" y="2649416"/>
                </a:cubicBezTo>
                <a:cubicBezTo>
                  <a:pt x="3138622" y="2675810"/>
                  <a:pt x="3153909" y="2700799"/>
                  <a:pt x="3165382" y="2727570"/>
                </a:cubicBezTo>
                <a:cubicBezTo>
                  <a:pt x="3181013" y="2764042"/>
                  <a:pt x="3192587" y="2802533"/>
                  <a:pt x="3212274" y="2836985"/>
                </a:cubicBezTo>
                <a:cubicBezTo>
                  <a:pt x="3227918" y="2864362"/>
                  <a:pt x="3254352" y="2908272"/>
                  <a:pt x="3266982" y="2938585"/>
                </a:cubicBezTo>
                <a:cubicBezTo>
                  <a:pt x="3273319" y="2953794"/>
                  <a:pt x="3276122" y="2970333"/>
                  <a:pt x="3282612" y="2985477"/>
                </a:cubicBezTo>
                <a:cubicBezTo>
                  <a:pt x="3291791" y="3006894"/>
                  <a:pt x="3313874" y="3048000"/>
                  <a:pt x="3313874" y="3048000"/>
                </a:cubicBezTo>
                <a:cubicBezTo>
                  <a:pt x="3331783" y="3119636"/>
                  <a:pt x="3317589" y="3092648"/>
                  <a:pt x="3345136" y="3133970"/>
                </a:cubicBezTo>
                <a:cubicBezTo>
                  <a:pt x="3347741" y="3141785"/>
                  <a:pt x="3349706" y="3149844"/>
                  <a:pt x="3352951" y="3157416"/>
                </a:cubicBezTo>
                <a:cubicBezTo>
                  <a:pt x="3357540" y="3168124"/>
                  <a:pt x="3364491" y="3177768"/>
                  <a:pt x="3368582" y="3188677"/>
                </a:cubicBezTo>
                <a:cubicBezTo>
                  <a:pt x="3372354" y="3198734"/>
                  <a:pt x="3372625" y="3209882"/>
                  <a:pt x="3376397" y="3219939"/>
                </a:cubicBezTo>
                <a:cubicBezTo>
                  <a:pt x="3380488" y="3230848"/>
                  <a:pt x="3387296" y="3240554"/>
                  <a:pt x="3392028" y="3251200"/>
                </a:cubicBezTo>
                <a:cubicBezTo>
                  <a:pt x="3397726" y="3264020"/>
                  <a:pt x="3402449" y="3277251"/>
                  <a:pt x="3407659" y="3290277"/>
                </a:cubicBezTo>
                <a:cubicBezTo>
                  <a:pt x="3410264" y="3308513"/>
                  <a:pt x="3411861" y="3326922"/>
                  <a:pt x="3415474" y="3344985"/>
                </a:cubicBezTo>
                <a:cubicBezTo>
                  <a:pt x="3417090" y="3353063"/>
                  <a:pt x="3423289" y="3360193"/>
                  <a:pt x="3423289" y="3368431"/>
                </a:cubicBezTo>
                <a:cubicBezTo>
                  <a:pt x="3423289" y="3485691"/>
                  <a:pt x="3420160" y="3602957"/>
                  <a:pt x="3415474" y="3720123"/>
                </a:cubicBezTo>
                <a:cubicBezTo>
                  <a:pt x="3414778" y="3737532"/>
                  <a:pt x="3406443" y="3765046"/>
                  <a:pt x="3399843" y="3782646"/>
                </a:cubicBezTo>
                <a:cubicBezTo>
                  <a:pt x="3394917" y="3795782"/>
                  <a:pt x="3390486" y="3809175"/>
                  <a:pt x="3384212" y="3821723"/>
                </a:cubicBezTo>
                <a:cubicBezTo>
                  <a:pt x="3380011" y="3830124"/>
                  <a:pt x="3373242" y="3837015"/>
                  <a:pt x="3368582" y="3845170"/>
                </a:cubicBezTo>
                <a:cubicBezTo>
                  <a:pt x="3357261" y="3864983"/>
                  <a:pt x="3352552" y="3882741"/>
                  <a:pt x="3337320" y="3899877"/>
                </a:cubicBezTo>
                <a:cubicBezTo>
                  <a:pt x="3322634" y="3916399"/>
                  <a:pt x="3311399" y="3939780"/>
                  <a:pt x="3290428" y="3946770"/>
                </a:cubicBezTo>
                <a:lnTo>
                  <a:pt x="3266982" y="3954585"/>
                </a:lnTo>
                <a:cubicBezTo>
                  <a:pt x="3256561" y="3962400"/>
                  <a:pt x="3247107" y="3971705"/>
                  <a:pt x="3235720" y="3978031"/>
                </a:cubicBezTo>
                <a:cubicBezTo>
                  <a:pt x="3228102" y="3982263"/>
                  <a:pt x="3186988" y="3997716"/>
                  <a:pt x="3173197" y="4001477"/>
                </a:cubicBezTo>
                <a:cubicBezTo>
                  <a:pt x="3152472" y="4007129"/>
                  <a:pt x="3131054" y="4010315"/>
                  <a:pt x="3110674" y="4017108"/>
                </a:cubicBezTo>
                <a:cubicBezTo>
                  <a:pt x="3095043" y="4022318"/>
                  <a:pt x="3079938" y="4029508"/>
                  <a:pt x="3063782" y="4032739"/>
                </a:cubicBezTo>
                <a:cubicBezTo>
                  <a:pt x="3050756" y="4035344"/>
                  <a:pt x="3037855" y="4038675"/>
                  <a:pt x="3024705" y="4040554"/>
                </a:cubicBezTo>
                <a:cubicBezTo>
                  <a:pt x="2970714" y="4048267"/>
                  <a:pt x="2905741" y="4052110"/>
                  <a:pt x="2852766" y="4056185"/>
                </a:cubicBezTo>
                <a:cubicBezTo>
                  <a:pt x="2830344" y="4053943"/>
                  <a:pt x="2779334" y="4054638"/>
                  <a:pt x="2751166" y="4040554"/>
                </a:cubicBezTo>
                <a:cubicBezTo>
                  <a:pt x="2742765" y="4036353"/>
                  <a:pt x="2735535" y="4030133"/>
                  <a:pt x="2727720" y="4024923"/>
                </a:cubicBezTo>
                <a:cubicBezTo>
                  <a:pt x="2722510" y="4017108"/>
                  <a:pt x="2718731" y="4008119"/>
                  <a:pt x="2712089" y="4001477"/>
                </a:cubicBezTo>
                <a:cubicBezTo>
                  <a:pt x="2705447" y="3994835"/>
                  <a:pt x="2696286" y="3991306"/>
                  <a:pt x="2688643" y="3985846"/>
                </a:cubicBezTo>
                <a:cubicBezTo>
                  <a:pt x="2678044" y="3978275"/>
                  <a:pt x="2667981" y="3969971"/>
                  <a:pt x="2657382" y="3962400"/>
                </a:cubicBezTo>
                <a:cubicBezTo>
                  <a:pt x="2649739" y="3956941"/>
                  <a:pt x="2642337" y="3950970"/>
                  <a:pt x="2633936" y="3946770"/>
                </a:cubicBezTo>
                <a:cubicBezTo>
                  <a:pt x="2626567" y="3943086"/>
                  <a:pt x="2628726" y="3978031"/>
                  <a:pt x="2618305" y="39702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7.</a:t>
            </a:r>
          </a:p>
          <a:p>
            <a:pPr lvl="1"/>
            <a:r>
              <a:rPr lang="en-US" dirty="0"/>
              <a:t>However, both vertices in edge 7 have already been visited, so we ignore this edge.</a:t>
            </a:r>
          </a:p>
          <a:p>
            <a:r>
              <a:rPr lang="en-US" dirty="0"/>
              <a:t>The same goes for edge 8, and edge 10.</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1843117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50583DB-DC83-4BDB-8024-F78DD022A0AC}"/>
              </a:ext>
            </a:extLst>
          </p:cNvPr>
          <p:cNvSpPr/>
          <p:nvPr/>
        </p:nvSpPr>
        <p:spPr>
          <a:xfrm>
            <a:off x="7455726" y="1656862"/>
            <a:ext cx="3401541" cy="3970216"/>
          </a:xfrm>
          <a:custGeom>
            <a:avLst/>
            <a:gdLst>
              <a:gd name="connsiteX0" fmla="*/ 2618305 w 3423289"/>
              <a:gd name="connsiteY0" fmla="*/ 3970216 h 4056185"/>
              <a:gd name="connsiteX1" fmla="*/ 2571412 w 3423289"/>
              <a:gd name="connsiteY1" fmla="*/ 3899877 h 4056185"/>
              <a:gd name="connsiteX2" fmla="*/ 2540151 w 3423289"/>
              <a:gd name="connsiteY2" fmla="*/ 3845170 h 4056185"/>
              <a:gd name="connsiteX3" fmla="*/ 2516705 w 3423289"/>
              <a:gd name="connsiteY3" fmla="*/ 3829539 h 4056185"/>
              <a:gd name="connsiteX4" fmla="*/ 2493259 w 3423289"/>
              <a:gd name="connsiteY4" fmla="*/ 3782646 h 4056185"/>
              <a:gd name="connsiteX5" fmla="*/ 2461997 w 3423289"/>
              <a:gd name="connsiteY5" fmla="*/ 3727939 h 4056185"/>
              <a:gd name="connsiteX6" fmla="*/ 2446366 w 3423289"/>
              <a:gd name="connsiteY6" fmla="*/ 3696677 h 4056185"/>
              <a:gd name="connsiteX7" fmla="*/ 2399474 w 3423289"/>
              <a:gd name="connsiteY7" fmla="*/ 3626339 h 4056185"/>
              <a:gd name="connsiteX8" fmla="*/ 2383843 w 3423289"/>
              <a:gd name="connsiteY8" fmla="*/ 3602893 h 4056185"/>
              <a:gd name="connsiteX9" fmla="*/ 2368212 w 3423289"/>
              <a:gd name="connsiteY9" fmla="*/ 3556000 h 4056185"/>
              <a:gd name="connsiteX10" fmla="*/ 2360397 w 3423289"/>
              <a:gd name="connsiteY10" fmla="*/ 3532554 h 4056185"/>
              <a:gd name="connsiteX11" fmla="*/ 2329136 w 3423289"/>
              <a:gd name="connsiteY11" fmla="*/ 3454400 h 4056185"/>
              <a:gd name="connsiteX12" fmla="*/ 2321320 w 3423289"/>
              <a:gd name="connsiteY12" fmla="*/ 3430954 h 4056185"/>
              <a:gd name="connsiteX13" fmla="*/ 2313505 w 3423289"/>
              <a:gd name="connsiteY13" fmla="*/ 3391877 h 4056185"/>
              <a:gd name="connsiteX14" fmla="*/ 2305689 w 3423289"/>
              <a:gd name="connsiteY14" fmla="*/ 3368431 h 4056185"/>
              <a:gd name="connsiteX15" fmla="*/ 2297874 w 3423289"/>
              <a:gd name="connsiteY15" fmla="*/ 3337170 h 4056185"/>
              <a:gd name="connsiteX16" fmla="*/ 2282243 w 3423289"/>
              <a:gd name="connsiteY16" fmla="*/ 3290277 h 4056185"/>
              <a:gd name="connsiteX17" fmla="*/ 2266612 w 3423289"/>
              <a:gd name="connsiteY17" fmla="*/ 3266831 h 4056185"/>
              <a:gd name="connsiteX18" fmla="*/ 2258797 w 3423289"/>
              <a:gd name="connsiteY18" fmla="*/ 3243385 h 4056185"/>
              <a:gd name="connsiteX19" fmla="*/ 2243166 w 3423289"/>
              <a:gd name="connsiteY19" fmla="*/ 3188677 h 4056185"/>
              <a:gd name="connsiteX20" fmla="*/ 2211905 w 3423289"/>
              <a:gd name="connsiteY20" fmla="*/ 3133970 h 4056185"/>
              <a:gd name="connsiteX21" fmla="*/ 2188459 w 3423289"/>
              <a:gd name="connsiteY21" fmla="*/ 3102708 h 4056185"/>
              <a:gd name="connsiteX22" fmla="*/ 2165012 w 3423289"/>
              <a:gd name="connsiteY22" fmla="*/ 3040185 h 4056185"/>
              <a:gd name="connsiteX23" fmla="*/ 2149382 w 3423289"/>
              <a:gd name="connsiteY23" fmla="*/ 3016739 h 4056185"/>
              <a:gd name="connsiteX24" fmla="*/ 2133751 w 3423289"/>
              <a:gd name="connsiteY24" fmla="*/ 2954216 h 4056185"/>
              <a:gd name="connsiteX25" fmla="*/ 2125936 w 3423289"/>
              <a:gd name="connsiteY25" fmla="*/ 2930770 h 4056185"/>
              <a:gd name="connsiteX26" fmla="*/ 2086859 w 3423289"/>
              <a:gd name="connsiteY26" fmla="*/ 2868246 h 4056185"/>
              <a:gd name="connsiteX27" fmla="*/ 2063412 w 3423289"/>
              <a:gd name="connsiteY27" fmla="*/ 2797908 h 4056185"/>
              <a:gd name="connsiteX28" fmla="*/ 2047782 w 3423289"/>
              <a:gd name="connsiteY28" fmla="*/ 2766646 h 4056185"/>
              <a:gd name="connsiteX29" fmla="*/ 2024336 w 3423289"/>
              <a:gd name="connsiteY29" fmla="*/ 2704123 h 4056185"/>
              <a:gd name="connsiteX30" fmla="*/ 2008705 w 3423289"/>
              <a:gd name="connsiteY30" fmla="*/ 2602523 h 4056185"/>
              <a:gd name="connsiteX31" fmla="*/ 2000889 w 3423289"/>
              <a:gd name="connsiteY31" fmla="*/ 2547816 h 4056185"/>
              <a:gd name="connsiteX32" fmla="*/ 1993074 w 3423289"/>
              <a:gd name="connsiteY32" fmla="*/ 2516554 h 4056185"/>
              <a:gd name="connsiteX33" fmla="*/ 1985259 w 3423289"/>
              <a:gd name="connsiteY33" fmla="*/ 2477477 h 4056185"/>
              <a:gd name="connsiteX34" fmla="*/ 1969628 w 3423289"/>
              <a:gd name="connsiteY34" fmla="*/ 2422770 h 4056185"/>
              <a:gd name="connsiteX35" fmla="*/ 1953997 w 3423289"/>
              <a:gd name="connsiteY35" fmla="*/ 2266462 h 4056185"/>
              <a:gd name="connsiteX36" fmla="*/ 1961812 w 3423289"/>
              <a:gd name="connsiteY36" fmla="*/ 2063262 h 4056185"/>
              <a:gd name="connsiteX37" fmla="*/ 1969628 w 3423289"/>
              <a:gd name="connsiteY37" fmla="*/ 2039816 h 4056185"/>
              <a:gd name="connsiteX38" fmla="*/ 2008705 w 3423289"/>
              <a:gd name="connsiteY38" fmla="*/ 1961662 h 4056185"/>
              <a:gd name="connsiteX39" fmla="*/ 2024336 w 3423289"/>
              <a:gd name="connsiteY39" fmla="*/ 1938216 h 4056185"/>
              <a:gd name="connsiteX40" fmla="*/ 2032151 w 3423289"/>
              <a:gd name="connsiteY40" fmla="*/ 1906954 h 4056185"/>
              <a:gd name="connsiteX41" fmla="*/ 2047782 w 3423289"/>
              <a:gd name="connsiteY41" fmla="*/ 1883508 h 4056185"/>
              <a:gd name="connsiteX42" fmla="*/ 2063412 w 3423289"/>
              <a:gd name="connsiteY42" fmla="*/ 1844431 h 4056185"/>
              <a:gd name="connsiteX43" fmla="*/ 2079043 w 3423289"/>
              <a:gd name="connsiteY43" fmla="*/ 1813170 h 4056185"/>
              <a:gd name="connsiteX44" fmla="*/ 2094674 w 3423289"/>
              <a:gd name="connsiteY44" fmla="*/ 1758462 h 4056185"/>
              <a:gd name="connsiteX45" fmla="*/ 2125936 w 3423289"/>
              <a:gd name="connsiteY45" fmla="*/ 1703754 h 4056185"/>
              <a:gd name="connsiteX46" fmla="*/ 2141566 w 3423289"/>
              <a:gd name="connsiteY46" fmla="*/ 1656862 h 4056185"/>
              <a:gd name="connsiteX47" fmla="*/ 2149382 w 3423289"/>
              <a:gd name="connsiteY47" fmla="*/ 1609970 h 4056185"/>
              <a:gd name="connsiteX48" fmla="*/ 2165012 w 3423289"/>
              <a:gd name="connsiteY48" fmla="*/ 1578708 h 4056185"/>
              <a:gd name="connsiteX49" fmla="*/ 2180643 w 3423289"/>
              <a:gd name="connsiteY49" fmla="*/ 1492739 h 4056185"/>
              <a:gd name="connsiteX50" fmla="*/ 2172828 w 3423289"/>
              <a:gd name="connsiteY50" fmla="*/ 1320800 h 4056185"/>
              <a:gd name="connsiteX51" fmla="*/ 2094674 w 3423289"/>
              <a:gd name="connsiteY51" fmla="*/ 1211385 h 4056185"/>
              <a:gd name="connsiteX52" fmla="*/ 2039966 w 3423289"/>
              <a:gd name="connsiteY52" fmla="*/ 1172308 h 4056185"/>
              <a:gd name="connsiteX53" fmla="*/ 2016520 w 3423289"/>
              <a:gd name="connsiteY53" fmla="*/ 1141046 h 4056185"/>
              <a:gd name="connsiteX54" fmla="*/ 1930551 w 3423289"/>
              <a:gd name="connsiteY54" fmla="*/ 1101970 h 4056185"/>
              <a:gd name="connsiteX55" fmla="*/ 1860212 w 3423289"/>
              <a:gd name="connsiteY55" fmla="*/ 1070708 h 4056185"/>
              <a:gd name="connsiteX56" fmla="*/ 1805505 w 3423289"/>
              <a:gd name="connsiteY56" fmla="*/ 1047262 h 4056185"/>
              <a:gd name="connsiteX57" fmla="*/ 1774243 w 3423289"/>
              <a:gd name="connsiteY57" fmla="*/ 1031631 h 4056185"/>
              <a:gd name="connsiteX58" fmla="*/ 1672643 w 3423289"/>
              <a:gd name="connsiteY58" fmla="*/ 1016000 h 4056185"/>
              <a:gd name="connsiteX59" fmla="*/ 1633566 w 3423289"/>
              <a:gd name="connsiteY59" fmla="*/ 1008185 h 4056185"/>
              <a:gd name="connsiteX60" fmla="*/ 1555412 w 3423289"/>
              <a:gd name="connsiteY60" fmla="*/ 1000370 h 4056185"/>
              <a:gd name="connsiteX61" fmla="*/ 1438182 w 3423289"/>
              <a:gd name="connsiteY61" fmla="*/ 1008185 h 4056185"/>
              <a:gd name="connsiteX62" fmla="*/ 1391289 w 3423289"/>
              <a:gd name="connsiteY62" fmla="*/ 1039446 h 4056185"/>
              <a:gd name="connsiteX63" fmla="*/ 1320951 w 3423289"/>
              <a:gd name="connsiteY63" fmla="*/ 1109785 h 4056185"/>
              <a:gd name="connsiteX64" fmla="*/ 1211536 w 3423289"/>
              <a:gd name="connsiteY64" fmla="*/ 1266093 h 4056185"/>
              <a:gd name="connsiteX65" fmla="*/ 1180274 w 3423289"/>
              <a:gd name="connsiteY65" fmla="*/ 1336431 h 4056185"/>
              <a:gd name="connsiteX66" fmla="*/ 1141197 w 3423289"/>
              <a:gd name="connsiteY66" fmla="*/ 1391139 h 4056185"/>
              <a:gd name="connsiteX67" fmla="*/ 1086489 w 3423289"/>
              <a:gd name="connsiteY67" fmla="*/ 1500554 h 4056185"/>
              <a:gd name="connsiteX68" fmla="*/ 1055228 w 3423289"/>
              <a:gd name="connsiteY68" fmla="*/ 1555262 h 4056185"/>
              <a:gd name="connsiteX69" fmla="*/ 1031782 w 3423289"/>
              <a:gd name="connsiteY69" fmla="*/ 1609970 h 4056185"/>
              <a:gd name="connsiteX70" fmla="*/ 1000520 w 3423289"/>
              <a:gd name="connsiteY70" fmla="*/ 1664677 h 4056185"/>
              <a:gd name="connsiteX71" fmla="*/ 969259 w 3423289"/>
              <a:gd name="connsiteY71" fmla="*/ 1750646 h 4056185"/>
              <a:gd name="connsiteX72" fmla="*/ 953628 w 3423289"/>
              <a:gd name="connsiteY72" fmla="*/ 1820985 h 4056185"/>
              <a:gd name="connsiteX73" fmla="*/ 937997 w 3423289"/>
              <a:gd name="connsiteY73" fmla="*/ 1883508 h 4056185"/>
              <a:gd name="connsiteX74" fmla="*/ 930182 w 3423289"/>
              <a:gd name="connsiteY74" fmla="*/ 1953846 h 4056185"/>
              <a:gd name="connsiteX75" fmla="*/ 914551 w 3423289"/>
              <a:gd name="connsiteY75" fmla="*/ 2000739 h 4056185"/>
              <a:gd name="connsiteX76" fmla="*/ 898920 w 3423289"/>
              <a:gd name="connsiteY76" fmla="*/ 2188308 h 4056185"/>
              <a:gd name="connsiteX77" fmla="*/ 883289 w 3423289"/>
              <a:gd name="connsiteY77" fmla="*/ 2665046 h 4056185"/>
              <a:gd name="connsiteX78" fmla="*/ 852028 w 3423289"/>
              <a:gd name="connsiteY78" fmla="*/ 2735385 h 4056185"/>
              <a:gd name="connsiteX79" fmla="*/ 828582 w 3423289"/>
              <a:gd name="connsiteY79" fmla="*/ 2774462 h 4056185"/>
              <a:gd name="connsiteX80" fmla="*/ 734797 w 3423289"/>
              <a:gd name="connsiteY80" fmla="*/ 2852616 h 4056185"/>
              <a:gd name="connsiteX81" fmla="*/ 664459 w 3423289"/>
              <a:gd name="connsiteY81" fmla="*/ 2891693 h 4056185"/>
              <a:gd name="connsiteX82" fmla="*/ 508151 w 3423289"/>
              <a:gd name="connsiteY82" fmla="*/ 2907323 h 4056185"/>
              <a:gd name="connsiteX83" fmla="*/ 320582 w 3423289"/>
              <a:gd name="connsiteY83" fmla="*/ 2899508 h 4056185"/>
              <a:gd name="connsiteX84" fmla="*/ 195536 w 3423289"/>
              <a:gd name="connsiteY84" fmla="*/ 2868246 h 4056185"/>
              <a:gd name="connsiteX85" fmla="*/ 125197 w 3423289"/>
              <a:gd name="connsiteY85" fmla="*/ 2829170 h 4056185"/>
              <a:gd name="connsiteX86" fmla="*/ 101751 w 3423289"/>
              <a:gd name="connsiteY86" fmla="*/ 2821354 h 4056185"/>
              <a:gd name="connsiteX87" fmla="*/ 70489 w 3423289"/>
              <a:gd name="connsiteY87" fmla="*/ 2790093 h 4056185"/>
              <a:gd name="connsiteX88" fmla="*/ 47043 w 3423289"/>
              <a:gd name="connsiteY88" fmla="*/ 2774462 h 4056185"/>
              <a:gd name="connsiteX89" fmla="*/ 31412 w 3423289"/>
              <a:gd name="connsiteY89" fmla="*/ 2711939 h 4056185"/>
              <a:gd name="connsiteX90" fmla="*/ 15782 w 3423289"/>
              <a:gd name="connsiteY90" fmla="*/ 2680677 h 4056185"/>
              <a:gd name="connsiteX91" fmla="*/ 7966 w 3423289"/>
              <a:gd name="connsiteY91" fmla="*/ 2657231 h 4056185"/>
              <a:gd name="connsiteX92" fmla="*/ 151 w 3423289"/>
              <a:gd name="connsiteY92" fmla="*/ 2547816 h 4056185"/>
              <a:gd name="connsiteX93" fmla="*/ 23597 w 3423289"/>
              <a:gd name="connsiteY93" fmla="*/ 2368062 h 4056185"/>
              <a:gd name="connsiteX94" fmla="*/ 31412 w 3423289"/>
              <a:gd name="connsiteY94" fmla="*/ 2305539 h 4056185"/>
              <a:gd name="connsiteX95" fmla="*/ 39228 w 3423289"/>
              <a:gd name="connsiteY95" fmla="*/ 2266462 h 4056185"/>
              <a:gd name="connsiteX96" fmla="*/ 47043 w 3423289"/>
              <a:gd name="connsiteY96" fmla="*/ 2219570 h 4056185"/>
              <a:gd name="connsiteX97" fmla="*/ 54859 w 3423289"/>
              <a:gd name="connsiteY97" fmla="*/ 2188308 h 4056185"/>
              <a:gd name="connsiteX98" fmla="*/ 78305 w 3423289"/>
              <a:gd name="connsiteY98" fmla="*/ 2102339 h 4056185"/>
              <a:gd name="connsiteX99" fmla="*/ 101751 w 3423289"/>
              <a:gd name="connsiteY99" fmla="*/ 2008554 h 4056185"/>
              <a:gd name="connsiteX100" fmla="*/ 117382 w 3423289"/>
              <a:gd name="connsiteY100" fmla="*/ 1946031 h 4056185"/>
              <a:gd name="connsiteX101" fmla="*/ 140828 w 3423289"/>
              <a:gd name="connsiteY101" fmla="*/ 1891323 h 4056185"/>
              <a:gd name="connsiteX102" fmla="*/ 172089 w 3423289"/>
              <a:gd name="connsiteY102" fmla="*/ 1781908 h 4056185"/>
              <a:gd name="connsiteX103" fmla="*/ 187720 w 3423289"/>
              <a:gd name="connsiteY103" fmla="*/ 1727200 h 4056185"/>
              <a:gd name="connsiteX104" fmla="*/ 203351 w 3423289"/>
              <a:gd name="connsiteY104" fmla="*/ 1680308 h 4056185"/>
              <a:gd name="connsiteX105" fmla="*/ 242428 w 3423289"/>
              <a:gd name="connsiteY105" fmla="*/ 1586523 h 4056185"/>
              <a:gd name="connsiteX106" fmla="*/ 258059 w 3423289"/>
              <a:gd name="connsiteY106" fmla="*/ 1531816 h 4056185"/>
              <a:gd name="connsiteX107" fmla="*/ 281505 w 3423289"/>
              <a:gd name="connsiteY107" fmla="*/ 1430216 h 4056185"/>
              <a:gd name="connsiteX108" fmla="*/ 304951 w 3423289"/>
              <a:gd name="connsiteY108" fmla="*/ 1375508 h 4056185"/>
              <a:gd name="connsiteX109" fmla="*/ 344028 w 3423289"/>
              <a:gd name="connsiteY109" fmla="*/ 1273908 h 4056185"/>
              <a:gd name="connsiteX110" fmla="*/ 375289 w 3423289"/>
              <a:gd name="connsiteY110" fmla="*/ 1156677 h 4056185"/>
              <a:gd name="connsiteX111" fmla="*/ 398736 w 3423289"/>
              <a:gd name="connsiteY111" fmla="*/ 1031631 h 4056185"/>
              <a:gd name="connsiteX112" fmla="*/ 422182 w 3423289"/>
              <a:gd name="connsiteY112" fmla="*/ 976923 h 4056185"/>
              <a:gd name="connsiteX113" fmla="*/ 437812 w 3423289"/>
              <a:gd name="connsiteY113" fmla="*/ 906585 h 4056185"/>
              <a:gd name="connsiteX114" fmla="*/ 461259 w 3423289"/>
              <a:gd name="connsiteY114" fmla="*/ 836246 h 4056185"/>
              <a:gd name="connsiteX115" fmla="*/ 476889 w 3423289"/>
              <a:gd name="connsiteY115" fmla="*/ 750277 h 4056185"/>
              <a:gd name="connsiteX116" fmla="*/ 500336 w 3423289"/>
              <a:gd name="connsiteY116" fmla="*/ 672123 h 4056185"/>
              <a:gd name="connsiteX117" fmla="*/ 515966 w 3423289"/>
              <a:gd name="connsiteY117" fmla="*/ 570523 h 4056185"/>
              <a:gd name="connsiteX118" fmla="*/ 531597 w 3423289"/>
              <a:gd name="connsiteY118" fmla="*/ 539262 h 4056185"/>
              <a:gd name="connsiteX119" fmla="*/ 539412 w 3423289"/>
              <a:gd name="connsiteY119" fmla="*/ 500185 h 4056185"/>
              <a:gd name="connsiteX120" fmla="*/ 570674 w 3423289"/>
              <a:gd name="connsiteY120" fmla="*/ 382954 h 4056185"/>
              <a:gd name="connsiteX121" fmla="*/ 601936 w 3423289"/>
              <a:gd name="connsiteY121" fmla="*/ 296985 h 4056185"/>
              <a:gd name="connsiteX122" fmla="*/ 617566 w 3423289"/>
              <a:gd name="connsiteY122" fmla="*/ 250093 h 4056185"/>
              <a:gd name="connsiteX123" fmla="*/ 625382 w 3423289"/>
              <a:gd name="connsiteY123" fmla="*/ 211016 h 4056185"/>
              <a:gd name="connsiteX124" fmla="*/ 641012 w 3423289"/>
              <a:gd name="connsiteY124" fmla="*/ 187570 h 4056185"/>
              <a:gd name="connsiteX125" fmla="*/ 656643 w 3423289"/>
              <a:gd name="connsiteY125" fmla="*/ 117231 h 4056185"/>
              <a:gd name="connsiteX126" fmla="*/ 672274 w 3423289"/>
              <a:gd name="connsiteY126" fmla="*/ 85970 h 4056185"/>
              <a:gd name="connsiteX127" fmla="*/ 695720 w 3423289"/>
              <a:gd name="connsiteY127" fmla="*/ 39077 h 4056185"/>
              <a:gd name="connsiteX128" fmla="*/ 719166 w 3423289"/>
              <a:gd name="connsiteY128" fmla="*/ 7816 h 4056185"/>
              <a:gd name="connsiteX129" fmla="*/ 750428 w 3423289"/>
              <a:gd name="connsiteY129" fmla="*/ 0 h 4056185"/>
              <a:gd name="connsiteX130" fmla="*/ 1250612 w 3423289"/>
              <a:gd name="connsiteY130" fmla="*/ 7816 h 4056185"/>
              <a:gd name="connsiteX131" fmla="*/ 1328766 w 3423289"/>
              <a:gd name="connsiteY131" fmla="*/ 15631 h 4056185"/>
              <a:gd name="connsiteX132" fmla="*/ 1438182 w 3423289"/>
              <a:gd name="connsiteY132" fmla="*/ 23446 h 4056185"/>
              <a:gd name="connsiteX133" fmla="*/ 1922736 w 3423289"/>
              <a:gd name="connsiteY133" fmla="*/ 46893 h 4056185"/>
              <a:gd name="connsiteX134" fmla="*/ 2196274 w 3423289"/>
              <a:gd name="connsiteY134" fmla="*/ 54708 h 4056185"/>
              <a:gd name="connsiteX135" fmla="*/ 2540151 w 3423289"/>
              <a:gd name="connsiteY135" fmla="*/ 70339 h 4056185"/>
              <a:gd name="connsiteX136" fmla="*/ 2618305 w 3423289"/>
              <a:gd name="connsiteY136" fmla="*/ 101600 h 4056185"/>
              <a:gd name="connsiteX137" fmla="*/ 2673012 w 3423289"/>
              <a:gd name="connsiteY137" fmla="*/ 125046 h 4056185"/>
              <a:gd name="connsiteX138" fmla="*/ 2704274 w 3423289"/>
              <a:gd name="connsiteY138" fmla="*/ 148493 h 4056185"/>
              <a:gd name="connsiteX139" fmla="*/ 2727720 w 3423289"/>
              <a:gd name="connsiteY139" fmla="*/ 164123 h 4056185"/>
              <a:gd name="connsiteX140" fmla="*/ 2743351 w 3423289"/>
              <a:gd name="connsiteY140" fmla="*/ 187570 h 4056185"/>
              <a:gd name="connsiteX141" fmla="*/ 2790243 w 3423289"/>
              <a:gd name="connsiteY141" fmla="*/ 218831 h 4056185"/>
              <a:gd name="connsiteX142" fmla="*/ 2813689 w 3423289"/>
              <a:gd name="connsiteY142" fmla="*/ 265723 h 4056185"/>
              <a:gd name="connsiteX143" fmla="*/ 2837136 w 3423289"/>
              <a:gd name="connsiteY143" fmla="*/ 343877 h 4056185"/>
              <a:gd name="connsiteX144" fmla="*/ 2844951 w 3423289"/>
              <a:gd name="connsiteY144" fmla="*/ 367323 h 4056185"/>
              <a:gd name="connsiteX145" fmla="*/ 2852766 w 3423289"/>
              <a:gd name="connsiteY145" fmla="*/ 429846 h 4056185"/>
              <a:gd name="connsiteX146" fmla="*/ 2860582 w 3423289"/>
              <a:gd name="connsiteY146" fmla="*/ 484554 h 4056185"/>
              <a:gd name="connsiteX147" fmla="*/ 2876212 w 3423289"/>
              <a:gd name="connsiteY147" fmla="*/ 812800 h 4056185"/>
              <a:gd name="connsiteX148" fmla="*/ 2868397 w 3423289"/>
              <a:gd name="connsiteY148" fmla="*/ 1320800 h 4056185"/>
              <a:gd name="connsiteX149" fmla="*/ 2860582 w 3423289"/>
              <a:gd name="connsiteY149" fmla="*/ 1359877 h 4056185"/>
              <a:gd name="connsiteX150" fmla="*/ 2844951 w 3423289"/>
              <a:gd name="connsiteY150" fmla="*/ 1492739 h 4056185"/>
              <a:gd name="connsiteX151" fmla="*/ 2852766 w 3423289"/>
              <a:gd name="connsiteY151" fmla="*/ 1938216 h 4056185"/>
              <a:gd name="connsiteX152" fmla="*/ 2860582 w 3423289"/>
              <a:gd name="connsiteY152" fmla="*/ 2024185 h 4056185"/>
              <a:gd name="connsiteX153" fmla="*/ 2876212 w 3423289"/>
              <a:gd name="connsiteY153" fmla="*/ 2063262 h 4056185"/>
              <a:gd name="connsiteX154" fmla="*/ 2884028 w 3423289"/>
              <a:gd name="connsiteY154" fmla="*/ 2102339 h 4056185"/>
              <a:gd name="connsiteX155" fmla="*/ 2907474 w 3423289"/>
              <a:gd name="connsiteY155" fmla="*/ 2172677 h 4056185"/>
              <a:gd name="connsiteX156" fmla="*/ 2923105 w 3423289"/>
              <a:gd name="connsiteY156" fmla="*/ 2219570 h 4056185"/>
              <a:gd name="connsiteX157" fmla="*/ 2938736 w 3423289"/>
              <a:gd name="connsiteY157" fmla="*/ 2243016 h 4056185"/>
              <a:gd name="connsiteX158" fmla="*/ 2954366 w 3423289"/>
              <a:gd name="connsiteY158" fmla="*/ 2289908 h 4056185"/>
              <a:gd name="connsiteX159" fmla="*/ 2962182 w 3423289"/>
              <a:gd name="connsiteY159" fmla="*/ 2313354 h 4056185"/>
              <a:gd name="connsiteX160" fmla="*/ 2985628 w 3423289"/>
              <a:gd name="connsiteY160" fmla="*/ 2360246 h 4056185"/>
              <a:gd name="connsiteX161" fmla="*/ 3001259 w 3423289"/>
              <a:gd name="connsiteY161" fmla="*/ 2383693 h 4056185"/>
              <a:gd name="connsiteX162" fmla="*/ 3016889 w 3423289"/>
              <a:gd name="connsiteY162" fmla="*/ 2414954 h 4056185"/>
              <a:gd name="connsiteX163" fmla="*/ 3032520 w 3423289"/>
              <a:gd name="connsiteY163" fmla="*/ 2438400 h 4056185"/>
              <a:gd name="connsiteX164" fmla="*/ 3079412 w 3423289"/>
              <a:gd name="connsiteY164" fmla="*/ 2540000 h 4056185"/>
              <a:gd name="connsiteX165" fmla="*/ 3087228 w 3423289"/>
              <a:gd name="connsiteY165" fmla="*/ 2571262 h 4056185"/>
              <a:gd name="connsiteX166" fmla="*/ 3110674 w 3423289"/>
              <a:gd name="connsiteY166" fmla="*/ 2610339 h 4056185"/>
              <a:gd name="connsiteX167" fmla="*/ 3126305 w 3423289"/>
              <a:gd name="connsiteY167" fmla="*/ 2649416 h 4056185"/>
              <a:gd name="connsiteX168" fmla="*/ 3165382 w 3423289"/>
              <a:gd name="connsiteY168" fmla="*/ 2727570 h 4056185"/>
              <a:gd name="connsiteX169" fmla="*/ 3212274 w 3423289"/>
              <a:gd name="connsiteY169" fmla="*/ 2836985 h 4056185"/>
              <a:gd name="connsiteX170" fmla="*/ 3266982 w 3423289"/>
              <a:gd name="connsiteY170" fmla="*/ 2938585 h 4056185"/>
              <a:gd name="connsiteX171" fmla="*/ 3282612 w 3423289"/>
              <a:gd name="connsiteY171" fmla="*/ 2985477 h 4056185"/>
              <a:gd name="connsiteX172" fmla="*/ 3313874 w 3423289"/>
              <a:gd name="connsiteY172" fmla="*/ 3048000 h 4056185"/>
              <a:gd name="connsiteX173" fmla="*/ 3345136 w 3423289"/>
              <a:gd name="connsiteY173" fmla="*/ 3133970 h 4056185"/>
              <a:gd name="connsiteX174" fmla="*/ 3352951 w 3423289"/>
              <a:gd name="connsiteY174" fmla="*/ 3157416 h 4056185"/>
              <a:gd name="connsiteX175" fmla="*/ 3368582 w 3423289"/>
              <a:gd name="connsiteY175" fmla="*/ 3188677 h 4056185"/>
              <a:gd name="connsiteX176" fmla="*/ 3376397 w 3423289"/>
              <a:gd name="connsiteY176" fmla="*/ 3219939 h 4056185"/>
              <a:gd name="connsiteX177" fmla="*/ 3392028 w 3423289"/>
              <a:gd name="connsiteY177" fmla="*/ 3251200 h 4056185"/>
              <a:gd name="connsiteX178" fmla="*/ 3407659 w 3423289"/>
              <a:gd name="connsiteY178" fmla="*/ 3290277 h 4056185"/>
              <a:gd name="connsiteX179" fmla="*/ 3415474 w 3423289"/>
              <a:gd name="connsiteY179" fmla="*/ 3344985 h 4056185"/>
              <a:gd name="connsiteX180" fmla="*/ 3423289 w 3423289"/>
              <a:gd name="connsiteY180" fmla="*/ 3368431 h 4056185"/>
              <a:gd name="connsiteX181" fmla="*/ 3415474 w 3423289"/>
              <a:gd name="connsiteY181" fmla="*/ 3720123 h 4056185"/>
              <a:gd name="connsiteX182" fmla="*/ 3399843 w 3423289"/>
              <a:gd name="connsiteY182" fmla="*/ 3782646 h 4056185"/>
              <a:gd name="connsiteX183" fmla="*/ 3384212 w 3423289"/>
              <a:gd name="connsiteY183" fmla="*/ 3821723 h 4056185"/>
              <a:gd name="connsiteX184" fmla="*/ 3368582 w 3423289"/>
              <a:gd name="connsiteY184" fmla="*/ 3845170 h 4056185"/>
              <a:gd name="connsiteX185" fmla="*/ 3337320 w 3423289"/>
              <a:gd name="connsiteY185" fmla="*/ 3899877 h 4056185"/>
              <a:gd name="connsiteX186" fmla="*/ 3290428 w 3423289"/>
              <a:gd name="connsiteY186" fmla="*/ 3946770 h 4056185"/>
              <a:gd name="connsiteX187" fmla="*/ 3266982 w 3423289"/>
              <a:gd name="connsiteY187" fmla="*/ 3954585 h 4056185"/>
              <a:gd name="connsiteX188" fmla="*/ 3235720 w 3423289"/>
              <a:gd name="connsiteY188" fmla="*/ 3978031 h 4056185"/>
              <a:gd name="connsiteX189" fmla="*/ 3173197 w 3423289"/>
              <a:gd name="connsiteY189" fmla="*/ 4001477 h 4056185"/>
              <a:gd name="connsiteX190" fmla="*/ 3110674 w 3423289"/>
              <a:gd name="connsiteY190" fmla="*/ 4017108 h 4056185"/>
              <a:gd name="connsiteX191" fmla="*/ 3063782 w 3423289"/>
              <a:gd name="connsiteY191" fmla="*/ 4032739 h 4056185"/>
              <a:gd name="connsiteX192" fmla="*/ 3024705 w 3423289"/>
              <a:gd name="connsiteY192" fmla="*/ 4040554 h 4056185"/>
              <a:gd name="connsiteX193" fmla="*/ 2852766 w 3423289"/>
              <a:gd name="connsiteY193" fmla="*/ 4056185 h 4056185"/>
              <a:gd name="connsiteX194" fmla="*/ 2751166 w 3423289"/>
              <a:gd name="connsiteY194" fmla="*/ 4040554 h 4056185"/>
              <a:gd name="connsiteX195" fmla="*/ 2727720 w 3423289"/>
              <a:gd name="connsiteY195" fmla="*/ 4024923 h 4056185"/>
              <a:gd name="connsiteX196" fmla="*/ 2712089 w 3423289"/>
              <a:gd name="connsiteY196" fmla="*/ 4001477 h 4056185"/>
              <a:gd name="connsiteX197" fmla="*/ 2688643 w 3423289"/>
              <a:gd name="connsiteY197" fmla="*/ 3985846 h 4056185"/>
              <a:gd name="connsiteX198" fmla="*/ 2657382 w 3423289"/>
              <a:gd name="connsiteY198" fmla="*/ 3962400 h 4056185"/>
              <a:gd name="connsiteX199" fmla="*/ 2633936 w 3423289"/>
              <a:gd name="connsiteY199" fmla="*/ 3946770 h 4056185"/>
              <a:gd name="connsiteX200" fmla="*/ 2618305 w 3423289"/>
              <a:gd name="connsiteY200" fmla="*/ 3970216 h 405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423289" h="4056185">
                <a:moveTo>
                  <a:pt x="2618305" y="3970216"/>
                </a:moveTo>
                <a:cubicBezTo>
                  <a:pt x="2607884" y="3962401"/>
                  <a:pt x="2584014" y="3925081"/>
                  <a:pt x="2571412" y="3899877"/>
                </a:cubicBezTo>
                <a:cubicBezTo>
                  <a:pt x="2565281" y="3887615"/>
                  <a:pt x="2551199" y="3856218"/>
                  <a:pt x="2540151" y="3845170"/>
                </a:cubicBezTo>
                <a:cubicBezTo>
                  <a:pt x="2533509" y="3838528"/>
                  <a:pt x="2524520" y="3834749"/>
                  <a:pt x="2516705" y="3829539"/>
                </a:cubicBezTo>
                <a:cubicBezTo>
                  <a:pt x="2486664" y="3784479"/>
                  <a:pt x="2512674" y="3827949"/>
                  <a:pt x="2493259" y="3782646"/>
                </a:cubicBezTo>
                <a:cubicBezTo>
                  <a:pt x="2473018" y="3735416"/>
                  <a:pt x="2484421" y="3767180"/>
                  <a:pt x="2461997" y="3727939"/>
                </a:cubicBezTo>
                <a:cubicBezTo>
                  <a:pt x="2456217" y="3717823"/>
                  <a:pt x="2452360" y="3706667"/>
                  <a:pt x="2446366" y="3696677"/>
                </a:cubicBezTo>
                <a:cubicBezTo>
                  <a:pt x="2446356" y="3696660"/>
                  <a:pt x="2407295" y="3638070"/>
                  <a:pt x="2399474" y="3626339"/>
                </a:cubicBezTo>
                <a:lnTo>
                  <a:pt x="2383843" y="3602893"/>
                </a:lnTo>
                <a:lnTo>
                  <a:pt x="2368212" y="3556000"/>
                </a:lnTo>
                <a:cubicBezTo>
                  <a:pt x="2365607" y="3548185"/>
                  <a:pt x="2363456" y="3540203"/>
                  <a:pt x="2360397" y="3532554"/>
                </a:cubicBezTo>
                <a:cubicBezTo>
                  <a:pt x="2349977" y="3506503"/>
                  <a:pt x="2338009" y="3481018"/>
                  <a:pt x="2329136" y="3454400"/>
                </a:cubicBezTo>
                <a:cubicBezTo>
                  <a:pt x="2326531" y="3446585"/>
                  <a:pt x="2323318" y="3438946"/>
                  <a:pt x="2321320" y="3430954"/>
                </a:cubicBezTo>
                <a:cubicBezTo>
                  <a:pt x="2318098" y="3418067"/>
                  <a:pt x="2316727" y="3404764"/>
                  <a:pt x="2313505" y="3391877"/>
                </a:cubicBezTo>
                <a:cubicBezTo>
                  <a:pt x="2311507" y="3383885"/>
                  <a:pt x="2307952" y="3376352"/>
                  <a:pt x="2305689" y="3368431"/>
                </a:cubicBezTo>
                <a:cubicBezTo>
                  <a:pt x="2302738" y="3358103"/>
                  <a:pt x="2300960" y="3347458"/>
                  <a:pt x="2297874" y="3337170"/>
                </a:cubicBezTo>
                <a:cubicBezTo>
                  <a:pt x="2293140" y="3321388"/>
                  <a:pt x="2291383" y="3303986"/>
                  <a:pt x="2282243" y="3290277"/>
                </a:cubicBezTo>
                <a:lnTo>
                  <a:pt x="2266612" y="3266831"/>
                </a:lnTo>
                <a:cubicBezTo>
                  <a:pt x="2264007" y="3259016"/>
                  <a:pt x="2261060" y="3251306"/>
                  <a:pt x="2258797" y="3243385"/>
                </a:cubicBezTo>
                <a:cubicBezTo>
                  <a:pt x="2253129" y="3223544"/>
                  <a:pt x="2251200" y="3207424"/>
                  <a:pt x="2243166" y="3188677"/>
                </a:cubicBezTo>
                <a:cubicBezTo>
                  <a:pt x="2233351" y="3165776"/>
                  <a:pt x="2225923" y="3153596"/>
                  <a:pt x="2211905" y="3133970"/>
                </a:cubicBezTo>
                <a:cubicBezTo>
                  <a:pt x="2204334" y="3123371"/>
                  <a:pt x="2195363" y="3113754"/>
                  <a:pt x="2188459" y="3102708"/>
                </a:cubicBezTo>
                <a:cubicBezTo>
                  <a:pt x="2152941" y="3045878"/>
                  <a:pt x="2189560" y="3097464"/>
                  <a:pt x="2165012" y="3040185"/>
                </a:cubicBezTo>
                <a:cubicBezTo>
                  <a:pt x="2161312" y="3031552"/>
                  <a:pt x="2153583" y="3025140"/>
                  <a:pt x="2149382" y="3016739"/>
                </a:cubicBezTo>
                <a:cubicBezTo>
                  <a:pt x="2140447" y="2998869"/>
                  <a:pt x="2138212" y="2972060"/>
                  <a:pt x="2133751" y="2954216"/>
                </a:cubicBezTo>
                <a:cubicBezTo>
                  <a:pt x="2131753" y="2946224"/>
                  <a:pt x="2130023" y="2937923"/>
                  <a:pt x="2125936" y="2930770"/>
                </a:cubicBezTo>
                <a:cubicBezTo>
                  <a:pt x="2082123" y="2854099"/>
                  <a:pt x="2120277" y="2943437"/>
                  <a:pt x="2086859" y="2868246"/>
                </a:cubicBezTo>
                <a:cubicBezTo>
                  <a:pt x="2032132" y="2745109"/>
                  <a:pt x="2101511" y="2899506"/>
                  <a:pt x="2063412" y="2797908"/>
                </a:cubicBezTo>
                <a:cubicBezTo>
                  <a:pt x="2059321" y="2786999"/>
                  <a:pt x="2051873" y="2777555"/>
                  <a:pt x="2047782" y="2766646"/>
                </a:cubicBezTo>
                <a:cubicBezTo>
                  <a:pt x="2015859" y="2681517"/>
                  <a:pt x="2067852" y="2791161"/>
                  <a:pt x="2024336" y="2704123"/>
                </a:cubicBezTo>
                <a:cubicBezTo>
                  <a:pt x="2005439" y="2552958"/>
                  <a:pt x="2026605" y="2709921"/>
                  <a:pt x="2008705" y="2602523"/>
                </a:cubicBezTo>
                <a:cubicBezTo>
                  <a:pt x="2005677" y="2584353"/>
                  <a:pt x="2004184" y="2565940"/>
                  <a:pt x="2000889" y="2547816"/>
                </a:cubicBezTo>
                <a:cubicBezTo>
                  <a:pt x="1998967" y="2537248"/>
                  <a:pt x="1995404" y="2527040"/>
                  <a:pt x="1993074" y="2516554"/>
                </a:cubicBezTo>
                <a:cubicBezTo>
                  <a:pt x="1990193" y="2503587"/>
                  <a:pt x="1988481" y="2490364"/>
                  <a:pt x="1985259" y="2477477"/>
                </a:cubicBezTo>
                <a:cubicBezTo>
                  <a:pt x="1974095" y="2432821"/>
                  <a:pt x="1979378" y="2476392"/>
                  <a:pt x="1969628" y="2422770"/>
                </a:cubicBezTo>
                <a:cubicBezTo>
                  <a:pt x="1959531" y="2367238"/>
                  <a:pt x="1958573" y="2325947"/>
                  <a:pt x="1953997" y="2266462"/>
                </a:cubicBezTo>
                <a:cubicBezTo>
                  <a:pt x="1956602" y="2198729"/>
                  <a:pt x="1957148" y="2130885"/>
                  <a:pt x="1961812" y="2063262"/>
                </a:cubicBezTo>
                <a:cubicBezTo>
                  <a:pt x="1962379" y="2055043"/>
                  <a:pt x="1967365" y="2047737"/>
                  <a:pt x="1969628" y="2039816"/>
                </a:cubicBezTo>
                <a:cubicBezTo>
                  <a:pt x="1985093" y="1985687"/>
                  <a:pt x="1966073" y="2025609"/>
                  <a:pt x="2008705" y="1961662"/>
                </a:cubicBezTo>
                <a:lnTo>
                  <a:pt x="2024336" y="1938216"/>
                </a:lnTo>
                <a:cubicBezTo>
                  <a:pt x="2026941" y="1927795"/>
                  <a:pt x="2027920" y="1916827"/>
                  <a:pt x="2032151" y="1906954"/>
                </a:cubicBezTo>
                <a:cubicBezTo>
                  <a:pt x="2035851" y="1898321"/>
                  <a:pt x="2043581" y="1891909"/>
                  <a:pt x="2047782" y="1883508"/>
                </a:cubicBezTo>
                <a:cubicBezTo>
                  <a:pt x="2054056" y="1870960"/>
                  <a:pt x="2057714" y="1857251"/>
                  <a:pt x="2063412" y="1844431"/>
                </a:cubicBezTo>
                <a:cubicBezTo>
                  <a:pt x="2068144" y="1833785"/>
                  <a:pt x="2074952" y="1824079"/>
                  <a:pt x="2079043" y="1813170"/>
                </a:cubicBezTo>
                <a:cubicBezTo>
                  <a:pt x="2098871" y="1760296"/>
                  <a:pt x="2075782" y="1802544"/>
                  <a:pt x="2094674" y="1758462"/>
                </a:cubicBezTo>
                <a:cubicBezTo>
                  <a:pt x="2106573" y="1730698"/>
                  <a:pt x="2110238" y="1727301"/>
                  <a:pt x="2125936" y="1703754"/>
                </a:cubicBezTo>
                <a:cubicBezTo>
                  <a:pt x="2131146" y="1688123"/>
                  <a:pt x="2138857" y="1673114"/>
                  <a:pt x="2141566" y="1656862"/>
                </a:cubicBezTo>
                <a:cubicBezTo>
                  <a:pt x="2144171" y="1641231"/>
                  <a:pt x="2144829" y="1625148"/>
                  <a:pt x="2149382" y="1609970"/>
                </a:cubicBezTo>
                <a:cubicBezTo>
                  <a:pt x="2152730" y="1598811"/>
                  <a:pt x="2159802" y="1589129"/>
                  <a:pt x="2165012" y="1578708"/>
                </a:cubicBezTo>
                <a:cubicBezTo>
                  <a:pt x="2167554" y="1565998"/>
                  <a:pt x="2180643" y="1502744"/>
                  <a:pt x="2180643" y="1492739"/>
                </a:cubicBezTo>
                <a:cubicBezTo>
                  <a:pt x="2180643" y="1435367"/>
                  <a:pt x="2182260" y="1377392"/>
                  <a:pt x="2172828" y="1320800"/>
                </a:cubicBezTo>
                <a:cubicBezTo>
                  <a:pt x="2166716" y="1284128"/>
                  <a:pt x="2124805" y="1231473"/>
                  <a:pt x="2094674" y="1211385"/>
                </a:cubicBezTo>
                <a:cubicBezTo>
                  <a:pt x="2081364" y="1202511"/>
                  <a:pt x="2049657" y="1181999"/>
                  <a:pt x="2039966" y="1172308"/>
                </a:cubicBezTo>
                <a:cubicBezTo>
                  <a:pt x="2030755" y="1163097"/>
                  <a:pt x="2027054" y="1148707"/>
                  <a:pt x="2016520" y="1141046"/>
                </a:cubicBezTo>
                <a:cubicBezTo>
                  <a:pt x="1986951" y="1119541"/>
                  <a:pt x="1961846" y="1112401"/>
                  <a:pt x="1930551" y="1101970"/>
                </a:cubicBezTo>
                <a:cubicBezTo>
                  <a:pt x="1861580" y="1055988"/>
                  <a:pt x="1971826" y="1126517"/>
                  <a:pt x="1860212" y="1070708"/>
                </a:cubicBezTo>
                <a:cubicBezTo>
                  <a:pt x="1756545" y="1018873"/>
                  <a:pt x="1885992" y="1081756"/>
                  <a:pt x="1805505" y="1047262"/>
                </a:cubicBezTo>
                <a:cubicBezTo>
                  <a:pt x="1794796" y="1042673"/>
                  <a:pt x="1785296" y="1035315"/>
                  <a:pt x="1774243" y="1031631"/>
                </a:cubicBezTo>
                <a:cubicBezTo>
                  <a:pt x="1751209" y="1023953"/>
                  <a:pt x="1690416" y="1018734"/>
                  <a:pt x="1672643" y="1016000"/>
                </a:cubicBezTo>
                <a:cubicBezTo>
                  <a:pt x="1659514" y="1013980"/>
                  <a:pt x="1646733" y="1009941"/>
                  <a:pt x="1633566" y="1008185"/>
                </a:cubicBezTo>
                <a:cubicBezTo>
                  <a:pt x="1607614" y="1004725"/>
                  <a:pt x="1581463" y="1002975"/>
                  <a:pt x="1555412" y="1000370"/>
                </a:cubicBezTo>
                <a:cubicBezTo>
                  <a:pt x="1516335" y="1002975"/>
                  <a:pt x="1476280" y="999114"/>
                  <a:pt x="1438182" y="1008185"/>
                </a:cubicBezTo>
                <a:cubicBezTo>
                  <a:pt x="1419907" y="1012536"/>
                  <a:pt x="1406317" y="1028174"/>
                  <a:pt x="1391289" y="1039446"/>
                </a:cubicBezTo>
                <a:cubicBezTo>
                  <a:pt x="1347975" y="1071933"/>
                  <a:pt x="1361769" y="1057835"/>
                  <a:pt x="1320951" y="1109785"/>
                </a:cubicBezTo>
                <a:cubicBezTo>
                  <a:pt x="1296781" y="1140547"/>
                  <a:pt x="1223227" y="1239789"/>
                  <a:pt x="1211536" y="1266093"/>
                </a:cubicBezTo>
                <a:cubicBezTo>
                  <a:pt x="1201115" y="1289539"/>
                  <a:pt x="1192853" y="1314069"/>
                  <a:pt x="1180274" y="1336431"/>
                </a:cubicBezTo>
                <a:cubicBezTo>
                  <a:pt x="1169287" y="1355963"/>
                  <a:pt x="1153315" y="1372288"/>
                  <a:pt x="1141197" y="1391139"/>
                </a:cubicBezTo>
                <a:cubicBezTo>
                  <a:pt x="1092897" y="1466273"/>
                  <a:pt x="1125007" y="1423518"/>
                  <a:pt x="1086489" y="1500554"/>
                </a:cubicBezTo>
                <a:cubicBezTo>
                  <a:pt x="1077096" y="1519340"/>
                  <a:pt x="1064621" y="1536476"/>
                  <a:pt x="1055228" y="1555262"/>
                </a:cubicBezTo>
                <a:cubicBezTo>
                  <a:pt x="1046355" y="1573008"/>
                  <a:pt x="1040655" y="1592224"/>
                  <a:pt x="1031782" y="1609970"/>
                </a:cubicBezTo>
                <a:cubicBezTo>
                  <a:pt x="1022389" y="1628756"/>
                  <a:pt x="1009050" y="1645484"/>
                  <a:pt x="1000520" y="1664677"/>
                </a:cubicBezTo>
                <a:cubicBezTo>
                  <a:pt x="988136" y="1692541"/>
                  <a:pt x="978021" y="1721440"/>
                  <a:pt x="969259" y="1750646"/>
                </a:cubicBezTo>
                <a:cubicBezTo>
                  <a:pt x="962357" y="1773651"/>
                  <a:pt x="959129" y="1797605"/>
                  <a:pt x="953628" y="1820985"/>
                </a:cubicBezTo>
                <a:cubicBezTo>
                  <a:pt x="948708" y="1841896"/>
                  <a:pt x="943207" y="1862667"/>
                  <a:pt x="937997" y="1883508"/>
                </a:cubicBezTo>
                <a:cubicBezTo>
                  <a:pt x="935392" y="1906954"/>
                  <a:pt x="934808" y="1930714"/>
                  <a:pt x="930182" y="1953846"/>
                </a:cubicBezTo>
                <a:cubicBezTo>
                  <a:pt x="926951" y="1970003"/>
                  <a:pt x="916514" y="1984380"/>
                  <a:pt x="914551" y="2000739"/>
                </a:cubicBezTo>
                <a:cubicBezTo>
                  <a:pt x="878797" y="2298688"/>
                  <a:pt x="923758" y="2064128"/>
                  <a:pt x="898920" y="2188308"/>
                </a:cubicBezTo>
                <a:cubicBezTo>
                  <a:pt x="893710" y="2347221"/>
                  <a:pt x="890734" y="2506222"/>
                  <a:pt x="883289" y="2665046"/>
                </a:cubicBezTo>
                <a:cubicBezTo>
                  <a:pt x="882600" y="2679745"/>
                  <a:pt x="852321" y="2734848"/>
                  <a:pt x="852028" y="2735385"/>
                </a:cubicBezTo>
                <a:cubicBezTo>
                  <a:pt x="844754" y="2748721"/>
                  <a:pt x="837908" y="2762472"/>
                  <a:pt x="828582" y="2774462"/>
                </a:cubicBezTo>
                <a:cubicBezTo>
                  <a:pt x="805399" y="2804268"/>
                  <a:pt x="762262" y="2832017"/>
                  <a:pt x="734797" y="2852616"/>
                </a:cubicBezTo>
                <a:cubicBezTo>
                  <a:pt x="704983" y="2874977"/>
                  <a:pt x="701983" y="2881459"/>
                  <a:pt x="664459" y="2891693"/>
                </a:cubicBezTo>
                <a:cubicBezTo>
                  <a:pt x="625212" y="2902397"/>
                  <a:pt x="532508" y="2905583"/>
                  <a:pt x="508151" y="2907323"/>
                </a:cubicBezTo>
                <a:cubicBezTo>
                  <a:pt x="445628" y="2904718"/>
                  <a:pt x="382902" y="2905173"/>
                  <a:pt x="320582" y="2899508"/>
                </a:cubicBezTo>
                <a:cubicBezTo>
                  <a:pt x="304631" y="2898058"/>
                  <a:pt x="215772" y="2876029"/>
                  <a:pt x="195536" y="2868246"/>
                </a:cubicBezTo>
                <a:cubicBezTo>
                  <a:pt x="93457" y="2828985"/>
                  <a:pt x="188329" y="2860736"/>
                  <a:pt x="125197" y="2829170"/>
                </a:cubicBezTo>
                <a:cubicBezTo>
                  <a:pt x="117829" y="2825486"/>
                  <a:pt x="109566" y="2823959"/>
                  <a:pt x="101751" y="2821354"/>
                </a:cubicBezTo>
                <a:cubicBezTo>
                  <a:pt x="91330" y="2810934"/>
                  <a:pt x="81678" y="2799684"/>
                  <a:pt x="70489" y="2790093"/>
                </a:cubicBezTo>
                <a:cubicBezTo>
                  <a:pt x="63357" y="2783980"/>
                  <a:pt x="52911" y="2781797"/>
                  <a:pt x="47043" y="2774462"/>
                </a:cubicBezTo>
                <a:cubicBezTo>
                  <a:pt x="40360" y="2766108"/>
                  <a:pt x="32245" y="2714437"/>
                  <a:pt x="31412" y="2711939"/>
                </a:cubicBezTo>
                <a:cubicBezTo>
                  <a:pt x="27728" y="2700886"/>
                  <a:pt x="20371" y="2691386"/>
                  <a:pt x="15782" y="2680677"/>
                </a:cubicBezTo>
                <a:cubicBezTo>
                  <a:pt x="12537" y="2673105"/>
                  <a:pt x="10571" y="2665046"/>
                  <a:pt x="7966" y="2657231"/>
                </a:cubicBezTo>
                <a:cubicBezTo>
                  <a:pt x="5361" y="2620759"/>
                  <a:pt x="-1067" y="2584360"/>
                  <a:pt x="151" y="2547816"/>
                </a:cubicBezTo>
                <a:cubicBezTo>
                  <a:pt x="1246" y="2514972"/>
                  <a:pt x="17218" y="2415905"/>
                  <a:pt x="23597" y="2368062"/>
                </a:cubicBezTo>
                <a:cubicBezTo>
                  <a:pt x="26373" y="2347243"/>
                  <a:pt x="28218" y="2326298"/>
                  <a:pt x="31412" y="2305539"/>
                </a:cubicBezTo>
                <a:cubicBezTo>
                  <a:pt x="33432" y="2292410"/>
                  <a:pt x="36852" y="2279531"/>
                  <a:pt x="39228" y="2266462"/>
                </a:cubicBezTo>
                <a:cubicBezTo>
                  <a:pt x="42063" y="2250871"/>
                  <a:pt x="43935" y="2235109"/>
                  <a:pt x="47043" y="2219570"/>
                </a:cubicBezTo>
                <a:cubicBezTo>
                  <a:pt x="49150" y="2209037"/>
                  <a:pt x="52752" y="2198841"/>
                  <a:pt x="54859" y="2188308"/>
                </a:cubicBezTo>
                <a:cubicBezTo>
                  <a:pt x="69030" y="2117453"/>
                  <a:pt x="53203" y="2165092"/>
                  <a:pt x="78305" y="2102339"/>
                </a:cubicBezTo>
                <a:cubicBezTo>
                  <a:pt x="92539" y="2031164"/>
                  <a:pt x="78616" y="2095310"/>
                  <a:pt x="101751" y="2008554"/>
                </a:cubicBezTo>
                <a:cubicBezTo>
                  <a:pt x="107286" y="1987797"/>
                  <a:pt x="110589" y="1966411"/>
                  <a:pt x="117382" y="1946031"/>
                </a:cubicBezTo>
                <a:cubicBezTo>
                  <a:pt x="123656" y="1927209"/>
                  <a:pt x="134554" y="1910145"/>
                  <a:pt x="140828" y="1891323"/>
                </a:cubicBezTo>
                <a:cubicBezTo>
                  <a:pt x="152823" y="1855338"/>
                  <a:pt x="161669" y="1818380"/>
                  <a:pt x="172089" y="1781908"/>
                </a:cubicBezTo>
                <a:cubicBezTo>
                  <a:pt x="177299" y="1763672"/>
                  <a:pt x="181722" y="1745192"/>
                  <a:pt x="187720" y="1727200"/>
                </a:cubicBezTo>
                <a:cubicBezTo>
                  <a:pt x="192930" y="1711569"/>
                  <a:pt x="197379" y="1695664"/>
                  <a:pt x="203351" y="1680308"/>
                </a:cubicBezTo>
                <a:cubicBezTo>
                  <a:pt x="215626" y="1648744"/>
                  <a:pt x="233124" y="1619087"/>
                  <a:pt x="242428" y="1586523"/>
                </a:cubicBezTo>
                <a:cubicBezTo>
                  <a:pt x="247638" y="1568287"/>
                  <a:pt x="253794" y="1550296"/>
                  <a:pt x="258059" y="1531816"/>
                </a:cubicBezTo>
                <a:cubicBezTo>
                  <a:pt x="273255" y="1465965"/>
                  <a:pt x="256418" y="1500460"/>
                  <a:pt x="281505" y="1430216"/>
                </a:cubicBezTo>
                <a:cubicBezTo>
                  <a:pt x="288178" y="1411532"/>
                  <a:pt x="297829" y="1394026"/>
                  <a:pt x="304951" y="1375508"/>
                </a:cubicBezTo>
                <a:cubicBezTo>
                  <a:pt x="359713" y="1233127"/>
                  <a:pt x="274526" y="1436080"/>
                  <a:pt x="344028" y="1273908"/>
                </a:cubicBezTo>
                <a:cubicBezTo>
                  <a:pt x="365026" y="1147913"/>
                  <a:pt x="332607" y="1327401"/>
                  <a:pt x="375289" y="1156677"/>
                </a:cubicBezTo>
                <a:cubicBezTo>
                  <a:pt x="404084" y="1041498"/>
                  <a:pt x="356184" y="1167798"/>
                  <a:pt x="398736" y="1031631"/>
                </a:cubicBezTo>
                <a:cubicBezTo>
                  <a:pt x="404654" y="1012694"/>
                  <a:pt x="416264" y="995860"/>
                  <a:pt x="422182" y="976923"/>
                </a:cubicBezTo>
                <a:cubicBezTo>
                  <a:pt x="429346" y="953998"/>
                  <a:pt x="431384" y="929727"/>
                  <a:pt x="437812" y="906585"/>
                </a:cubicBezTo>
                <a:cubicBezTo>
                  <a:pt x="444427" y="882772"/>
                  <a:pt x="453443" y="859692"/>
                  <a:pt x="461259" y="836246"/>
                </a:cubicBezTo>
                <a:cubicBezTo>
                  <a:pt x="463114" y="825117"/>
                  <a:pt x="472793" y="763929"/>
                  <a:pt x="476889" y="750277"/>
                </a:cubicBezTo>
                <a:cubicBezTo>
                  <a:pt x="499694" y="674259"/>
                  <a:pt x="487647" y="748257"/>
                  <a:pt x="500336" y="672123"/>
                </a:cubicBezTo>
                <a:cubicBezTo>
                  <a:pt x="501558" y="664794"/>
                  <a:pt x="512723" y="581334"/>
                  <a:pt x="515966" y="570523"/>
                </a:cubicBezTo>
                <a:cubicBezTo>
                  <a:pt x="519314" y="559364"/>
                  <a:pt x="526387" y="549682"/>
                  <a:pt x="531597" y="539262"/>
                </a:cubicBezTo>
                <a:cubicBezTo>
                  <a:pt x="534202" y="526236"/>
                  <a:pt x="536425" y="513128"/>
                  <a:pt x="539412" y="500185"/>
                </a:cubicBezTo>
                <a:cubicBezTo>
                  <a:pt x="547788" y="463887"/>
                  <a:pt x="559607" y="418921"/>
                  <a:pt x="570674" y="382954"/>
                </a:cubicBezTo>
                <a:cubicBezTo>
                  <a:pt x="593483" y="308825"/>
                  <a:pt x="577851" y="363219"/>
                  <a:pt x="601936" y="296985"/>
                </a:cubicBezTo>
                <a:cubicBezTo>
                  <a:pt x="607567" y="281501"/>
                  <a:pt x="613231" y="265989"/>
                  <a:pt x="617566" y="250093"/>
                </a:cubicBezTo>
                <a:cubicBezTo>
                  <a:pt x="621061" y="237277"/>
                  <a:pt x="620718" y="223454"/>
                  <a:pt x="625382" y="211016"/>
                </a:cubicBezTo>
                <a:cubicBezTo>
                  <a:pt x="628680" y="202221"/>
                  <a:pt x="635802" y="195385"/>
                  <a:pt x="641012" y="187570"/>
                </a:cubicBezTo>
                <a:cubicBezTo>
                  <a:pt x="643133" y="176968"/>
                  <a:pt x="651915" y="129838"/>
                  <a:pt x="656643" y="117231"/>
                </a:cubicBezTo>
                <a:cubicBezTo>
                  <a:pt x="660734" y="106322"/>
                  <a:pt x="667685" y="96678"/>
                  <a:pt x="672274" y="85970"/>
                </a:cubicBezTo>
                <a:cubicBezTo>
                  <a:pt x="688867" y="47253"/>
                  <a:pt x="668897" y="76628"/>
                  <a:pt x="695720" y="39077"/>
                </a:cubicBezTo>
                <a:cubicBezTo>
                  <a:pt x="703291" y="28478"/>
                  <a:pt x="708567" y="15387"/>
                  <a:pt x="719166" y="7816"/>
                </a:cubicBezTo>
                <a:cubicBezTo>
                  <a:pt x="727907" y="1573"/>
                  <a:pt x="740007" y="2605"/>
                  <a:pt x="750428" y="0"/>
                </a:cubicBezTo>
                <a:lnTo>
                  <a:pt x="1250612" y="7816"/>
                </a:lnTo>
                <a:cubicBezTo>
                  <a:pt x="1276784" y="8523"/>
                  <a:pt x="1302675" y="13457"/>
                  <a:pt x="1328766" y="15631"/>
                </a:cubicBezTo>
                <a:cubicBezTo>
                  <a:pt x="1365205" y="18667"/>
                  <a:pt x="1401693" y="21092"/>
                  <a:pt x="1438182" y="23446"/>
                </a:cubicBezTo>
                <a:cubicBezTo>
                  <a:pt x="1599529" y="33856"/>
                  <a:pt x="1761149" y="41507"/>
                  <a:pt x="1922736" y="46893"/>
                </a:cubicBezTo>
                <a:lnTo>
                  <a:pt x="2196274" y="54708"/>
                </a:lnTo>
                <a:lnTo>
                  <a:pt x="2540151" y="70339"/>
                </a:lnTo>
                <a:cubicBezTo>
                  <a:pt x="2566202" y="80759"/>
                  <a:pt x="2591687" y="92727"/>
                  <a:pt x="2618305" y="101600"/>
                </a:cubicBezTo>
                <a:cubicBezTo>
                  <a:pt x="2641094" y="109197"/>
                  <a:pt x="2650942" y="111252"/>
                  <a:pt x="2673012" y="125046"/>
                </a:cubicBezTo>
                <a:cubicBezTo>
                  <a:pt x="2684058" y="131950"/>
                  <a:pt x="2693674" y="140922"/>
                  <a:pt x="2704274" y="148493"/>
                </a:cubicBezTo>
                <a:cubicBezTo>
                  <a:pt x="2711917" y="153952"/>
                  <a:pt x="2719905" y="158913"/>
                  <a:pt x="2727720" y="164123"/>
                </a:cubicBezTo>
                <a:cubicBezTo>
                  <a:pt x="2732930" y="171939"/>
                  <a:pt x="2736282" y="181385"/>
                  <a:pt x="2743351" y="187570"/>
                </a:cubicBezTo>
                <a:cubicBezTo>
                  <a:pt x="2757489" y="199940"/>
                  <a:pt x="2790243" y="218831"/>
                  <a:pt x="2790243" y="218831"/>
                </a:cubicBezTo>
                <a:cubicBezTo>
                  <a:pt x="2818753" y="304354"/>
                  <a:pt x="2773282" y="174804"/>
                  <a:pt x="2813689" y="265723"/>
                </a:cubicBezTo>
                <a:cubicBezTo>
                  <a:pt x="2828544" y="299148"/>
                  <a:pt x="2828043" y="312054"/>
                  <a:pt x="2837136" y="343877"/>
                </a:cubicBezTo>
                <a:cubicBezTo>
                  <a:pt x="2839399" y="351798"/>
                  <a:pt x="2842346" y="359508"/>
                  <a:pt x="2844951" y="367323"/>
                </a:cubicBezTo>
                <a:cubicBezTo>
                  <a:pt x="2847556" y="388164"/>
                  <a:pt x="2849990" y="409027"/>
                  <a:pt x="2852766" y="429846"/>
                </a:cubicBezTo>
                <a:cubicBezTo>
                  <a:pt x="2855201" y="448106"/>
                  <a:pt x="2858986" y="466202"/>
                  <a:pt x="2860582" y="484554"/>
                </a:cubicBezTo>
                <a:cubicBezTo>
                  <a:pt x="2868887" y="580062"/>
                  <a:pt x="2872859" y="725610"/>
                  <a:pt x="2876212" y="812800"/>
                </a:cubicBezTo>
                <a:cubicBezTo>
                  <a:pt x="2873607" y="982133"/>
                  <a:pt x="2873233" y="1151516"/>
                  <a:pt x="2868397" y="1320800"/>
                </a:cubicBezTo>
                <a:cubicBezTo>
                  <a:pt x="2868018" y="1334078"/>
                  <a:pt x="2862766" y="1346774"/>
                  <a:pt x="2860582" y="1359877"/>
                </a:cubicBezTo>
                <a:cubicBezTo>
                  <a:pt x="2851941" y="1411722"/>
                  <a:pt x="2850508" y="1437161"/>
                  <a:pt x="2844951" y="1492739"/>
                </a:cubicBezTo>
                <a:cubicBezTo>
                  <a:pt x="2847556" y="1641231"/>
                  <a:pt x="2848400" y="1789765"/>
                  <a:pt x="2852766" y="1938216"/>
                </a:cubicBezTo>
                <a:cubicBezTo>
                  <a:pt x="2853612" y="1966978"/>
                  <a:pt x="2855279" y="1995903"/>
                  <a:pt x="2860582" y="2024185"/>
                </a:cubicBezTo>
                <a:cubicBezTo>
                  <a:pt x="2863167" y="2037974"/>
                  <a:pt x="2872181" y="2049825"/>
                  <a:pt x="2876212" y="2063262"/>
                </a:cubicBezTo>
                <a:cubicBezTo>
                  <a:pt x="2880029" y="2075985"/>
                  <a:pt x="2880379" y="2089566"/>
                  <a:pt x="2884028" y="2102339"/>
                </a:cubicBezTo>
                <a:cubicBezTo>
                  <a:pt x="2890818" y="2126102"/>
                  <a:pt x="2899659" y="2149231"/>
                  <a:pt x="2907474" y="2172677"/>
                </a:cubicBezTo>
                <a:cubicBezTo>
                  <a:pt x="2907475" y="2172681"/>
                  <a:pt x="2923103" y="2219567"/>
                  <a:pt x="2923105" y="2219570"/>
                </a:cubicBezTo>
                <a:lnTo>
                  <a:pt x="2938736" y="2243016"/>
                </a:lnTo>
                <a:lnTo>
                  <a:pt x="2954366" y="2289908"/>
                </a:lnTo>
                <a:cubicBezTo>
                  <a:pt x="2956971" y="2297723"/>
                  <a:pt x="2958498" y="2305986"/>
                  <a:pt x="2962182" y="2313354"/>
                </a:cubicBezTo>
                <a:cubicBezTo>
                  <a:pt x="2969997" y="2328985"/>
                  <a:pt x="2977141" y="2344970"/>
                  <a:pt x="2985628" y="2360246"/>
                </a:cubicBezTo>
                <a:cubicBezTo>
                  <a:pt x="2990190" y="2368457"/>
                  <a:pt x="2996599" y="2375537"/>
                  <a:pt x="3001259" y="2383693"/>
                </a:cubicBezTo>
                <a:cubicBezTo>
                  <a:pt x="3007039" y="2393808"/>
                  <a:pt x="3011109" y="2404839"/>
                  <a:pt x="3016889" y="2414954"/>
                </a:cubicBezTo>
                <a:cubicBezTo>
                  <a:pt x="3021549" y="2423109"/>
                  <a:pt x="3028022" y="2430154"/>
                  <a:pt x="3032520" y="2438400"/>
                </a:cubicBezTo>
                <a:cubicBezTo>
                  <a:pt x="3047413" y="2465703"/>
                  <a:pt x="3068762" y="2508048"/>
                  <a:pt x="3079412" y="2540000"/>
                </a:cubicBezTo>
                <a:cubicBezTo>
                  <a:pt x="3082809" y="2550190"/>
                  <a:pt x="3082865" y="2561446"/>
                  <a:pt x="3087228" y="2571262"/>
                </a:cubicBezTo>
                <a:cubicBezTo>
                  <a:pt x="3093397" y="2585143"/>
                  <a:pt x="3103881" y="2596752"/>
                  <a:pt x="3110674" y="2610339"/>
                </a:cubicBezTo>
                <a:cubicBezTo>
                  <a:pt x="3116948" y="2622887"/>
                  <a:pt x="3120372" y="2636703"/>
                  <a:pt x="3126305" y="2649416"/>
                </a:cubicBezTo>
                <a:cubicBezTo>
                  <a:pt x="3138622" y="2675810"/>
                  <a:pt x="3153909" y="2700799"/>
                  <a:pt x="3165382" y="2727570"/>
                </a:cubicBezTo>
                <a:cubicBezTo>
                  <a:pt x="3181013" y="2764042"/>
                  <a:pt x="3192587" y="2802533"/>
                  <a:pt x="3212274" y="2836985"/>
                </a:cubicBezTo>
                <a:cubicBezTo>
                  <a:pt x="3227918" y="2864362"/>
                  <a:pt x="3254352" y="2908272"/>
                  <a:pt x="3266982" y="2938585"/>
                </a:cubicBezTo>
                <a:cubicBezTo>
                  <a:pt x="3273319" y="2953794"/>
                  <a:pt x="3276122" y="2970333"/>
                  <a:pt x="3282612" y="2985477"/>
                </a:cubicBezTo>
                <a:cubicBezTo>
                  <a:pt x="3291791" y="3006894"/>
                  <a:pt x="3313874" y="3048000"/>
                  <a:pt x="3313874" y="3048000"/>
                </a:cubicBezTo>
                <a:cubicBezTo>
                  <a:pt x="3331783" y="3119636"/>
                  <a:pt x="3317589" y="3092648"/>
                  <a:pt x="3345136" y="3133970"/>
                </a:cubicBezTo>
                <a:cubicBezTo>
                  <a:pt x="3347741" y="3141785"/>
                  <a:pt x="3349706" y="3149844"/>
                  <a:pt x="3352951" y="3157416"/>
                </a:cubicBezTo>
                <a:cubicBezTo>
                  <a:pt x="3357540" y="3168124"/>
                  <a:pt x="3364491" y="3177768"/>
                  <a:pt x="3368582" y="3188677"/>
                </a:cubicBezTo>
                <a:cubicBezTo>
                  <a:pt x="3372354" y="3198734"/>
                  <a:pt x="3372625" y="3209882"/>
                  <a:pt x="3376397" y="3219939"/>
                </a:cubicBezTo>
                <a:cubicBezTo>
                  <a:pt x="3380488" y="3230848"/>
                  <a:pt x="3387296" y="3240554"/>
                  <a:pt x="3392028" y="3251200"/>
                </a:cubicBezTo>
                <a:cubicBezTo>
                  <a:pt x="3397726" y="3264020"/>
                  <a:pt x="3402449" y="3277251"/>
                  <a:pt x="3407659" y="3290277"/>
                </a:cubicBezTo>
                <a:cubicBezTo>
                  <a:pt x="3410264" y="3308513"/>
                  <a:pt x="3411861" y="3326922"/>
                  <a:pt x="3415474" y="3344985"/>
                </a:cubicBezTo>
                <a:cubicBezTo>
                  <a:pt x="3417090" y="3353063"/>
                  <a:pt x="3423289" y="3360193"/>
                  <a:pt x="3423289" y="3368431"/>
                </a:cubicBezTo>
                <a:cubicBezTo>
                  <a:pt x="3423289" y="3485691"/>
                  <a:pt x="3420160" y="3602957"/>
                  <a:pt x="3415474" y="3720123"/>
                </a:cubicBezTo>
                <a:cubicBezTo>
                  <a:pt x="3414778" y="3737532"/>
                  <a:pt x="3406443" y="3765046"/>
                  <a:pt x="3399843" y="3782646"/>
                </a:cubicBezTo>
                <a:cubicBezTo>
                  <a:pt x="3394917" y="3795782"/>
                  <a:pt x="3390486" y="3809175"/>
                  <a:pt x="3384212" y="3821723"/>
                </a:cubicBezTo>
                <a:cubicBezTo>
                  <a:pt x="3380011" y="3830124"/>
                  <a:pt x="3373242" y="3837015"/>
                  <a:pt x="3368582" y="3845170"/>
                </a:cubicBezTo>
                <a:cubicBezTo>
                  <a:pt x="3357261" y="3864983"/>
                  <a:pt x="3352552" y="3882741"/>
                  <a:pt x="3337320" y="3899877"/>
                </a:cubicBezTo>
                <a:cubicBezTo>
                  <a:pt x="3322634" y="3916399"/>
                  <a:pt x="3311399" y="3939780"/>
                  <a:pt x="3290428" y="3946770"/>
                </a:cubicBezTo>
                <a:lnTo>
                  <a:pt x="3266982" y="3954585"/>
                </a:lnTo>
                <a:cubicBezTo>
                  <a:pt x="3256561" y="3962400"/>
                  <a:pt x="3247107" y="3971705"/>
                  <a:pt x="3235720" y="3978031"/>
                </a:cubicBezTo>
                <a:cubicBezTo>
                  <a:pt x="3228102" y="3982263"/>
                  <a:pt x="3186988" y="3997716"/>
                  <a:pt x="3173197" y="4001477"/>
                </a:cubicBezTo>
                <a:cubicBezTo>
                  <a:pt x="3152472" y="4007129"/>
                  <a:pt x="3131054" y="4010315"/>
                  <a:pt x="3110674" y="4017108"/>
                </a:cubicBezTo>
                <a:cubicBezTo>
                  <a:pt x="3095043" y="4022318"/>
                  <a:pt x="3079938" y="4029508"/>
                  <a:pt x="3063782" y="4032739"/>
                </a:cubicBezTo>
                <a:cubicBezTo>
                  <a:pt x="3050756" y="4035344"/>
                  <a:pt x="3037855" y="4038675"/>
                  <a:pt x="3024705" y="4040554"/>
                </a:cubicBezTo>
                <a:cubicBezTo>
                  <a:pt x="2970714" y="4048267"/>
                  <a:pt x="2905741" y="4052110"/>
                  <a:pt x="2852766" y="4056185"/>
                </a:cubicBezTo>
                <a:cubicBezTo>
                  <a:pt x="2830344" y="4053943"/>
                  <a:pt x="2779334" y="4054638"/>
                  <a:pt x="2751166" y="4040554"/>
                </a:cubicBezTo>
                <a:cubicBezTo>
                  <a:pt x="2742765" y="4036353"/>
                  <a:pt x="2735535" y="4030133"/>
                  <a:pt x="2727720" y="4024923"/>
                </a:cubicBezTo>
                <a:cubicBezTo>
                  <a:pt x="2722510" y="4017108"/>
                  <a:pt x="2718731" y="4008119"/>
                  <a:pt x="2712089" y="4001477"/>
                </a:cubicBezTo>
                <a:cubicBezTo>
                  <a:pt x="2705447" y="3994835"/>
                  <a:pt x="2696286" y="3991306"/>
                  <a:pt x="2688643" y="3985846"/>
                </a:cubicBezTo>
                <a:cubicBezTo>
                  <a:pt x="2678044" y="3978275"/>
                  <a:pt x="2667981" y="3969971"/>
                  <a:pt x="2657382" y="3962400"/>
                </a:cubicBezTo>
                <a:cubicBezTo>
                  <a:pt x="2649739" y="3956941"/>
                  <a:pt x="2642337" y="3950970"/>
                  <a:pt x="2633936" y="3946770"/>
                </a:cubicBezTo>
                <a:cubicBezTo>
                  <a:pt x="2626567" y="3943086"/>
                  <a:pt x="2628726" y="3978031"/>
                  <a:pt x="2618305" y="3970216"/>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11.</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5890560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B967B86B-17AA-4CE2-99FC-A74E95E9361C}"/>
              </a:ext>
            </a:extLst>
          </p:cNvPr>
          <p:cNvSpPr/>
          <p:nvPr/>
        </p:nvSpPr>
        <p:spPr>
          <a:xfrm rot="229149">
            <a:off x="6378865" y="1640797"/>
            <a:ext cx="4587630" cy="4046408"/>
          </a:xfrm>
          <a:custGeom>
            <a:avLst/>
            <a:gdLst>
              <a:gd name="connsiteX0" fmla="*/ 3423138 w 4728307"/>
              <a:gd name="connsiteY0" fmla="*/ 2852615 h 4038592"/>
              <a:gd name="connsiteX1" fmla="*/ 3438769 w 4728307"/>
              <a:gd name="connsiteY1" fmla="*/ 3071446 h 4038592"/>
              <a:gd name="connsiteX2" fmla="*/ 3446584 w 4728307"/>
              <a:gd name="connsiteY2" fmla="*/ 3102707 h 4038592"/>
              <a:gd name="connsiteX3" fmla="*/ 3454400 w 4728307"/>
              <a:gd name="connsiteY3" fmla="*/ 3141784 h 4038592"/>
              <a:gd name="connsiteX4" fmla="*/ 3470030 w 4728307"/>
              <a:gd name="connsiteY4" fmla="*/ 3180861 h 4038592"/>
              <a:gd name="connsiteX5" fmla="*/ 3493477 w 4728307"/>
              <a:gd name="connsiteY5" fmla="*/ 3298092 h 4038592"/>
              <a:gd name="connsiteX6" fmla="*/ 3501292 w 4728307"/>
              <a:gd name="connsiteY6" fmla="*/ 3329353 h 4038592"/>
              <a:gd name="connsiteX7" fmla="*/ 3548184 w 4728307"/>
              <a:gd name="connsiteY7" fmla="*/ 3430953 h 4038592"/>
              <a:gd name="connsiteX8" fmla="*/ 3587261 w 4728307"/>
              <a:gd name="connsiteY8" fmla="*/ 3485661 h 4038592"/>
              <a:gd name="connsiteX9" fmla="*/ 3610707 w 4728307"/>
              <a:gd name="connsiteY9" fmla="*/ 3540369 h 4038592"/>
              <a:gd name="connsiteX10" fmla="*/ 3634153 w 4728307"/>
              <a:gd name="connsiteY10" fmla="*/ 3571630 h 4038592"/>
              <a:gd name="connsiteX11" fmla="*/ 3649784 w 4728307"/>
              <a:gd name="connsiteY11" fmla="*/ 3610707 h 4038592"/>
              <a:gd name="connsiteX12" fmla="*/ 3681046 w 4728307"/>
              <a:gd name="connsiteY12" fmla="*/ 3641969 h 4038592"/>
              <a:gd name="connsiteX13" fmla="*/ 3696677 w 4728307"/>
              <a:gd name="connsiteY13" fmla="*/ 3665415 h 4038592"/>
              <a:gd name="connsiteX14" fmla="*/ 3759200 w 4728307"/>
              <a:gd name="connsiteY14" fmla="*/ 3720123 h 4038592"/>
              <a:gd name="connsiteX15" fmla="*/ 3774830 w 4728307"/>
              <a:gd name="connsiteY15" fmla="*/ 3743569 h 4038592"/>
              <a:gd name="connsiteX16" fmla="*/ 3829538 w 4728307"/>
              <a:gd name="connsiteY16" fmla="*/ 3790461 h 4038592"/>
              <a:gd name="connsiteX17" fmla="*/ 3892061 w 4728307"/>
              <a:gd name="connsiteY17" fmla="*/ 3845169 h 4038592"/>
              <a:gd name="connsiteX18" fmla="*/ 3907692 w 4728307"/>
              <a:gd name="connsiteY18" fmla="*/ 3868615 h 4038592"/>
              <a:gd name="connsiteX19" fmla="*/ 3931138 w 4728307"/>
              <a:gd name="connsiteY19" fmla="*/ 3884246 h 4038592"/>
              <a:gd name="connsiteX20" fmla="*/ 3962400 w 4728307"/>
              <a:gd name="connsiteY20" fmla="*/ 3907692 h 4038592"/>
              <a:gd name="connsiteX21" fmla="*/ 3985846 w 4728307"/>
              <a:gd name="connsiteY21" fmla="*/ 3915507 h 4038592"/>
              <a:gd name="connsiteX22" fmla="*/ 4024923 w 4728307"/>
              <a:gd name="connsiteY22" fmla="*/ 3938953 h 4038592"/>
              <a:gd name="connsiteX23" fmla="*/ 4048369 w 4728307"/>
              <a:gd name="connsiteY23" fmla="*/ 3946769 h 4038592"/>
              <a:gd name="connsiteX24" fmla="*/ 4071815 w 4728307"/>
              <a:gd name="connsiteY24" fmla="*/ 3962400 h 4038592"/>
              <a:gd name="connsiteX25" fmla="*/ 4118707 w 4728307"/>
              <a:gd name="connsiteY25" fmla="*/ 3978030 h 4038592"/>
              <a:gd name="connsiteX26" fmla="*/ 4142153 w 4728307"/>
              <a:gd name="connsiteY26" fmla="*/ 3985846 h 4038592"/>
              <a:gd name="connsiteX27" fmla="*/ 4173415 w 4728307"/>
              <a:gd name="connsiteY27" fmla="*/ 3993661 h 4038592"/>
              <a:gd name="connsiteX28" fmla="*/ 4275015 w 4728307"/>
              <a:gd name="connsiteY28" fmla="*/ 4017107 h 4038592"/>
              <a:gd name="connsiteX29" fmla="*/ 4579815 w 4728307"/>
              <a:gd name="connsiteY29" fmla="*/ 4017107 h 4038592"/>
              <a:gd name="connsiteX30" fmla="*/ 4603261 w 4728307"/>
              <a:gd name="connsiteY30" fmla="*/ 4001477 h 4038592"/>
              <a:gd name="connsiteX31" fmla="*/ 4618892 w 4728307"/>
              <a:gd name="connsiteY31" fmla="*/ 3970215 h 4038592"/>
              <a:gd name="connsiteX32" fmla="*/ 4657969 w 4728307"/>
              <a:gd name="connsiteY32" fmla="*/ 3899877 h 4038592"/>
              <a:gd name="connsiteX33" fmla="*/ 4681415 w 4728307"/>
              <a:gd name="connsiteY33" fmla="*/ 3813907 h 4038592"/>
              <a:gd name="connsiteX34" fmla="*/ 4689230 w 4728307"/>
              <a:gd name="connsiteY34" fmla="*/ 3790461 h 4038592"/>
              <a:gd name="connsiteX35" fmla="*/ 4697046 w 4728307"/>
              <a:gd name="connsiteY35" fmla="*/ 3735753 h 4038592"/>
              <a:gd name="connsiteX36" fmla="*/ 4712677 w 4728307"/>
              <a:gd name="connsiteY36" fmla="*/ 3657600 h 4038592"/>
              <a:gd name="connsiteX37" fmla="*/ 4728307 w 4728307"/>
              <a:gd name="connsiteY37" fmla="*/ 3556000 h 4038592"/>
              <a:gd name="connsiteX38" fmla="*/ 4720492 w 4728307"/>
              <a:gd name="connsiteY38" fmla="*/ 3305907 h 4038592"/>
              <a:gd name="connsiteX39" fmla="*/ 4704861 w 4728307"/>
              <a:gd name="connsiteY39" fmla="*/ 3274646 h 4038592"/>
              <a:gd name="connsiteX40" fmla="*/ 4689230 w 4728307"/>
              <a:gd name="connsiteY40" fmla="*/ 3212123 h 4038592"/>
              <a:gd name="connsiteX41" fmla="*/ 4681415 w 4728307"/>
              <a:gd name="connsiteY41" fmla="*/ 3173046 h 4038592"/>
              <a:gd name="connsiteX42" fmla="*/ 4650153 w 4728307"/>
              <a:gd name="connsiteY42" fmla="*/ 3087077 h 4038592"/>
              <a:gd name="connsiteX43" fmla="*/ 4626707 w 4728307"/>
              <a:gd name="connsiteY43" fmla="*/ 3032369 h 4038592"/>
              <a:gd name="connsiteX44" fmla="*/ 4618892 w 4728307"/>
              <a:gd name="connsiteY44" fmla="*/ 3008923 h 4038592"/>
              <a:gd name="connsiteX45" fmla="*/ 4587630 w 4728307"/>
              <a:gd name="connsiteY45" fmla="*/ 2938584 h 4038592"/>
              <a:gd name="connsiteX46" fmla="*/ 4564184 w 4728307"/>
              <a:gd name="connsiteY46" fmla="*/ 2899507 h 4038592"/>
              <a:gd name="connsiteX47" fmla="*/ 4556369 w 4728307"/>
              <a:gd name="connsiteY47" fmla="*/ 2876061 h 4038592"/>
              <a:gd name="connsiteX48" fmla="*/ 4532923 w 4728307"/>
              <a:gd name="connsiteY48" fmla="*/ 2836984 h 4038592"/>
              <a:gd name="connsiteX49" fmla="*/ 4517292 w 4728307"/>
              <a:gd name="connsiteY49" fmla="*/ 2797907 h 4038592"/>
              <a:gd name="connsiteX50" fmla="*/ 4470400 w 4728307"/>
              <a:gd name="connsiteY50" fmla="*/ 2735384 h 4038592"/>
              <a:gd name="connsiteX51" fmla="*/ 4454769 w 4728307"/>
              <a:gd name="connsiteY51" fmla="*/ 2711938 h 4038592"/>
              <a:gd name="connsiteX52" fmla="*/ 4446953 w 4728307"/>
              <a:gd name="connsiteY52" fmla="*/ 2688492 h 4038592"/>
              <a:gd name="connsiteX53" fmla="*/ 4431323 w 4728307"/>
              <a:gd name="connsiteY53" fmla="*/ 2665046 h 4038592"/>
              <a:gd name="connsiteX54" fmla="*/ 4415692 w 4728307"/>
              <a:gd name="connsiteY54" fmla="*/ 2633784 h 4038592"/>
              <a:gd name="connsiteX55" fmla="*/ 4400061 w 4728307"/>
              <a:gd name="connsiteY55" fmla="*/ 2610338 h 4038592"/>
              <a:gd name="connsiteX56" fmla="*/ 4384430 w 4728307"/>
              <a:gd name="connsiteY56" fmla="*/ 2579077 h 4038592"/>
              <a:gd name="connsiteX57" fmla="*/ 4368800 w 4728307"/>
              <a:gd name="connsiteY57" fmla="*/ 2555630 h 4038592"/>
              <a:gd name="connsiteX58" fmla="*/ 4314092 w 4728307"/>
              <a:gd name="connsiteY58" fmla="*/ 2477477 h 4038592"/>
              <a:gd name="connsiteX59" fmla="*/ 4282830 w 4728307"/>
              <a:gd name="connsiteY59" fmla="*/ 2407138 h 4038592"/>
              <a:gd name="connsiteX60" fmla="*/ 4275015 w 4728307"/>
              <a:gd name="connsiteY60" fmla="*/ 2383692 h 4038592"/>
              <a:gd name="connsiteX61" fmla="*/ 4243753 w 4728307"/>
              <a:gd name="connsiteY61" fmla="*/ 2344615 h 4038592"/>
              <a:gd name="connsiteX62" fmla="*/ 4220307 w 4728307"/>
              <a:gd name="connsiteY62" fmla="*/ 2297723 h 4038592"/>
              <a:gd name="connsiteX63" fmla="*/ 4212492 w 4728307"/>
              <a:gd name="connsiteY63" fmla="*/ 2274277 h 4038592"/>
              <a:gd name="connsiteX64" fmla="*/ 4189046 w 4728307"/>
              <a:gd name="connsiteY64" fmla="*/ 2235200 h 4038592"/>
              <a:gd name="connsiteX65" fmla="*/ 4165600 w 4728307"/>
              <a:gd name="connsiteY65" fmla="*/ 2157046 h 4038592"/>
              <a:gd name="connsiteX66" fmla="*/ 4149969 w 4728307"/>
              <a:gd name="connsiteY66" fmla="*/ 2117969 h 4038592"/>
              <a:gd name="connsiteX67" fmla="*/ 4142153 w 4728307"/>
              <a:gd name="connsiteY67" fmla="*/ 2086707 h 4038592"/>
              <a:gd name="connsiteX68" fmla="*/ 4126523 w 4728307"/>
              <a:gd name="connsiteY68" fmla="*/ 2032000 h 4038592"/>
              <a:gd name="connsiteX69" fmla="*/ 4118707 w 4728307"/>
              <a:gd name="connsiteY69" fmla="*/ 1969477 h 4038592"/>
              <a:gd name="connsiteX70" fmla="*/ 4103077 w 4728307"/>
              <a:gd name="connsiteY70" fmla="*/ 1883507 h 4038592"/>
              <a:gd name="connsiteX71" fmla="*/ 4110892 w 4728307"/>
              <a:gd name="connsiteY71" fmla="*/ 1391138 h 4038592"/>
              <a:gd name="connsiteX72" fmla="*/ 4118707 w 4728307"/>
              <a:gd name="connsiteY72" fmla="*/ 1359877 h 4038592"/>
              <a:gd name="connsiteX73" fmla="*/ 4126523 w 4728307"/>
              <a:gd name="connsiteY73" fmla="*/ 1320800 h 4038592"/>
              <a:gd name="connsiteX74" fmla="*/ 4142153 w 4728307"/>
              <a:gd name="connsiteY74" fmla="*/ 1258277 h 4038592"/>
              <a:gd name="connsiteX75" fmla="*/ 4149969 w 4728307"/>
              <a:gd name="connsiteY75" fmla="*/ 1203569 h 4038592"/>
              <a:gd name="connsiteX76" fmla="*/ 4165600 w 4728307"/>
              <a:gd name="connsiteY76" fmla="*/ 1070707 h 4038592"/>
              <a:gd name="connsiteX77" fmla="*/ 4173415 w 4728307"/>
              <a:gd name="connsiteY77" fmla="*/ 867507 h 4038592"/>
              <a:gd name="connsiteX78" fmla="*/ 4165600 w 4728307"/>
              <a:gd name="connsiteY78" fmla="*/ 578338 h 4038592"/>
              <a:gd name="connsiteX79" fmla="*/ 4157784 w 4728307"/>
              <a:gd name="connsiteY79" fmla="*/ 468923 h 4038592"/>
              <a:gd name="connsiteX80" fmla="*/ 4142153 w 4728307"/>
              <a:gd name="connsiteY80" fmla="*/ 390769 h 4038592"/>
              <a:gd name="connsiteX81" fmla="*/ 4134338 w 4728307"/>
              <a:gd name="connsiteY81" fmla="*/ 351692 h 4038592"/>
              <a:gd name="connsiteX82" fmla="*/ 4110892 w 4728307"/>
              <a:gd name="connsiteY82" fmla="*/ 281353 h 4038592"/>
              <a:gd name="connsiteX83" fmla="*/ 4087446 w 4728307"/>
              <a:gd name="connsiteY83" fmla="*/ 257907 h 4038592"/>
              <a:gd name="connsiteX84" fmla="*/ 4040553 w 4728307"/>
              <a:gd name="connsiteY84" fmla="*/ 179753 h 4038592"/>
              <a:gd name="connsiteX85" fmla="*/ 3993661 w 4728307"/>
              <a:gd name="connsiteY85" fmla="*/ 132861 h 4038592"/>
              <a:gd name="connsiteX86" fmla="*/ 3938953 w 4728307"/>
              <a:gd name="connsiteY86" fmla="*/ 85969 h 4038592"/>
              <a:gd name="connsiteX87" fmla="*/ 3915507 w 4728307"/>
              <a:gd name="connsiteY87" fmla="*/ 78153 h 4038592"/>
              <a:gd name="connsiteX88" fmla="*/ 3876430 w 4728307"/>
              <a:gd name="connsiteY88" fmla="*/ 62523 h 4038592"/>
              <a:gd name="connsiteX89" fmla="*/ 3774830 w 4728307"/>
              <a:gd name="connsiteY89" fmla="*/ 39077 h 4038592"/>
              <a:gd name="connsiteX90" fmla="*/ 3665415 w 4728307"/>
              <a:gd name="connsiteY90" fmla="*/ 31261 h 4038592"/>
              <a:gd name="connsiteX91" fmla="*/ 3626338 w 4728307"/>
              <a:gd name="connsiteY91" fmla="*/ 23446 h 4038592"/>
              <a:gd name="connsiteX92" fmla="*/ 3595077 w 4728307"/>
              <a:gd name="connsiteY92" fmla="*/ 15630 h 4038592"/>
              <a:gd name="connsiteX93" fmla="*/ 3430953 w 4728307"/>
              <a:gd name="connsiteY93" fmla="*/ 0 h 4038592"/>
              <a:gd name="connsiteX94" fmla="*/ 3149600 w 4728307"/>
              <a:gd name="connsiteY94" fmla="*/ 7815 h 4038592"/>
              <a:gd name="connsiteX95" fmla="*/ 2969846 w 4728307"/>
              <a:gd name="connsiteY95" fmla="*/ 15630 h 4038592"/>
              <a:gd name="connsiteX96" fmla="*/ 2704123 w 4728307"/>
              <a:gd name="connsiteY96" fmla="*/ 23446 h 4038592"/>
              <a:gd name="connsiteX97" fmla="*/ 2618153 w 4728307"/>
              <a:gd name="connsiteY97" fmla="*/ 31261 h 4038592"/>
              <a:gd name="connsiteX98" fmla="*/ 2477477 w 4728307"/>
              <a:gd name="connsiteY98" fmla="*/ 39077 h 4038592"/>
              <a:gd name="connsiteX99" fmla="*/ 2305538 w 4728307"/>
              <a:gd name="connsiteY99" fmla="*/ 54707 h 4038592"/>
              <a:gd name="connsiteX100" fmla="*/ 2203938 w 4728307"/>
              <a:gd name="connsiteY100" fmla="*/ 78153 h 4038592"/>
              <a:gd name="connsiteX101" fmla="*/ 2141415 w 4728307"/>
              <a:gd name="connsiteY101" fmla="*/ 85969 h 4038592"/>
              <a:gd name="connsiteX102" fmla="*/ 2110153 w 4728307"/>
              <a:gd name="connsiteY102" fmla="*/ 93784 h 4038592"/>
              <a:gd name="connsiteX103" fmla="*/ 2071077 w 4728307"/>
              <a:gd name="connsiteY103" fmla="*/ 101600 h 4038592"/>
              <a:gd name="connsiteX104" fmla="*/ 2016369 w 4728307"/>
              <a:gd name="connsiteY104" fmla="*/ 117230 h 4038592"/>
              <a:gd name="connsiteX105" fmla="*/ 1953846 w 4728307"/>
              <a:gd name="connsiteY105" fmla="*/ 125046 h 4038592"/>
              <a:gd name="connsiteX106" fmla="*/ 1922584 w 4728307"/>
              <a:gd name="connsiteY106" fmla="*/ 132861 h 4038592"/>
              <a:gd name="connsiteX107" fmla="*/ 1844430 w 4728307"/>
              <a:gd name="connsiteY107" fmla="*/ 140677 h 4038592"/>
              <a:gd name="connsiteX108" fmla="*/ 1750646 w 4728307"/>
              <a:gd name="connsiteY108" fmla="*/ 156307 h 4038592"/>
              <a:gd name="connsiteX109" fmla="*/ 1524000 w 4728307"/>
              <a:gd name="connsiteY109" fmla="*/ 171938 h 4038592"/>
              <a:gd name="connsiteX110" fmla="*/ 1406769 w 4728307"/>
              <a:gd name="connsiteY110" fmla="*/ 195384 h 4038592"/>
              <a:gd name="connsiteX111" fmla="*/ 1281723 w 4728307"/>
              <a:gd name="connsiteY111" fmla="*/ 211015 h 4038592"/>
              <a:gd name="connsiteX112" fmla="*/ 1211384 w 4728307"/>
              <a:gd name="connsiteY112" fmla="*/ 226646 h 4038592"/>
              <a:gd name="connsiteX113" fmla="*/ 1070707 w 4728307"/>
              <a:gd name="connsiteY113" fmla="*/ 250092 h 4038592"/>
              <a:gd name="connsiteX114" fmla="*/ 1031630 w 4728307"/>
              <a:gd name="connsiteY114" fmla="*/ 257907 h 4038592"/>
              <a:gd name="connsiteX115" fmla="*/ 976923 w 4728307"/>
              <a:gd name="connsiteY115" fmla="*/ 273538 h 4038592"/>
              <a:gd name="connsiteX116" fmla="*/ 875323 w 4728307"/>
              <a:gd name="connsiteY116" fmla="*/ 296984 h 4038592"/>
              <a:gd name="connsiteX117" fmla="*/ 828430 w 4728307"/>
              <a:gd name="connsiteY117" fmla="*/ 320430 h 4038592"/>
              <a:gd name="connsiteX118" fmla="*/ 804984 w 4728307"/>
              <a:gd name="connsiteY118" fmla="*/ 328246 h 4038592"/>
              <a:gd name="connsiteX119" fmla="*/ 781538 w 4728307"/>
              <a:gd name="connsiteY119" fmla="*/ 343877 h 4038592"/>
              <a:gd name="connsiteX120" fmla="*/ 726830 w 4728307"/>
              <a:gd name="connsiteY120" fmla="*/ 367323 h 4038592"/>
              <a:gd name="connsiteX121" fmla="*/ 695569 w 4728307"/>
              <a:gd name="connsiteY121" fmla="*/ 382953 h 4038592"/>
              <a:gd name="connsiteX122" fmla="*/ 640861 w 4728307"/>
              <a:gd name="connsiteY122" fmla="*/ 398584 h 4038592"/>
              <a:gd name="connsiteX123" fmla="*/ 617415 w 4728307"/>
              <a:gd name="connsiteY123" fmla="*/ 406400 h 4038592"/>
              <a:gd name="connsiteX124" fmla="*/ 562707 w 4728307"/>
              <a:gd name="connsiteY124" fmla="*/ 429846 h 4038592"/>
              <a:gd name="connsiteX125" fmla="*/ 476738 w 4728307"/>
              <a:gd name="connsiteY125" fmla="*/ 445477 h 4038592"/>
              <a:gd name="connsiteX126" fmla="*/ 414215 w 4728307"/>
              <a:gd name="connsiteY126" fmla="*/ 461107 h 4038592"/>
              <a:gd name="connsiteX127" fmla="*/ 343877 w 4728307"/>
              <a:gd name="connsiteY127" fmla="*/ 476738 h 4038592"/>
              <a:gd name="connsiteX128" fmla="*/ 226646 w 4728307"/>
              <a:gd name="connsiteY128" fmla="*/ 508000 h 4038592"/>
              <a:gd name="connsiteX129" fmla="*/ 164123 w 4728307"/>
              <a:gd name="connsiteY129" fmla="*/ 515815 h 4038592"/>
              <a:gd name="connsiteX130" fmla="*/ 132861 w 4728307"/>
              <a:gd name="connsiteY130" fmla="*/ 539261 h 4038592"/>
              <a:gd name="connsiteX131" fmla="*/ 85969 w 4728307"/>
              <a:gd name="connsiteY131" fmla="*/ 593969 h 4038592"/>
              <a:gd name="connsiteX132" fmla="*/ 62523 w 4728307"/>
              <a:gd name="connsiteY132" fmla="*/ 664307 h 4038592"/>
              <a:gd name="connsiteX133" fmla="*/ 46892 w 4728307"/>
              <a:gd name="connsiteY133" fmla="*/ 703384 h 4038592"/>
              <a:gd name="connsiteX134" fmla="*/ 15630 w 4728307"/>
              <a:gd name="connsiteY134" fmla="*/ 836246 h 4038592"/>
              <a:gd name="connsiteX135" fmla="*/ 0 w 4728307"/>
              <a:gd name="connsiteY135" fmla="*/ 1000369 h 4038592"/>
              <a:gd name="connsiteX136" fmla="*/ 7815 w 4728307"/>
              <a:gd name="connsiteY136" fmla="*/ 1187938 h 4038592"/>
              <a:gd name="connsiteX137" fmla="*/ 54707 w 4728307"/>
              <a:gd name="connsiteY137" fmla="*/ 1281723 h 4038592"/>
              <a:gd name="connsiteX138" fmla="*/ 78153 w 4728307"/>
              <a:gd name="connsiteY138" fmla="*/ 1305169 h 4038592"/>
              <a:gd name="connsiteX139" fmla="*/ 164123 w 4728307"/>
              <a:gd name="connsiteY139" fmla="*/ 1328615 h 4038592"/>
              <a:gd name="connsiteX140" fmla="*/ 468923 w 4728307"/>
              <a:gd name="connsiteY140" fmla="*/ 1312984 h 4038592"/>
              <a:gd name="connsiteX141" fmla="*/ 586153 w 4728307"/>
              <a:gd name="connsiteY141" fmla="*/ 1289538 h 4038592"/>
              <a:gd name="connsiteX142" fmla="*/ 726830 w 4728307"/>
              <a:gd name="connsiteY142" fmla="*/ 1250461 h 4038592"/>
              <a:gd name="connsiteX143" fmla="*/ 851877 w 4728307"/>
              <a:gd name="connsiteY143" fmla="*/ 1219200 h 4038592"/>
              <a:gd name="connsiteX144" fmla="*/ 976923 w 4728307"/>
              <a:gd name="connsiteY144" fmla="*/ 1195753 h 4038592"/>
              <a:gd name="connsiteX145" fmla="*/ 1055077 w 4728307"/>
              <a:gd name="connsiteY145" fmla="*/ 1172307 h 4038592"/>
              <a:gd name="connsiteX146" fmla="*/ 1250461 w 4728307"/>
              <a:gd name="connsiteY146" fmla="*/ 1101969 h 4038592"/>
              <a:gd name="connsiteX147" fmla="*/ 1312984 w 4728307"/>
              <a:gd name="connsiteY147" fmla="*/ 1094153 h 4038592"/>
              <a:gd name="connsiteX148" fmla="*/ 1352061 w 4728307"/>
              <a:gd name="connsiteY148" fmla="*/ 1078523 h 4038592"/>
              <a:gd name="connsiteX149" fmla="*/ 1406769 w 4728307"/>
              <a:gd name="connsiteY149" fmla="*/ 1055077 h 4038592"/>
              <a:gd name="connsiteX150" fmla="*/ 1469292 w 4728307"/>
              <a:gd name="connsiteY150" fmla="*/ 1039446 h 4038592"/>
              <a:gd name="connsiteX151" fmla="*/ 1500553 w 4728307"/>
              <a:gd name="connsiteY151" fmla="*/ 1031630 h 4038592"/>
              <a:gd name="connsiteX152" fmla="*/ 1656861 w 4728307"/>
              <a:gd name="connsiteY152" fmla="*/ 1039446 h 4038592"/>
              <a:gd name="connsiteX153" fmla="*/ 1688123 w 4728307"/>
              <a:gd name="connsiteY153" fmla="*/ 1062892 h 4038592"/>
              <a:gd name="connsiteX154" fmla="*/ 1719384 w 4728307"/>
              <a:gd name="connsiteY154" fmla="*/ 1133230 h 4038592"/>
              <a:gd name="connsiteX155" fmla="*/ 1695938 w 4728307"/>
              <a:gd name="connsiteY155" fmla="*/ 1305169 h 4038592"/>
              <a:gd name="connsiteX156" fmla="*/ 1633415 w 4728307"/>
              <a:gd name="connsiteY156" fmla="*/ 1398953 h 4038592"/>
              <a:gd name="connsiteX157" fmla="*/ 1617784 w 4728307"/>
              <a:gd name="connsiteY157" fmla="*/ 1422400 h 4038592"/>
              <a:gd name="connsiteX158" fmla="*/ 1563077 w 4728307"/>
              <a:gd name="connsiteY158" fmla="*/ 1508369 h 4038592"/>
              <a:gd name="connsiteX159" fmla="*/ 1524000 w 4728307"/>
              <a:gd name="connsiteY159" fmla="*/ 1555261 h 4038592"/>
              <a:gd name="connsiteX160" fmla="*/ 1484923 w 4728307"/>
              <a:gd name="connsiteY160" fmla="*/ 1594338 h 4038592"/>
              <a:gd name="connsiteX161" fmla="*/ 1461477 w 4728307"/>
              <a:gd name="connsiteY161" fmla="*/ 1641230 h 4038592"/>
              <a:gd name="connsiteX162" fmla="*/ 1422400 w 4728307"/>
              <a:gd name="connsiteY162" fmla="*/ 1680307 h 4038592"/>
              <a:gd name="connsiteX163" fmla="*/ 1367692 w 4728307"/>
              <a:gd name="connsiteY163" fmla="*/ 1797538 h 4038592"/>
              <a:gd name="connsiteX164" fmla="*/ 1328615 w 4728307"/>
              <a:gd name="connsiteY164" fmla="*/ 1891323 h 4038592"/>
              <a:gd name="connsiteX165" fmla="*/ 1258277 w 4728307"/>
              <a:gd name="connsiteY165" fmla="*/ 2071077 h 4038592"/>
              <a:gd name="connsiteX166" fmla="*/ 1250461 w 4728307"/>
              <a:gd name="connsiteY166" fmla="*/ 2125784 h 4038592"/>
              <a:gd name="connsiteX167" fmla="*/ 1234830 w 4728307"/>
              <a:gd name="connsiteY167" fmla="*/ 2430584 h 4038592"/>
              <a:gd name="connsiteX168" fmla="*/ 1242646 w 4728307"/>
              <a:gd name="connsiteY168" fmla="*/ 2618153 h 4038592"/>
              <a:gd name="connsiteX169" fmla="*/ 1266092 w 4728307"/>
              <a:gd name="connsiteY169" fmla="*/ 2672861 h 4038592"/>
              <a:gd name="connsiteX170" fmla="*/ 1305169 w 4728307"/>
              <a:gd name="connsiteY170" fmla="*/ 2735384 h 4038592"/>
              <a:gd name="connsiteX171" fmla="*/ 1336430 w 4728307"/>
              <a:gd name="connsiteY171" fmla="*/ 2751015 h 4038592"/>
              <a:gd name="connsiteX172" fmla="*/ 1438030 w 4728307"/>
              <a:gd name="connsiteY172" fmla="*/ 2774461 h 4038592"/>
              <a:gd name="connsiteX173" fmla="*/ 1680307 w 4728307"/>
              <a:gd name="connsiteY173" fmla="*/ 2782277 h 4038592"/>
              <a:gd name="connsiteX174" fmla="*/ 1953846 w 4728307"/>
              <a:gd name="connsiteY174" fmla="*/ 2774461 h 4038592"/>
              <a:gd name="connsiteX175" fmla="*/ 2000738 w 4728307"/>
              <a:gd name="connsiteY175" fmla="*/ 2758830 h 4038592"/>
              <a:gd name="connsiteX176" fmla="*/ 2016369 w 4728307"/>
              <a:gd name="connsiteY176" fmla="*/ 2727569 h 4038592"/>
              <a:gd name="connsiteX177" fmla="*/ 2032000 w 4728307"/>
              <a:gd name="connsiteY177" fmla="*/ 2704123 h 4038592"/>
              <a:gd name="connsiteX178" fmla="*/ 2047630 w 4728307"/>
              <a:gd name="connsiteY178" fmla="*/ 2672861 h 4038592"/>
              <a:gd name="connsiteX179" fmla="*/ 2071077 w 4728307"/>
              <a:gd name="connsiteY179" fmla="*/ 2633784 h 4038592"/>
              <a:gd name="connsiteX180" fmla="*/ 2086707 w 4728307"/>
              <a:gd name="connsiteY180" fmla="*/ 2602523 h 4038592"/>
              <a:gd name="connsiteX181" fmla="*/ 2110153 w 4728307"/>
              <a:gd name="connsiteY181" fmla="*/ 2571261 h 4038592"/>
              <a:gd name="connsiteX182" fmla="*/ 2125784 w 4728307"/>
              <a:gd name="connsiteY182" fmla="*/ 2547815 h 4038592"/>
              <a:gd name="connsiteX183" fmla="*/ 2133600 w 4728307"/>
              <a:gd name="connsiteY183" fmla="*/ 2508738 h 4038592"/>
              <a:gd name="connsiteX184" fmla="*/ 2157046 w 4728307"/>
              <a:gd name="connsiteY184" fmla="*/ 2485292 h 4038592"/>
              <a:gd name="connsiteX185" fmla="*/ 2188307 w 4728307"/>
              <a:gd name="connsiteY185" fmla="*/ 2422769 h 4038592"/>
              <a:gd name="connsiteX186" fmla="*/ 2188307 w 4728307"/>
              <a:gd name="connsiteY186" fmla="*/ 2422769 h 4038592"/>
              <a:gd name="connsiteX187" fmla="*/ 2196123 w 4728307"/>
              <a:gd name="connsiteY187" fmla="*/ 2391507 h 4038592"/>
              <a:gd name="connsiteX188" fmla="*/ 2211753 w 4728307"/>
              <a:gd name="connsiteY188" fmla="*/ 2336800 h 4038592"/>
              <a:gd name="connsiteX189" fmla="*/ 2219569 w 4728307"/>
              <a:gd name="connsiteY189" fmla="*/ 2297723 h 4038592"/>
              <a:gd name="connsiteX190" fmla="*/ 2235200 w 4728307"/>
              <a:gd name="connsiteY190" fmla="*/ 2227384 h 4038592"/>
              <a:gd name="connsiteX191" fmla="*/ 2243015 w 4728307"/>
              <a:gd name="connsiteY191" fmla="*/ 2110153 h 4038592"/>
              <a:gd name="connsiteX192" fmla="*/ 2250830 w 4728307"/>
              <a:gd name="connsiteY192" fmla="*/ 2016369 h 4038592"/>
              <a:gd name="connsiteX193" fmla="*/ 2266461 w 4728307"/>
              <a:gd name="connsiteY193" fmla="*/ 1609969 h 4038592"/>
              <a:gd name="connsiteX194" fmla="*/ 2289907 w 4728307"/>
              <a:gd name="connsiteY194" fmla="*/ 1492738 h 4038592"/>
              <a:gd name="connsiteX195" fmla="*/ 2305538 w 4728307"/>
              <a:gd name="connsiteY195" fmla="*/ 1383323 h 4038592"/>
              <a:gd name="connsiteX196" fmla="*/ 2336800 w 4728307"/>
              <a:gd name="connsiteY196" fmla="*/ 1289538 h 4038592"/>
              <a:gd name="connsiteX197" fmla="*/ 2422769 w 4728307"/>
              <a:gd name="connsiteY197" fmla="*/ 1172307 h 4038592"/>
              <a:gd name="connsiteX198" fmla="*/ 2516553 w 4728307"/>
              <a:gd name="connsiteY198" fmla="*/ 1055077 h 4038592"/>
              <a:gd name="connsiteX199" fmla="*/ 2540000 w 4728307"/>
              <a:gd name="connsiteY199" fmla="*/ 1031630 h 4038592"/>
              <a:gd name="connsiteX200" fmla="*/ 2571261 w 4728307"/>
              <a:gd name="connsiteY200" fmla="*/ 1000369 h 4038592"/>
              <a:gd name="connsiteX201" fmla="*/ 2610338 w 4728307"/>
              <a:gd name="connsiteY201" fmla="*/ 976923 h 4038592"/>
              <a:gd name="connsiteX202" fmla="*/ 2704123 w 4728307"/>
              <a:gd name="connsiteY202" fmla="*/ 898769 h 4038592"/>
              <a:gd name="connsiteX203" fmla="*/ 2797907 w 4728307"/>
              <a:gd name="connsiteY203" fmla="*/ 844061 h 4038592"/>
              <a:gd name="connsiteX204" fmla="*/ 2852615 w 4728307"/>
              <a:gd name="connsiteY204" fmla="*/ 812800 h 4038592"/>
              <a:gd name="connsiteX205" fmla="*/ 2907323 w 4728307"/>
              <a:gd name="connsiteY205" fmla="*/ 797169 h 4038592"/>
              <a:gd name="connsiteX206" fmla="*/ 3290277 w 4728307"/>
              <a:gd name="connsiteY206" fmla="*/ 867507 h 4038592"/>
              <a:gd name="connsiteX207" fmla="*/ 3305907 w 4728307"/>
              <a:gd name="connsiteY207" fmla="*/ 890953 h 4038592"/>
              <a:gd name="connsiteX208" fmla="*/ 3329353 w 4728307"/>
              <a:gd name="connsiteY208" fmla="*/ 1008184 h 4038592"/>
              <a:gd name="connsiteX209" fmla="*/ 3337169 w 4728307"/>
              <a:gd name="connsiteY209" fmla="*/ 1117600 h 4038592"/>
              <a:gd name="connsiteX210" fmla="*/ 3329353 w 4728307"/>
              <a:gd name="connsiteY210" fmla="*/ 1242646 h 4038592"/>
              <a:gd name="connsiteX211" fmla="*/ 3259015 w 4728307"/>
              <a:gd name="connsiteY211" fmla="*/ 1430215 h 4038592"/>
              <a:gd name="connsiteX212" fmla="*/ 3204307 w 4728307"/>
              <a:gd name="connsiteY212" fmla="*/ 1563077 h 4038592"/>
              <a:gd name="connsiteX213" fmla="*/ 3173046 w 4728307"/>
              <a:gd name="connsiteY213" fmla="*/ 1649046 h 4038592"/>
              <a:gd name="connsiteX214" fmla="*/ 3141784 w 4728307"/>
              <a:gd name="connsiteY214" fmla="*/ 1703753 h 4038592"/>
              <a:gd name="connsiteX215" fmla="*/ 3110523 w 4728307"/>
              <a:gd name="connsiteY215" fmla="*/ 1781907 h 4038592"/>
              <a:gd name="connsiteX216" fmla="*/ 3079261 w 4728307"/>
              <a:gd name="connsiteY216" fmla="*/ 1836615 h 4038592"/>
              <a:gd name="connsiteX217" fmla="*/ 3071446 w 4728307"/>
              <a:gd name="connsiteY217" fmla="*/ 1867877 h 4038592"/>
              <a:gd name="connsiteX218" fmla="*/ 3055815 w 4728307"/>
              <a:gd name="connsiteY218" fmla="*/ 1891323 h 4038592"/>
              <a:gd name="connsiteX219" fmla="*/ 3048000 w 4728307"/>
              <a:gd name="connsiteY219" fmla="*/ 1938215 h 4038592"/>
              <a:gd name="connsiteX220" fmla="*/ 3040184 w 4728307"/>
              <a:gd name="connsiteY220" fmla="*/ 1977292 h 4038592"/>
              <a:gd name="connsiteX221" fmla="*/ 3016738 w 4728307"/>
              <a:gd name="connsiteY221" fmla="*/ 2071077 h 4038592"/>
              <a:gd name="connsiteX222" fmla="*/ 3008923 w 4728307"/>
              <a:gd name="connsiteY222" fmla="*/ 2149230 h 4038592"/>
              <a:gd name="connsiteX223" fmla="*/ 3024553 w 4728307"/>
              <a:gd name="connsiteY223" fmla="*/ 2446215 h 4038592"/>
              <a:gd name="connsiteX224" fmla="*/ 3063630 w 4728307"/>
              <a:gd name="connsiteY224" fmla="*/ 2508738 h 4038592"/>
              <a:gd name="connsiteX225" fmla="*/ 3110523 w 4728307"/>
              <a:gd name="connsiteY225" fmla="*/ 2610338 h 4038592"/>
              <a:gd name="connsiteX226" fmla="*/ 3165230 w 4728307"/>
              <a:gd name="connsiteY226" fmla="*/ 2680677 h 4038592"/>
              <a:gd name="connsiteX227" fmla="*/ 3204307 w 4728307"/>
              <a:gd name="connsiteY227" fmla="*/ 2735384 h 4038592"/>
              <a:gd name="connsiteX228" fmla="*/ 3219938 w 4728307"/>
              <a:gd name="connsiteY228" fmla="*/ 2766646 h 4038592"/>
              <a:gd name="connsiteX229" fmla="*/ 3235569 w 4728307"/>
              <a:gd name="connsiteY229" fmla="*/ 2790092 h 4038592"/>
              <a:gd name="connsiteX230" fmla="*/ 3259015 w 4728307"/>
              <a:gd name="connsiteY230" fmla="*/ 2844800 h 4038592"/>
              <a:gd name="connsiteX231" fmla="*/ 3282461 w 4728307"/>
              <a:gd name="connsiteY231" fmla="*/ 2868246 h 4038592"/>
              <a:gd name="connsiteX232" fmla="*/ 3290277 w 4728307"/>
              <a:gd name="connsiteY232" fmla="*/ 2891692 h 4038592"/>
              <a:gd name="connsiteX233" fmla="*/ 3313723 w 4728307"/>
              <a:gd name="connsiteY233" fmla="*/ 2899507 h 4038592"/>
              <a:gd name="connsiteX234" fmla="*/ 3423138 w 4728307"/>
              <a:gd name="connsiteY234" fmla="*/ 2852615 h 40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4728307" h="4038592">
                <a:moveTo>
                  <a:pt x="3423138" y="2852615"/>
                </a:moveTo>
                <a:cubicBezTo>
                  <a:pt x="3443979" y="2881271"/>
                  <a:pt x="3431294" y="3015386"/>
                  <a:pt x="3438769" y="3071446"/>
                </a:cubicBezTo>
                <a:cubicBezTo>
                  <a:pt x="3440189" y="3082093"/>
                  <a:pt x="3444254" y="3092222"/>
                  <a:pt x="3446584" y="3102707"/>
                </a:cubicBezTo>
                <a:cubicBezTo>
                  <a:pt x="3449466" y="3115674"/>
                  <a:pt x="3450583" y="3129061"/>
                  <a:pt x="3454400" y="3141784"/>
                </a:cubicBezTo>
                <a:cubicBezTo>
                  <a:pt x="3458431" y="3155221"/>
                  <a:pt x="3466627" y="3167251"/>
                  <a:pt x="3470030" y="3180861"/>
                </a:cubicBezTo>
                <a:cubicBezTo>
                  <a:pt x="3479695" y="3219522"/>
                  <a:pt x="3483812" y="3259431"/>
                  <a:pt x="3493477" y="3298092"/>
                </a:cubicBezTo>
                <a:cubicBezTo>
                  <a:pt x="3496082" y="3308512"/>
                  <a:pt x="3497895" y="3319163"/>
                  <a:pt x="3501292" y="3329353"/>
                </a:cubicBezTo>
                <a:cubicBezTo>
                  <a:pt x="3509948" y="3355321"/>
                  <a:pt x="3536607" y="3413587"/>
                  <a:pt x="3548184" y="3430953"/>
                </a:cubicBezTo>
                <a:cubicBezTo>
                  <a:pt x="3571040" y="3465238"/>
                  <a:pt x="3558179" y="3446885"/>
                  <a:pt x="3587261" y="3485661"/>
                </a:cubicBezTo>
                <a:cubicBezTo>
                  <a:pt x="3594858" y="3508449"/>
                  <a:pt x="3596914" y="3518299"/>
                  <a:pt x="3610707" y="3540369"/>
                </a:cubicBezTo>
                <a:cubicBezTo>
                  <a:pt x="3617610" y="3551415"/>
                  <a:pt x="3627827" y="3560244"/>
                  <a:pt x="3634153" y="3571630"/>
                </a:cubicBezTo>
                <a:cubicBezTo>
                  <a:pt x="3640966" y="3583894"/>
                  <a:pt x="3642002" y="3599034"/>
                  <a:pt x="3649784" y="3610707"/>
                </a:cubicBezTo>
                <a:cubicBezTo>
                  <a:pt x="3657959" y="3622969"/>
                  <a:pt x="3671455" y="3630780"/>
                  <a:pt x="3681046" y="3641969"/>
                </a:cubicBezTo>
                <a:cubicBezTo>
                  <a:pt x="3687159" y="3649101"/>
                  <a:pt x="3690035" y="3658773"/>
                  <a:pt x="3696677" y="3665415"/>
                </a:cubicBezTo>
                <a:cubicBezTo>
                  <a:pt x="3738890" y="3707629"/>
                  <a:pt x="3727598" y="3682200"/>
                  <a:pt x="3759200" y="3720123"/>
                </a:cubicBezTo>
                <a:cubicBezTo>
                  <a:pt x="3765213" y="3727339"/>
                  <a:pt x="3768817" y="3736353"/>
                  <a:pt x="3774830" y="3743569"/>
                </a:cubicBezTo>
                <a:cubicBezTo>
                  <a:pt x="3801681" y="3775790"/>
                  <a:pt x="3796278" y="3760896"/>
                  <a:pt x="3829538" y="3790461"/>
                </a:cubicBezTo>
                <a:cubicBezTo>
                  <a:pt x="3898116" y="3851420"/>
                  <a:pt x="3841632" y="3811549"/>
                  <a:pt x="3892061" y="3845169"/>
                </a:cubicBezTo>
                <a:cubicBezTo>
                  <a:pt x="3897271" y="3852984"/>
                  <a:pt x="3901050" y="3861973"/>
                  <a:pt x="3907692" y="3868615"/>
                </a:cubicBezTo>
                <a:cubicBezTo>
                  <a:pt x="3914334" y="3875257"/>
                  <a:pt x="3923495" y="3878786"/>
                  <a:pt x="3931138" y="3884246"/>
                </a:cubicBezTo>
                <a:cubicBezTo>
                  <a:pt x="3941737" y="3891817"/>
                  <a:pt x="3951090" y="3901230"/>
                  <a:pt x="3962400" y="3907692"/>
                </a:cubicBezTo>
                <a:cubicBezTo>
                  <a:pt x="3969553" y="3911779"/>
                  <a:pt x="3978478" y="3911823"/>
                  <a:pt x="3985846" y="3915507"/>
                </a:cubicBezTo>
                <a:cubicBezTo>
                  <a:pt x="3999433" y="3922300"/>
                  <a:pt x="4011336" y="3932160"/>
                  <a:pt x="4024923" y="3938953"/>
                </a:cubicBezTo>
                <a:cubicBezTo>
                  <a:pt x="4032291" y="3942637"/>
                  <a:pt x="4041001" y="3943085"/>
                  <a:pt x="4048369" y="3946769"/>
                </a:cubicBezTo>
                <a:cubicBezTo>
                  <a:pt x="4056770" y="3950970"/>
                  <a:pt x="4063232" y="3958585"/>
                  <a:pt x="4071815" y="3962400"/>
                </a:cubicBezTo>
                <a:cubicBezTo>
                  <a:pt x="4086871" y="3969092"/>
                  <a:pt x="4103076" y="3972820"/>
                  <a:pt x="4118707" y="3978030"/>
                </a:cubicBezTo>
                <a:cubicBezTo>
                  <a:pt x="4126522" y="3980635"/>
                  <a:pt x="4134161" y="3983848"/>
                  <a:pt x="4142153" y="3985846"/>
                </a:cubicBezTo>
                <a:cubicBezTo>
                  <a:pt x="4152574" y="3988451"/>
                  <a:pt x="4163225" y="3990264"/>
                  <a:pt x="4173415" y="3993661"/>
                </a:cubicBezTo>
                <a:cubicBezTo>
                  <a:pt x="4250741" y="4019436"/>
                  <a:pt x="4170504" y="4004044"/>
                  <a:pt x="4275015" y="4017107"/>
                </a:cubicBezTo>
                <a:cubicBezTo>
                  <a:pt x="4384421" y="4053579"/>
                  <a:pt x="4324912" y="4036715"/>
                  <a:pt x="4579815" y="4017107"/>
                </a:cubicBezTo>
                <a:cubicBezTo>
                  <a:pt x="4589180" y="4016387"/>
                  <a:pt x="4595446" y="4006687"/>
                  <a:pt x="4603261" y="4001477"/>
                </a:cubicBezTo>
                <a:cubicBezTo>
                  <a:pt x="4608471" y="3991056"/>
                  <a:pt x="4613234" y="3980400"/>
                  <a:pt x="4618892" y="3970215"/>
                </a:cubicBezTo>
                <a:cubicBezTo>
                  <a:pt x="4637413" y="3936877"/>
                  <a:pt x="4643919" y="3932661"/>
                  <a:pt x="4657969" y="3899877"/>
                </a:cubicBezTo>
                <a:cubicBezTo>
                  <a:pt x="4668104" y="3876229"/>
                  <a:pt x="4675450" y="3831803"/>
                  <a:pt x="4681415" y="3813907"/>
                </a:cubicBezTo>
                <a:lnTo>
                  <a:pt x="4689230" y="3790461"/>
                </a:lnTo>
                <a:cubicBezTo>
                  <a:pt x="4691835" y="3772225"/>
                  <a:pt x="4693751" y="3753877"/>
                  <a:pt x="4697046" y="3735753"/>
                </a:cubicBezTo>
                <a:cubicBezTo>
                  <a:pt x="4712574" y="3650351"/>
                  <a:pt x="4697386" y="3772282"/>
                  <a:pt x="4712677" y="3657600"/>
                </a:cubicBezTo>
                <a:cubicBezTo>
                  <a:pt x="4725537" y="3561148"/>
                  <a:pt x="4713013" y="3617176"/>
                  <a:pt x="4728307" y="3556000"/>
                </a:cubicBezTo>
                <a:cubicBezTo>
                  <a:pt x="4725702" y="3472636"/>
                  <a:pt x="4727418" y="3389024"/>
                  <a:pt x="4720492" y="3305907"/>
                </a:cubicBezTo>
                <a:cubicBezTo>
                  <a:pt x="4719524" y="3294297"/>
                  <a:pt x="4708545" y="3285698"/>
                  <a:pt x="4704861" y="3274646"/>
                </a:cubicBezTo>
                <a:cubicBezTo>
                  <a:pt x="4698068" y="3254266"/>
                  <a:pt x="4693443" y="3233188"/>
                  <a:pt x="4689230" y="3212123"/>
                </a:cubicBezTo>
                <a:cubicBezTo>
                  <a:pt x="4686625" y="3199097"/>
                  <a:pt x="4684910" y="3185862"/>
                  <a:pt x="4681415" y="3173046"/>
                </a:cubicBezTo>
                <a:cubicBezTo>
                  <a:pt x="4662254" y="3102787"/>
                  <a:pt x="4671132" y="3150014"/>
                  <a:pt x="4650153" y="3087077"/>
                </a:cubicBezTo>
                <a:cubicBezTo>
                  <a:pt x="4633330" y="3036607"/>
                  <a:pt x="4654182" y="3073580"/>
                  <a:pt x="4626707" y="3032369"/>
                </a:cubicBezTo>
                <a:cubicBezTo>
                  <a:pt x="4624102" y="3024554"/>
                  <a:pt x="4621785" y="3016637"/>
                  <a:pt x="4618892" y="3008923"/>
                </a:cubicBezTo>
                <a:cubicBezTo>
                  <a:pt x="4608860" y="2982170"/>
                  <a:pt x="4601292" y="2963176"/>
                  <a:pt x="4587630" y="2938584"/>
                </a:cubicBezTo>
                <a:cubicBezTo>
                  <a:pt x="4580253" y="2925305"/>
                  <a:pt x="4570977" y="2913094"/>
                  <a:pt x="4564184" y="2899507"/>
                </a:cubicBezTo>
                <a:cubicBezTo>
                  <a:pt x="4560500" y="2892139"/>
                  <a:pt x="4560053" y="2883429"/>
                  <a:pt x="4556369" y="2876061"/>
                </a:cubicBezTo>
                <a:cubicBezTo>
                  <a:pt x="4549576" y="2862474"/>
                  <a:pt x="4539716" y="2850571"/>
                  <a:pt x="4532923" y="2836984"/>
                </a:cubicBezTo>
                <a:cubicBezTo>
                  <a:pt x="4526649" y="2824436"/>
                  <a:pt x="4524645" y="2809855"/>
                  <a:pt x="4517292" y="2797907"/>
                </a:cubicBezTo>
                <a:cubicBezTo>
                  <a:pt x="4503639" y="2775720"/>
                  <a:pt x="4484851" y="2757060"/>
                  <a:pt x="4470400" y="2735384"/>
                </a:cubicBezTo>
                <a:cubicBezTo>
                  <a:pt x="4465190" y="2727569"/>
                  <a:pt x="4458970" y="2720339"/>
                  <a:pt x="4454769" y="2711938"/>
                </a:cubicBezTo>
                <a:cubicBezTo>
                  <a:pt x="4451085" y="2704570"/>
                  <a:pt x="4450637" y="2695860"/>
                  <a:pt x="4446953" y="2688492"/>
                </a:cubicBezTo>
                <a:cubicBezTo>
                  <a:pt x="4442752" y="2680091"/>
                  <a:pt x="4435983" y="2673201"/>
                  <a:pt x="4431323" y="2665046"/>
                </a:cubicBezTo>
                <a:cubicBezTo>
                  <a:pt x="4425543" y="2654930"/>
                  <a:pt x="4421472" y="2643900"/>
                  <a:pt x="4415692" y="2633784"/>
                </a:cubicBezTo>
                <a:cubicBezTo>
                  <a:pt x="4411032" y="2625629"/>
                  <a:pt x="4404721" y="2618493"/>
                  <a:pt x="4400061" y="2610338"/>
                </a:cubicBezTo>
                <a:cubicBezTo>
                  <a:pt x="4394281" y="2600223"/>
                  <a:pt x="4390210" y="2589192"/>
                  <a:pt x="4384430" y="2579077"/>
                </a:cubicBezTo>
                <a:cubicBezTo>
                  <a:pt x="4379770" y="2570922"/>
                  <a:pt x="4374260" y="2563273"/>
                  <a:pt x="4368800" y="2555630"/>
                </a:cubicBezTo>
                <a:cubicBezTo>
                  <a:pt x="4352457" y="2532749"/>
                  <a:pt x="4326077" y="2501447"/>
                  <a:pt x="4314092" y="2477477"/>
                </a:cubicBezTo>
                <a:cubicBezTo>
                  <a:pt x="4296332" y="2441956"/>
                  <a:pt x="4297797" y="2447051"/>
                  <a:pt x="4282830" y="2407138"/>
                </a:cubicBezTo>
                <a:cubicBezTo>
                  <a:pt x="4279937" y="2399424"/>
                  <a:pt x="4279381" y="2390678"/>
                  <a:pt x="4275015" y="2383692"/>
                </a:cubicBezTo>
                <a:cubicBezTo>
                  <a:pt x="4266174" y="2369546"/>
                  <a:pt x="4254174" y="2357641"/>
                  <a:pt x="4243753" y="2344615"/>
                </a:cubicBezTo>
                <a:cubicBezTo>
                  <a:pt x="4224110" y="2285683"/>
                  <a:pt x="4250607" y="2358324"/>
                  <a:pt x="4220307" y="2297723"/>
                </a:cubicBezTo>
                <a:cubicBezTo>
                  <a:pt x="4216623" y="2290355"/>
                  <a:pt x="4216176" y="2281645"/>
                  <a:pt x="4212492" y="2274277"/>
                </a:cubicBezTo>
                <a:cubicBezTo>
                  <a:pt x="4205699" y="2260690"/>
                  <a:pt x="4195332" y="2249029"/>
                  <a:pt x="4189046" y="2235200"/>
                </a:cubicBezTo>
                <a:cubicBezTo>
                  <a:pt x="4166395" y="2185368"/>
                  <a:pt x="4179773" y="2199565"/>
                  <a:pt x="4165600" y="2157046"/>
                </a:cubicBezTo>
                <a:cubicBezTo>
                  <a:pt x="4161164" y="2143737"/>
                  <a:pt x="4154406" y="2131278"/>
                  <a:pt x="4149969" y="2117969"/>
                </a:cubicBezTo>
                <a:cubicBezTo>
                  <a:pt x="4146572" y="2107779"/>
                  <a:pt x="4145104" y="2097035"/>
                  <a:pt x="4142153" y="2086707"/>
                </a:cubicBezTo>
                <a:cubicBezTo>
                  <a:pt x="4134720" y="2060693"/>
                  <a:pt x="4131409" y="2061316"/>
                  <a:pt x="4126523" y="2032000"/>
                </a:cubicBezTo>
                <a:cubicBezTo>
                  <a:pt x="4123070" y="2011283"/>
                  <a:pt x="4121677" y="1990269"/>
                  <a:pt x="4118707" y="1969477"/>
                </a:cubicBezTo>
                <a:cubicBezTo>
                  <a:pt x="4113706" y="1934472"/>
                  <a:pt x="4109810" y="1917174"/>
                  <a:pt x="4103077" y="1883507"/>
                </a:cubicBezTo>
                <a:cubicBezTo>
                  <a:pt x="4105682" y="1719384"/>
                  <a:pt x="4105995" y="1555209"/>
                  <a:pt x="4110892" y="1391138"/>
                </a:cubicBezTo>
                <a:cubicBezTo>
                  <a:pt x="4111212" y="1380402"/>
                  <a:pt x="4116377" y="1370362"/>
                  <a:pt x="4118707" y="1359877"/>
                </a:cubicBezTo>
                <a:cubicBezTo>
                  <a:pt x="4121589" y="1346910"/>
                  <a:pt x="4123536" y="1333743"/>
                  <a:pt x="4126523" y="1320800"/>
                </a:cubicBezTo>
                <a:cubicBezTo>
                  <a:pt x="4131353" y="1299868"/>
                  <a:pt x="4139115" y="1279543"/>
                  <a:pt x="4142153" y="1258277"/>
                </a:cubicBezTo>
                <a:cubicBezTo>
                  <a:pt x="4144758" y="1240041"/>
                  <a:pt x="4147817" y="1221864"/>
                  <a:pt x="4149969" y="1203569"/>
                </a:cubicBezTo>
                <a:cubicBezTo>
                  <a:pt x="4169266" y="1039546"/>
                  <a:pt x="4147292" y="1198854"/>
                  <a:pt x="4165600" y="1070707"/>
                </a:cubicBezTo>
                <a:cubicBezTo>
                  <a:pt x="4168205" y="1002974"/>
                  <a:pt x="4173415" y="935290"/>
                  <a:pt x="4173415" y="867507"/>
                </a:cubicBezTo>
                <a:cubicBezTo>
                  <a:pt x="4173415" y="771082"/>
                  <a:pt x="4169379" y="674689"/>
                  <a:pt x="4165600" y="578338"/>
                </a:cubicBezTo>
                <a:cubicBezTo>
                  <a:pt x="4164167" y="541801"/>
                  <a:pt x="4161422" y="505306"/>
                  <a:pt x="4157784" y="468923"/>
                </a:cubicBezTo>
                <a:cubicBezTo>
                  <a:pt x="4153606" y="427139"/>
                  <a:pt x="4150151" y="426759"/>
                  <a:pt x="4142153" y="390769"/>
                </a:cubicBezTo>
                <a:cubicBezTo>
                  <a:pt x="4139271" y="377802"/>
                  <a:pt x="4137987" y="364465"/>
                  <a:pt x="4134338" y="351692"/>
                </a:cubicBezTo>
                <a:cubicBezTo>
                  <a:pt x="4127549" y="327928"/>
                  <a:pt x="4128368" y="298829"/>
                  <a:pt x="4110892" y="281353"/>
                </a:cubicBezTo>
                <a:cubicBezTo>
                  <a:pt x="4103077" y="273538"/>
                  <a:pt x="4093737" y="266994"/>
                  <a:pt x="4087446" y="257907"/>
                </a:cubicBezTo>
                <a:cubicBezTo>
                  <a:pt x="4070153" y="232928"/>
                  <a:pt x="4062036" y="201236"/>
                  <a:pt x="4040553" y="179753"/>
                </a:cubicBezTo>
                <a:lnTo>
                  <a:pt x="3993661" y="132861"/>
                </a:lnTo>
                <a:cubicBezTo>
                  <a:pt x="3975182" y="114382"/>
                  <a:pt x="3962349" y="99338"/>
                  <a:pt x="3938953" y="85969"/>
                </a:cubicBezTo>
                <a:cubicBezTo>
                  <a:pt x="3931800" y="81882"/>
                  <a:pt x="3923221" y="81046"/>
                  <a:pt x="3915507" y="78153"/>
                </a:cubicBezTo>
                <a:cubicBezTo>
                  <a:pt x="3902371" y="73227"/>
                  <a:pt x="3889839" y="66649"/>
                  <a:pt x="3876430" y="62523"/>
                </a:cubicBezTo>
                <a:cubicBezTo>
                  <a:pt x="3868024" y="59937"/>
                  <a:pt x="3793541" y="41047"/>
                  <a:pt x="3774830" y="39077"/>
                </a:cubicBezTo>
                <a:cubicBezTo>
                  <a:pt x="3738466" y="35249"/>
                  <a:pt x="3701887" y="33866"/>
                  <a:pt x="3665415" y="31261"/>
                </a:cubicBezTo>
                <a:cubicBezTo>
                  <a:pt x="3652389" y="28656"/>
                  <a:pt x="3639305" y="26328"/>
                  <a:pt x="3626338" y="23446"/>
                </a:cubicBezTo>
                <a:cubicBezTo>
                  <a:pt x="3615853" y="21116"/>
                  <a:pt x="3605672" y="17396"/>
                  <a:pt x="3595077" y="15630"/>
                </a:cubicBezTo>
                <a:cubicBezTo>
                  <a:pt x="3543534" y="7039"/>
                  <a:pt x="3481230" y="3867"/>
                  <a:pt x="3430953" y="0"/>
                </a:cubicBezTo>
                <a:lnTo>
                  <a:pt x="3149600" y="7815"/>
                </a:lnTo>
                <a:lnTo>
                  <a:pt x="2969846" y="15630"/>
                </a:lnTo>
                <a:lnTo>
                  <a:pt x="2704123" y="23446"/>
                </a:lnTo>
                <a:cubicBezTo>
                  <a:pt x="2675466" y="26051"/>
                  <a:pt x="2646860" y="29281"/>
                  <a:pt x="2618153" y="31261"/>
                </a:cubicBezTo>
                <a:cubicBezTo>
                  <a:pt x="2571300" y="34492"/>
                  <a:pt x="2524344" y="36053"/>
                  <a:pt x="2477477" y="39077"/>
                </a:cubicBezTo>
                <a:cubicBezTo>
                  <a:pt x="2385664" y="45001"/>
                  <a:pt x="2386503" y="45711"/>
                  <a:pt x="2305538" y="54707"/>
                </a:cubicBezTo>
                <a:cubicBezTo>
                  <a:pt x="2276801" y="61891"/>
                  <a:pt x="2235220" y="73340"/>
                  <a:pt x="2203938" y="78153"/>
                </a:cubicBezTo>
                <a:cubicBezTo>
                  <a:pt x="2183179" y="81347"/>
                  <a:pt x="2162132" y="82516"/>
                  <a:pt x="2141415" y="85969"/>
                </a:cubicBezTo>
                <a:cubicBezTo>
                  <a:pt x="2130820" y="87735"/>
                  <a:pt x="2120639" y="91454"/>
                  <a:pt x="2110153" y="93784"/>
                </a:cubicBezTo>
                <a:cubicBezTo>
                  <a:pt x="2097186" y="96666"/>
                  <a:pt x="2083964" y="98378"/>
                  <a:pt x="2071077" y="101600"/>
                </a:cubicBezTo>
                <a:cubicBezTo>
                  <a:pt x="2033920" y="110890"/>
                  <a:pt x="2060212" y="109923"/>
                  <a:pt x="2016369" y="117230"/>
                </a:cubicBezTo>
                <a:cubicBezTo>
                  <a:pt x="1995652" y="120683"/>
                  <a:pt x="1974563" y="121593"/>
                  <a:pt x="1953846" y="125046"/>
                </a:cubicBezTo>
                <a:cubicBezTo>
                  <a:pt x="1943251" y="126812"/>
                  <a:pt x="1933217" y="131342"/>
                  <a:pt x="1922584" y="132861"/>
                </a:cubicBezTo>
                <a:cubicBezTo>
                  <a:pt x="1896666" y="136564"/>
                  <a:pt x="1870481" y="138072"/>
                  <a:pt x="1844430" y="140677"/>
                </a:cubicBezTo>
                <a:cubicBezTo>
                  <a:pt x="1800432" y="155342"/>
                  <a:pt x="1823938" y="149327"/>
                  <a:pt x="1750646" y="156307"/>
                </a:cubicBezTo>
                <a:cubicBezTo>
                  <a:pt x="1657741" y="165155"/>
                  <a:pt x="1624410" y="166032"/>
                  <a:pt x="1524000" y="171938"/>
                </a:cubicBezTo>
                <a:cubicBezTo>
                  <a:pt x="1471811" y="189333"/>
                  <a:pt x="1503584" y="180097"/>
                  <a:pt x="1406769" y="195384"/>
                </a:cubicBezTo>
                <a:cubicBezTo>
                  <a:pt x="1353786" y="203750"/>
                  <a:pt x="1338255" y="204734"/>
                  <a:pt x="1281723" y="211015"/>
                </a:cubicBezTo>
                <a:cubicBezTo>
                  <a:pt x="1258277" y="216225"/>
                  <a:pt x="1235001" y="222273"/>
                  <a:pt x="1211384" y="226646"/>
                </a:cubicBezTo>
                <a:cubicBezTo>
                  <a:pt x="1164640" y="235302"/>
                  <a:pt x="1117323" y="240769"/>
                  <a:pt x="1070707" y="250092"/>
                </a:cubicBezTo>
                <a:cubicBezTo>
                  <a:pt x="1057681" y="252697"/>
                  <a:pt x="1044517" y="254685"/>
                  <a:pt x="1031630" y="257907"/>
                </a:cubicBezTo>
                <a:cubicBezTo>
                  <a:pt x="927200" y="284015"/>
                  <a:pt x="1108479" y="244305"/>
                  <a:pt x="976923" y="273538"/>
                </a:cubicBezTo>
                <a:cubicBezTo>
                  <a:pt x="911309" y="288118"/>
                  <a:pt x="959582" y="274003"/>
                  <a:pt x="875323" y="296984"/>
                </a:cubicBezTo>
                <a:cubicBezTo>
                  <a:pt x="832112" y="308769"/>
                  <a:pt x="871107" y="299092"/>
                  <a:pt x="828430" y="320430"/>
                </a:cubicBezTo>
                <a:cubicBezTo>
                  <a:pt x="821062" y="324114"/>
                  <a:pt x="812352" y="324562"/>
                  <a:pt x="804984" y="328246"/>
                </a:cubicBezTo>
                <a:cubicBezTo>
                  <a:pt x="796583" y="332447"/>
                  <a:pt x="789939" y="339676"/>
                  <a:pt x="781538" y="343877"/>
                </a:cubicBezTo>
                <a:cubicBezTo>
                  <a:pt x="763792" y="352750"/>
                  <a:pt x="744892" y="359113"/>
                  <a:pt x="726830" y="367323"/>
                </a:cubicBezTo>
                <a:cubicBezTo>
                  <a:pt x="716224" y="372144"/>
                  <a:pt x="706277" y="378364"/>
                  <a:pt x="695569" y="382953"/>
                </a:cubicBezTo>
                <a:cubicBezTo>
                  <a:pt x="676820" y="390988"/>
                  <a:pt x="660704" y="392914"/>
                  <a:pt x="640861" y="398584"/>
                </a:cubicBezTo>
                <a:cubicBezTo>
                  <a:pt x="632940" y="400847"/>
                  <a:pt x="625064" y="403340"/>
                  <a:pt x="617415" y="406400"/>
                </a:cubicBezTo>
                <a:cubicBezTo>
                  <a:pt x="598994" y="413769"/>
                  <a:pt x="581823" y="424536"/>
                  <a:pt x="562707" y="429846"/>
                </a:cubicBezTo>
                <a:cubicBezTo>
                  <a:pt x="534643" y="437641"/>
                  <a:pt x="505239" y="439477"/>
                  <a:pt x="476738" y="445477"/>
                </a:cubicBezTo>
                <a:cubicBezTo>
                  <a:pt x="455716" y="449903"/>
                  <a:pt x="435126" y="456187"/>
                  <a:pt x="414215" y="461107"/>
                </a:cubicBezTo>
                <a:cubicBezTo>
                  <a:pt x="390835" y="466608"/>
                  <a:pt x="367178" y="470913"/>
                  <a:pt x="343877" y="476738"/>
                </a:cubicBezTo>
                <a:cubicBezTo>
                  <a:pt x="296895" y="488484"/>
                  <a:pt x="275420" y="498855"/>
                  <a:pt x="226646" y="508000"/>
                </a:cubicBezTo>
                <a:cubicBezTo>
                  <a:pt x="206003" y="511871"/>
                  <a:pt x="184964" y="513210"/>
                  <a:pt x="164123" y="515815"/>
                </a:cubicBezTo>
                <a:cubicBezTo>
                  <a:pt x="153702" y="523630"/>
                  <a:pt x="142664" y="530683"/>
                  <a:pt x="132861" y="539261"/>
                </a:cubicBezTo>
                <a:cubicBezTo>
                  <a:pt x="115771" y="554215"/>
                  <a:pt x="96509" y="572889"/>
                  <a:pt x="85969" y="593969"/>
                </a:cubicBezTo>
                <a:cubicBezTo>
                  <a:pt x="61506" y="642895"/>
                  <a:pt x="77448" y="619531"/>
                  <a:pt x="62523" y="664307"/>
                </a:cubicBezTo>
                <a:cubicBezTo>
                  <a:pt x="58087" y="677616"/>
                  <a:pt x="52102" y="690358"/>
                  <a:pt x="46892" y="703384"/>
                </a:cubicBezTo>
                <a:cubicBezTo>
                  <a:pt x="27541" y="800135"/>
                  <a:pt x="38560" y="755993"/>
                  <a:pt x="15630" y="836246"/>
                </a:cubicBezTo>
                <a:cubicBezTo>
                  <a:pt x="11701" y="871609"/>
                  <a:pt x="0" y="971045"/>
                  <a:pt x="0" y="1000369"/>
                </a:cubicBezTo>
                <a:cubicBezTo>
                  <a:pt x="0" y="1062946"/>
                  <a:pt x="1588" y="1125671"/>
                  <a:pt x="7815" y="1187938"/>
                </a:cubicBezTo>
                <a:cubicBezTo>
                  <a:pt x="10640" y="1216187"/>
                  <a:pt x="35682" y="1262698"/>
                  <a:pt x="54707" y="1281723"/>
                </a:cubicBezTo>
                <a:cubicBezTo>
                  <a:pt x="62522" y="1289538"/>
                  <a:pt x="69159" y="1298745"/>
                  <a:pt x="78153" y="1305169"/>
                </a:cubicBezTo>
                <a:cubicBezTo>
                  <a:pt x="107990" y="1326481"/>
                  <a:pt x="126186" y="1323196"/>
                  <a:pt x="164123" y="1328615"/>
                </a:cubicBezTo>
                <a:cubicBezTo>
                  <a:pt x="271835" y="1325249"/>
                  <a:pt x="367162" y="1331486"/>
                  <a:pt x="468923" y="1312984"/>
                </a:cubicBezTo>
                <a:cubicBezTo>
                  <a:pt x="508131" y="1305855"/>
                  <a:pt x="586153" y="1289538"/>
                  <a:pt x="586153" y="1289538"/>
                </a:cubicBezTo>
                <a:cubicBezTo>
                  <a:pt x="683808" y="1250477"/>
                  <a:pt x="636466" y="1261757"/>
                  <a:pt x="726830" y="1250461"/>
                </a:cubicBezTo>
                <a:cubicBezTo>
                  <a:pt x="775256" y="1236625"/>
                  <a:pt x="800226" y="1228315"/>
                  <a:pt x="851877" y="1219200"/>
                </a:cubicBezTo>
                <a:cubicBezTo>
                  <a:pt x="956082" y="1200811"/>
                  <a:pt x="873194" y="1224567"/>
                  <a:pt x="976923" y="1195753"/>
                </a:cubicBezTo>
                <a:cubicBezTo>
                  <a:pt x="1003129" y="1188474"/>
                  <a:pt x="1029463" y="1181455"/>
                  <a:pt x="1055077" y="1172307"/>
                </a:cubicBezTo>
                <a:cubicBezTo>
                  <a:pt x="1096256" y="1157600"/>
                  <a:pt x="1191545" y="1113753"/>
                  <a:pt x="1250461" y="1101969"/>
                </a:cubicBezTo>
                <a:cubicBezTo>
                  <a:pt x="1271056" y="1097850"/>
                  <a:pt x="1292143" y="1096758"/>
                  <a:pt x="1312984" y="1094153"/>
                </a:cubicBezTo>
                <a:cubicBezTo>
                  <a:pt x="1326010" y="1088943"/>
                  <a:pt x="1339241" y="1084221"/>
                  <a:pt x="1352061" y="1078523"/>
                </a:cubicBezTo>
                <a:cubicBezTo>
                  <a:pt x="1385975" y="1063450"/>
                  <a:pt x="1375605" y="1063576"/>
                  <a:pt x="1406769" y="1055077"/>
                </a:cubicBezTo>
                <a:cubicBezTo>
                  <a:pt x="1427494" y="1049425"/>
                  <a:pt x="1448451" y="1044656"/>
                  <a:pt x="1469292" y="1039446"/>
                </a:cubicBezTo>
                <a:lnTo>
                  <a:pt x="1500553" y="1031630"/>
                </a:lnTo>
                <a:cubicBezTo>
                  <a:pt x="1552656" y="1034235"/>
                  <a:pt x="1605403" y="1030870"/>
                  <a:pt x="1656861" y="1039446"/>
                </a:cubicBezTo>
                <a:cubicBezTo>
                  <a:pt x="1669710" y="1041587"/>
                  <a:pt x="1679646" y="1053002"/>
                  <a:pt x="1688123" y="1062892"/>
                </a:cubicBezTo>
                <a:cubicBezTo>
                  <a:pt x="1696336" y="1072473"/>
                  <a:pt x="1715913" y="1124553"/>
                  <a:pt x="1719384" y="1133230"/>
                </a:cubicBezTo>
                <a:cubicBezTo>
                  <a:pt x="1711569" y="1190543"/>
                  <a:pt x="1713743" y="1250134"/>
                  <a:pt x="1695938" y="1305169"/>
                </a:cubicBezTo>
                <a:cubicBezTo>
                  <a:pt x="1684373" y="1340916"/>
                  <a:pt x="1654256" y="1367692"/>
                  <a:pt x="1633415" y="1398953"/>
                </a:cubicBezTo>
                <a:cubicBezTo>
                  <a:pt x="1628205" y="1406769"/>
                  <a:pt x="1622863" y="1414499"/>
                  <a:pt x="1617784" y="1422400"/>
                </a:cubicBezTo>
                <a:cubicBezTo>
                  <a:pt x="1599417" y="1450972"/>
                  <a:pt x="1584822" y="1482275"/>
                  <a:pt x="1563077" y="1508369"/>
                </a:cubicBezTo>
                <a:cubicBezTo>
                  <a:pt x="1550051" y="1524000"/>
                  <a:pt x="1537687" y="1540206"/>
                  <a:pt x="1524000" y="1555261"/>
                </a:cubicBezTo>
                <a:cubicBezTo>
                  <a:pt x="1511609" y="1568891"/>
                  <a:pt x="1495758" y="1579440"/>
                  <a:pt x="1484923" y="1594338"/>
                </a:cubicBezTo>
                <a:cubicBezTo>
                  <a:pt x="1474644" y="1608471"/>
                  <a:pt x="1471756" y="1627097"/>
                  <a:pt x="1461477" y="1641230"/>
                </a:cubicBezTo>
                <a:cubicBezTo>
                  <a:pt x="1450642" y="1656128"/>
                  <a:pt x="1433908" y="1665923"/>
                  <a:pt x="1422400" y="1680307"/>
                </a:cubicBezTo>
                <a:cubicBezTo>
                  <a:pt x="1392240" y="1718006"/>
                  <a:pt x="1390329" y="1752264"/>
                  <a:pt x="1367692" y="1797538"/>
                </a:cubicBezTo>
                <a:cubicBezTo>
                  <a:pt x="1308826" y="1915270"/>
                  <a:pt x="1376220" y="1774956"/>
                  <a:pt x="1328615" y="1891323"/>
                </a:cubicBezTo>
                <a:cubicBezTo>
                  <a:pt x="1297274" y="1967934"/>
                  <a:pt x="1273496" y="2000056"/>
                  <a:pt x="1258277" y="2071077"/>
                </a:cubicBezTo>
                <a:cubicBezTo>
                  <a:pt x="1254417" y="2089089"/>
                  <a:pt x="1253066" y="2107548"/>
                  <a:pt x="1250461" y="2125784"/>
                </a:cubicBezTo>
                <a:cubicBezTo>
                  <a:pt x="1244396" y="2216768"/>
                  <a:pt x="1234830" y="2345591"/>
                  <a:pt x="1234830" y="2430584"/>
                </a:cubicBezTo>
                <a:cubicBezTo>
                  <a:pt x="1234830" y="2493161"/>
                  <a:pt x="1234638" y="2556090"/>
                  <a:pt x="1242646" y="2618153"/>
                </a:cubicBezTo>
                <a:cubicBezTo>
                  <a:pt x="1245185" y="2637830"/>
                  <a:pt x="1258724" y="2654440"/>
                  <a:pt x="1266092" y="2672861"/>
                </a:cubicBezTo>
                <a:cubicBezTo>
                  <a:pt x="1279061" y="2705284"/>
                  <a:pt x="1269005" y="2703741"/>
                  <a:pt x="1305169" y="2735384"/>
                </a:cubicBezTo>
                <a:cubicBezTo>
                  <a:pt x="1313937" y="2743056"/>
                  <a:pt x="1325784" y="2746283"/>
                  <a:pt x="1336430" y="2751015"/>
                </a:cubicBezTo>
                <a:cubicBezTo>
                  <a:pt x="1378813" y="2769852"/>
                  <a:pt x="1385832" y="2771784"/>
                  <a:pt x="1438030" y="2774461"/>
                </a:cubicBezTo>
                <a:cubicBezTo>
                  <a:pt x="1518725" y="2778599"/>
                  <a:pt x="1599548" y="2779672"/>
                  <a:pt x="1680307" y="2782277"/>
                </a:cubicBezTo>
                <a:cubicBezTo>
                  <a:pt x="1771487" y="2779672"/>
                  <a:pt x="1862872" y="2781118"/>
                  <a:pt x="1953846" y="2774461"/>
                </a:cubicBezTo>
                <a:cubicBezTo>
                  <a:pt x="1970278" y="2773259"/>
                  <a:pt x="1987557" y="2768716"/>
                  <a:pt x="2000738" y="2758830"/>
                </a:cubicBezTo>
                <a:cubicBezTo>
                  <a:pt x="2010058" y="2751840"/>
                  <a:pt x="2010589" y="2737684"/>
                  <a:pt x="2016369" y="2727569"/>
                </a:cubicBezTo>
                <a:cubicBezTo>
                  <a:pt x="2021029" y="2719414"/>
                  <a:pt x="2027340" y="2712278"/>
                  <a:pt x="2032000" y="2704123"/>
                </a:cubicBezTo>
                <a:cubicBezTo>
                  <a:pt x="2037780" y="2694007"/>
                  <a:pt x="2041972" y="2683045"/>
                  <a:pt x="2047630" y="2672861"/>
                </a:cubicBezTo>
                <a:cubicBezTo>
                  <a:pt x="2055007" y="2659582"/>
                  <a:pt x="2063700" y="2647063"/>
                  <a:pt x="2071077" y="2633784"/>
                </a:cubicBezTo>
                <a:cubicBezTo>
                  <a:pt x="2076735" y="2623600"/>
                  <a:pt x="2080532" y="2612402"/>
                  <a:pt x="2086707" y="2602523"/>
                </a:cubicBezTo>
                <a:cubicBezTo>
                  <a:pt x="2093611" y="2591477"/>
                  <a:pt x="2102582" y="2581860"/>
                  <a:pt x="2110153" y="2571261"/>
                </a:cubicBezTo>
                <a:cubicBezTo>
                  <a:pt x="2115613" y="2563618"/>
                  <a:pt x="2120574" y="2555630"/>
                  <a:pt x="2125784" y="2547815"/>
                </a:cubicBezTo>
                <a:cubicBezTo>
                  <a:pt x="2128389" y="2534789"/>
                  <a:pt x="2127659" y="2520619"/>
                  <a:pt x="2133600" y="2508738"/>
                </a:cubicBezTo>
                <a:cubicBezTo>
                  <a:pt x="2138543" y="2498852"/>
                  <a:pt x="2151112" y="2494617"/>
                  <a:pt x="2157046" y="2485292"/>
                </a:cubicBezTo>
                <a:cubicBezTo>
                  <a:pt x="2169556" y="2465634"/>
                  <a:pt x="2177887" y="2443610"/>
                  <a:pt x="2188307" y="2422769"/>
                </a:cubicBezTo>
                <a:lnTo>
                  <a:pt x="2188307" y="2422769"/>
                </a:lnTo>
                <a:cubicBezTo>
                  <a:pt x="2190912" y="2412348"/>
                  <a:pt x="2193297" y="2401870"/>
                  <a:pt x="2196123" y="2391507"/>
                </a:cubicBezTo>
                <a:cubicBezTo>
                  <a:pt x="2201113" y="2373210"/>
                  <a:pt x="2207153" y="2355199"/>
                  <a:pt x="2211753" y="2336800"/>
                </a:cubicBezTo>
                <a:cubicBezTo>
                  <a:pt x="2214975" y="2323913"/>
                  <a:pt x="2216687" y="2310690"/>
                  <a:pt x="2219569" y="2297723"/>
                </a:cubicBezTo>
                <a:cubicBezTo>
                  <a:pt x="2241644" y="2198388"/>
                  <a:pt x="2211627" y="2345241"/>
                  <a:pt x="2235200" y="2227384"/>
                </a:cubicBezTo>
                <a:cubicBezTo>
                  <a:pt x="2237805" y="2188307"/>
                  <a:pt x="2240122" y="2149210"/>
                  <a:pt x="2243015" y="2110153"/>
                </a:cubicBezTo>
                <a:cubicBezTo>
                  <a:pt x="2245332" y="2078869"/>
                  <a:pt x="2249551" y="2047713"/>
                  <a:pt x="2250830" y="2016369"/>
                </a:cubicBezTo>
                <a:cubicBezTo>
                  <a:pt x="2257537" y="1852051"/>
                  <a:pt x="2253112" y="1756801"/>
                  <a:pt x="2266461" y="1609969"/>
                </a:cubicBezTo>
                <a:cubicBezTo>
                  <a:pt x="2272273" y="1546040"/>
                  <a:pt x="2275690" y="1559085"/>
                  <a:pt x="2289907" y="1492738"/>
                </a:cubicBezTo>
                <a:cubicBezTo>
                  <a:pt x="2322534" y="1340477"/>
                  <a:pt x="2267449" y="1573770"/>
                  <a:pt x="2305538" y="1383323"/>
                </a:cubicBezTo>
                <a:cubicBezTo>
                  <a:pt x="2309340" y="1364313"/>
                  <a:pt x="2325726" y="1309840"/>
                  <a:pt x="2336800" y="1289538"/>
                </a:cubicBezTo>
                <a:cubicBezTo>
                  <a:pt x="2427006" y="1124160"/>
                  <a:pt x="2289378" y="1405742"/>
                  <a:pt x="2422769" y="1172307"/>
                </a:cubicBezTo>
                <a:cubicBezTo>
                  <a:pt x="2468653" y="1092010"/>
                  <a:pt x="2439179" y="1132451"/>
                  <a:pt x="2516553" y="1055077"/>
                </a:cubicBezTo>
                <a:lnTo>
                  <a:pt x="2540000" y="1031630"/>
                </a:lnTo>
                <a:cubicBezTo>
                  <a:pt x="2550420" y="1021210"/>
                  <a:pt x="2558624" y="1007951"/>
                  <a:pt x="2571261" y="1000369"/>
                </a:cubicBezTo>
                <a:cubicBezTo>
                  <a:pt x="2584287" y="992554"/>
                  <a:pt x="2598271" y="986150"/>
                  <a:pt x="2610338" y="976923"/>
                </a:cubicBezTo>
                <a:cubicBezTo>
                  <a:pt x="2642663" y="952204"/>
                  <a:pt x="2668973" y="919273"/>
                  <a:pt x="2704123" y="898769"/>
                </a:cubicBezTo>
                <a:lnTo>
                  <a:pt x="2797907" y="844061"/>
                </a:lnTo>
                <a:cubicBezTo>
                  <a:pt x="2816084" y="833538"/>
                  <a:pt x="2832690" y="819442"/>
                  <a:pt x="2852615" y="812800"/>
                </a:cubicBezTo>
                <a:cubicBezTo>
                  <a:pt x="2886251" y="801587"/>
                  <a:pt x="2868069" y="806982"/>
                  <a:pt x="2907323" y="797169"/>
                </a:cubicBezTo>
                <a:cubicBezTo>
                  <a:pt x="2982431" y="800924"/>
                  <a:pt x="3213641" y="752548"/>
                  <a:pt x="3290277" y="867507"/>
                </a:cubicBezTo>
                <a:lnTo>
                  <a:pt x="3305907" y="890953"/>
                </a:lnTo>
                <a:cubicBezTo>
                  <a:pt x="3312009" y="918413"/>
                  <a:pt x="3326144" y="976096"/>
                  <a:pt x="3329353" y="1008184"/>
                </a:cubicBezTo>
                <a:cubicBezTo>
                  <a:pt x="3332991" y="1044567"/>
                  <a:pt x="3334564" y="1081128"/>
                  <a:pt x="3337169" y="1117600"/>
                </a:cubicBezTo>
                <a:cubicBezTo>
                  <a:pt x="3334564" y="1159282"/>
                  <a:pt x="3334533" y="1201205"/>
                  <a:pt x="3329353" y="1242646"/>
                </a:cubicBezTo>
                <a:cubicBezTo>
                  <a:pt x="3319748" y="1319485"/>
                  <a:pt x="3286205" y="1348647"/>
                  <a:pt x="3259015" y="1430215"/>
                </a:cubicBezTo>
                <a:cubicBezTo>
                  <a:pt x="3193733" y="1626058"/>
                  <a:pt x="3258175" y="1455340"/>
                  <a:pt x="3204307" y="1563077"/>
                </a:cubicBezTo>
                <a:cubicBezTo>
                  <a:pt x="3187222" y="1597247"/>
                  <a:pt x="3187635" y="1612574"/>
                  <a:pt x="3173046" y="1649046"/>
                </a:cubicBezTo>
                <a:cubicBezTo>
                  <a:pt x="3128150" y="1761285"/>
                  <a:pt x="3184085" y="1612099"/>
                  <a:pt x="3141784" y="1703753"/>
                </a:cubicBezTo>
                <a:cubicBezTo>
                  <a:pt x="3130026" y="1729229"/>
                  <a:pt x="3126087" y="1758561"/>
                  <a:pt x="3110523" y="1781907"/>
                </a:cubicBezTo>
                <a:cubicBezTo>
                  <a:pt x="3088429" y="1815047"/>
                  <a:pt x="3099093" y="1796952"/>
                  <a:pt x="3079261" y="1836615"/>
                </a:cubicBezTo>
                <a:cubicBezTo>
                  <a:pt x="3076656" y="1847036"/>
                  <a:pt x="3075677" y="1858004"/>
                  <a:pt x="3071446" y="1867877"/>
                </a:cubicBezTo>
                <a:cubicBezTo>
                  <a:pt x="3067746" y="1876510"/>
                  <a:pt x="3058785" y="1882412"/>
                  <a:pt x="3055815" y="1891323"/>
                </a:cubicBezTo>
                <a:cubicBezTo>
                  <a:pt x="3050804" y="1906356"/>
                  <a:pt x="3050835" y="1922624"/>
                  <a:pt x="3048000" y="1938215"/>
                </a:cubicBezTo>
                <a:cubicBezTo>
                  <a:pt x="3045624" y="1951284"/>
                  <a:pt x="3043406" y="1964405"/>
                  <a:pt x="3040184" y="1977292"/>
                </a:cubicBezTo>
                <a:cubicBezTo>
                  <a:pt x="3029912" y="2018379"/>
                  <a:pt x="3021963" y="2031889"/>
                  <a:pt x="3016738" y="2071077"/>
                </a:cubicBezTo>
                <a:cubicBezTo>
                  <a:pt x="3013278" y="2097028"/>
                  <a:pt x="3011528" y="2123179"/>
                  <a:pt x="3008923" y="2149230"/>
                </a:cubicBezTo>
                <a:cubicBezTo>
                  <a:pt x="3014133" y="2248225"/>
                  <a:pt x="3015155" y="2347530"/>
                  <a:pt x="3024553" y="2446215"/>
                </a:cubicBezTo>
                <a:cubicBezTo>
                  <a:pt x="3026507" y="2466727"/>
                  <a:pt x="3054998" y="2493200"/>
                  <a:pt x="3063630" y="2508738"/>
                </a:cubicBezTo>
                <a:cubicBezTo>
                  <a:pt x="3114346" y="2600027"/>
                  <a:pt x="3029087" y="2484481"/>
                  <a:pt x="3110523" y="2610338"/>
                </a:cubicBezTo>
                <a:cubicBezTo>
                  <a:pt x="3126659" y="2635276"/>
                  <a:pt x="3151946" y="2654110"/>
                  <a:pt x="3165230" y="2680677"/>
                </a:cubicBezTo>
                <a:cubicBezTo>
                  <a:pt x="3208072" y="2766358"/>
                  <a:pt x="3151498" y="2661450"/>
                  <a:pt x="3204307" y="2735384"/>
                </a:cubicBezTo>
                <a:cubicBezTo>
                  <a:pt x="3211079" y="2744865"/>
                  <a:pt x="3214158" y="2756530"/>
                  <a:pt x="3219938" y="2766646"/>
                </a:cubicBezTo>
                <a:cubicBezTo>
                  <a:pt x="3224598" y="2774801"/>
                  <a:pt x="3230359" y="2782277"/>
                  <a:pt x="3235569" y="2790092"/>
                </a:cubicBezTo>
                <a:cubicBezTo>
                  <a:pt x="3241947" y="2809227"/>
                  <a:pt x="3246942" y="2827898"/>
                  <a:pt x="3259015" y="2844800"/>
                </a:cubicBezTo>
                <a:cubicBezTo>
                  <a:pt x="3265439" y="2853794"/>
                  <a:pt x="3274646" y="2860431"/>
                  <a:pt x="3282461" y="2868246"/>
                </a:cubicBezTo>
                <a:cubicBezTo>
                  <a:pt x="3285066" y="2876061"/>
                  <a:pt x="3284452" y="2885867"/>
                  <a:pt x="3290277" y="2891692"/>
                </a:cubicBezTo>
                <a:cubicBezTo>
                  <a:pt x="3296102" y="2897517"/>
                  <a:pt x="3305485" y="2899507"/>
                  <a:pt x="3313723" y="2899507"/>
                </a:cubicBezTo>
                <a:cubicBezTo>
                  <a:pt x="3404881" y="2899507"/>
                  <a:pt x="3402297" y="2823959"/>
                  <a:pt x="3423138" y="285261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Now we look at all edges connected to our cloud and attempt to traverse the smallest edge.</a:t>
            </a:r>
          </a:p>
          <a:p>
            <a:pPr lvl="1"/>
            <a:r>
              <a:rPr lang="en-US" dirty="0"/>
              <a:t>This is edge 11.</a:t>
            </a:r>
          </a:p>
          <a:p>
            <a:r>
              <a:rPr lang="en-US" dirty="0"/>
              <a:t>CRC has not been visited yet, so we can include edge 11 in our spanning tree.</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2481495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B967B86B-17AA-4CE2-99FC-A74E95E9361C}"/>
              </a:ext>
            </a:extLst>
          </p:cNvPr>
          <p:cNvSpPr/>
          <p:nvPr/>
        </p:nvSpPr>
        <p:spPr>
          <a:xfrm rot="229149">
            <a:off x="6378865" y="1640797"/>
            <a:ext cx="4587630" cy="4046408"/>
          </a:xfrm>
          <a:custGeom>
            <a:avLst/>
            <a:gdLst>
              <a:gd name="connsiteX0" fmla="*/ 3423138 w 4728307"/>
              <a:gd name="connsiteY0" fmla="*/ 2852615 h 4038592"/>
              <a:gd name="connsiteX1" fmla="*/ 3438769 w 4728307"/>
              <a:gd name="connsiteY1" fmla="*/ 3071446 h 4038592"/>
              <a:gd name="connsiteX2" fmla="*/ 3446584 w 4728307"/>
              <a:gd name="connsiteY2" fmla="*/ 3102707 h 4038592"/>
              <a:gd name="connsiteX3" fmla="*/ 3454400 w 4728307"/>
              <a:gd name="connsiteY3" fmla="*/ 3141784 h 4038592"/>
              <a:gd name="connsiteX4" fmla="*/ 3470030 w 4728307"/>
              <a:gd name="connsiteY4" fmla="*/ 3180861 h 4038592"/>
              <a:gd name="connsiteX5" fmla="*/ 3493477 w 4728307"/>
              <a:gd name="connsiteY5" fmla="*/ 3298092 h 4038592"/>
              <a:gd name="connsiteX6" fmla="*/ 3501292 w 4728307"/>
              <a:gd name="connsiteY6" fmla="*/ 3329353 h 4038592"/>
              <a:gd name="connsiteX7" fmla="*/ 3548184 w 4728307"/>
              <a:gd name="connsiteY7" fmla="*/ 3430953 h 4038592"/>
              <a:gd name="connsiteX8" fmla="*/ 3587261 w 4728307"/>
              <a:gd name="connsiteY8" fmla="*/ 3485661 h 4038592"/>
              <a:gd name="connsiteX9" fmla="*/ 3610707 w 4728307"/>
              <a:gd name="connsiteY9" fmla="*/ 3540369 h 4038592"/>
              <a:gd name="connsiteX10" fmla="*/ 3634153 w 4728307"/>
              <a:gd name="connsiteY10" fmla="*/ 3571630 h 4038592"/>
              <a:gd name="connsiteX11" fmla="*/ 3649784 w 4728307"/>
              <a:gd name="connsiteY11" fmla="*/ 3610707 h 4038592"/>
              <a:gd name="connsiteX12" fmla="*/ 3681046 w 4728307"/>
              <a:gd name="connsiteY12" fmla="*/ 3641969 h 4038592"/>
              <a:gd name="connsiteX13" fmla="*/ 3696677 w 4728307"/>
              <a:gd name="connsiteY13" fmla="*/ 3665415 h 4038592"/>
              <a:gd name="connsiteX14" fmla="*/ 3759200 w 4728307"/>
              <a:gd name="connsiteY14" fmla="*/ 3720123 h 4038592"/>
              <a:gd name="connsiteX15" fmla="*/ 3774830 w 4728307"/>
              <a:gd name="connsiteY15" fmla="*/ 3743569 h 4038592"/>
              <a:gd name="connsiteX16" fmla="*/ 3829538 w 4728307"/>
              <a:gd name="connsiteY16" fmla="*/ 3790461 h 4038592"/>
              <a:gd name="connsiteX17" fmla="*/ 3892061 w 4728307"/>
              <a:gd name="connsiteY17" fmla="*/ 3845169 h 4038592"/>
              <a:gd name="connsiteX18" fmla="*/ 3907692 w 4728307"/>
              <a:gd name="connsiteY18" fmla="*/ 3868615 h 4038592"/>
              <a:gd name="connsiteX19" fmla="*/ 3931138 w 4728307"/>
              <a:gd name="connsiteY19" fmla="*/ 3884246 h 4038592"/>
              <a:gd name="connsiteX20" fmla="*/ 3962400 w 4728307"/>
              <a:gd name="connsiteY20" fmla="*/ 3907692 h 4038592"/>
              <a:gd name="connsiteX21" fmla="*/ 3985846 w 4728307"/>
              <a:gd name="connsiteY21" fmla="*/ 3915507 h 4038592"/>
              <a:gd name="connsiteX22" fmla="*/ 4024923 w 4728307"/>
              <a:gd name="connsiteY22" fmla="*/ 3938953 h 4038592"/>
              <a:gd name="connsiteX23" fmla="*/ 4048369 w 4728307"/>
              <a:gd name="connsiteY23" fmla="*/ 3946769 h 4038592"/>
              <a:gd name="connsiteX24" fmla="*/ 4071815 w 4728307"/>
              <a:gd name="connsiteY24" fmla="*/ 3962400 h 4038592"/>
              <a:gd name="connsiteX25" fmla="*/ 4118707 w 4728307"/>
              <a:gd name="connsiteY25" fmla="*/ 3978030 h 4038592"/>
              <a:gd name="connsiteX26" fmla="*/ 4142153 w 4728307"/>
              <a:gd name="connsiteY26" fmla="*/ 3985846 h 4038592"/>
              <a:gd name="connsiteX27" fmla="*/ 4173415 w 4728307"/>
              <a:gd name="connsiteY27" fmla="*/ 3993661 h 4038592"/>
              <a:gd name="connsiteX28" fmla="*/ 4275015 w 4728307"/>
              <a:gd name="connsiteY28" fmla="*/ 4017107 h 4038592"/>
              <a:gd name="connsiteX29" fmla="*/ 4579815 w 4728307"/>
              <a:gd name="connsiteY29" fmla="*/ 4017107 h 4038592"/>
              <a:gd name="connsiteX30" fmla="*/ 4603261 w 4728307"/>
              <a:gd name="connsiteY30" fmla="*/ 4001477 h 4038592"/>
              <a:gd name="connsiteX31" fmla="*/ 4618892 w 4728307"/>
              <a:gd name="connsiteY31" fmla="*/ 3970215 h 4038592"/>
              <a:gd name="connsiteX32" fmla="*/ 4657969 w 4728307"/>
              <a:gd name="connsiteY32" fmla="*/ 3899877 h 4038592"/>
              <a:gd name="connsiteX33" fmla="*/ 4681415 w 4728307"/>
              <a:gd name="connsiteY33" fmla="*/ 3813907 h 4038592"/>
              <a:gd name="connsiteX34" fmla="*/ 4689230 w 4728307"/>
              <a:gd name="connsiteY34" fmla="*/ 3790461 h 4038592"/>
              <a:gd name="connsiteX35" fmla="*/ 4697046 w 4728307"/>
              <a:gd name="connsiteY35" fmla="*/ 3735753 h 4038592"/>
              <a:gd name="connsiteX36" fmla="*/ 4712677 w 4728307"/>
              <a:gd name="connsiteY36" fmla="*/ 3657600 h 4038592"/>
              <a:gd name="connsiteX37" fmla="*/ 4728307 w 4728307"/>
              <a:gd name="connsiteY37" fmla="*/ 3556000 h 4038592"/>
              <a:gd name="connsiteX38" fmla="*/ 4720492 w 4728307"/>
              <a:gd name="connsiteY38" fmla="*/ 3305907 h 4038592"/>
              <a:gd name="connsiteX39" fmla="*/ 4704861 w 4728307"/>
              <a:gd name="connsiteY39" fmla="*/ 3274646 h 4038592"/>
              <a:gd name="connsiteX40" fmla="*/ 4689230 w 4728307"/>
              <a:gd name="connsiteY40" fmla="*/ 3212123 h 4038592"/>
              <a:gd name="connsiteX41" fmla="*/ 4681415 w 4728307"/>
              <a:gd name="connsiteY41" fmla="*/ 3173046 h 4038592"/>
              <a:gd name="connsiteX42" fmla="*/ 4650153 w 4728307"/>
              <a:gd name="connsiteY42" fmla="*/ 3087077 h 4038592"/>
              <a:gd name="connsiteX43" fmla="*/ 4626707 w 4728307"/>
              <a:gd name="connsiteY43" fmla="*/ 3032369 h 4038592"/>
              <a:gd name="connsiteX44" fmla="*/ 4618892 w 4728307"/>
              <a:gd name="connsiteY44" fmla="*/ 3008923 h 4038592"/>
              <a:gd name="connsiteX45" fmla="*/ 4587630 w 4728307"/>
              <a:gd name="connsiteY45" fmla="*/ 2938584 h 4038592"/>
              <a:gd name="connsiteX46" fmla="*/ 4564184 w 4728307"/>
              <a:gd name="connsiteY46" fmla="*/ 2899507 h 4038592"/>
              <a:gd name="connsiteX47" fmla="*/ 4556369 w 4728307"/>
              <a:gd name="connsiteY47" fmla="*/ 2876061 h 4038592"/>
              <a:gd name="connsiteX48" fmla="*/ 4532923 w 4728307"/>
              <a:gd name="connsiteY48" fmla="*/ 2836984 h 4038592"/>
              <a:gd name="connsiteX49" fmla="*/ 4517292 w 4728307"/>
              <a:gd name="connsiteY49" fmla="*/ 2797907 h 4038592"/>
              <a:gd name="connsiteX50" fmla="*/ 4470400 w 4728307"/>
              <a:gd name="connsiteY50" fmla="*/ 2735384 h 4038592"/>
              <a:gd name="connsiteX51" fmla="*/ 4454769 w 4728307"/>
              <a:gd name="connsiteY51" fmla="*/ 2711938 h 4038592"/>
              <a:gd name="connsiteX52" fmla="*/ 4446953 w 4728307"/>
              <a:gd name="connsiteY52" fmla="*/ 2688492 h 4038592"/>
              <a:gd name="connsiteX53" fmla="*/ 4431323 w 4728307"/>
              <a:gd name="connsiteY53" fmla="*/ 2665046 h 4038592"/>
              <a:gd name="connsiteX54" fmla="*/ 4415692 w 4728307"/>
              <a:gd name="connsiteY54" fmla="*/ 2633784 h 4038592"/>
              <a:gd name="connsiteX55" fmla="*/ 4400061 w 4728307"/>
              <a:gd name="connsiteY55" fmla="*/ 2610338 h 4038592"/>
              <a:gd name="connsiteX56" fmla="*/ 4384430 w 4728307"/>
              <a:gd name="connsiteY56" fmla="*/ 2579077 h 4038592"/>
              <a:gd name="connsiteX57" fmla="*/ 4368800 w 4728307"/>
              <a:gd name="connsiteY57" fmla="*/ 2555630 h 4038592"/>
              <a:gd name="connsiteX58" fmla="*/ 4314092 w 4728307"/>
              <a:gd name="connsiteY58" fmla="*/ 2477477 h 4038592"/>
              <a:gd name="connsiteX59" fmla="*/ 4282830 w 4728307"/>
              <a:gd name="connsiteY59" fmla="*/ 2407138 h 4038592"/>
              <a:gd name="connsiteX60" fmla="*/ 4275015 w 4728307"/>
              <a:gd name="connsiteY60" fmla="*/ 2383692 h 4038592"/>
              <a:gd name="connsiteX61" fmla="*/ 4243753 w 4728307"/>
              <a:gd name="connsiteY61" fmla="*/ 2344615 h 4038592"/>
              <a:gd name="connsiteX62" fmla="*/ 4220307 w 4728307"/>
              <a:gd name="connsiteY62" fmla="*/ 2297723 h 4038592"/>
              <a:gd name="connsiteX63" fmla="*/ 4212492 w 4728307"/>
              <a:gd name="connsiteY63" fmla="*/ 2274277 h 4038592"/>
              <a:gd name="connsiteX64" fmla="*/ 4189046 w 4728307"/>
              <a:gd name="connsiteY64" fmla="*/ 2235200 h 4038592"/>
              <a:gd name="connsiteX65" fmla="*/ 4165600 w 4728307"/>
              <a:gd name="connsiteY65" fmla="*/ 2157046 h 4038592"/>
              <a:gd name="connsiteX66" fmla="*/ 4149969 w 4728307"/>
              <a:gd name="connsiteY66" fmla="*/ 2117969 h 4038592"/>
              <a:gd name="connsiteX67" fmla="*/ 4142153 w 4728307"/>
              <a:gd name="connsiteY67" fmla="*/ 2086707 h 4038592"/>
              <a:gd name="connsiteX68" fmla="*/ 4126523 w 4728307"/>
              <a:gd name="connsiteY68" fmla="*/ 2032000 h 4038592"/>
              <a:gd name="connsiteX69" fmla="*/ 4118707 w 4728307"/>
              <a:gd name="connsiteY69" fmla="*/ 1969477 h 4038592"/>
              <a:gd name="connsiteX70" fmla="*/ 4103077 w 4728307"/>
              <a:gd name="connsiteY70" fmla="*/ 1883507 h 4038592"/>
              <a:gd name="connsiteX71" fmla="*/ 4110892 w 4728307"/>
              <a:gd name="connsiteY71" fmla="*/ 1391138 h 4038592"/>
              <a:gd name="connsiteX72" fmla="*/ 4118707 w 4728307"/>
              <a:gd name="connsiteY72" fmla="*/ 1359877 h 4038592"/>
              <a:gd name="connsiteX73" fmla="*/ 4126523 w 4728307"/>
              <a:gd name="connsiteY73" fmla="*/ 1320800 h 4038592"/>
              <a:gd name="connsiteX74" fmla="*/ 4142153 w 4728307"/>
              <a:gd name="connsiteY74" fmla="*/ 1258277 h 4038592"/>
              <a:gd name="connsiteX75" fmla="*/ 4149969 w 4728307"/>
              <a:gd name="connsiteY75" fmla="*/ 1203569 h 4038592"/>
              <a:gd name="connsiteX76" fmla="*/ 4165600 w 4728307"/>
              <a:gd name="connsiteY76" fmla="*/ 1070707 h 4038592"/>
              <a:gd name="connsiteX77" fmla="*/ 4173415 w 4728307"/>
              <a:gd name="connsiteY77" fmla="*/ 867507 h 4038592"/>
              <a:gd name="connsiteX78" fmla="*/ 4165600 w 4728307"/>
              <a:gd name="connsiteY78" fmla="*/ 578338 h 4038592"/>
              <a:gd name="connsiteX79" fmla="*/ 4157784 w 4728307"/>
              <a:gd name="connsiteY79" fmla="*/ 468923 h 4038592"/>
              <a:gd name="connsiteX80" fmla="*/ 4142153 w 4728307"/>
              <a:gd name="connsiteY80" fmla="*/ 390769 h 4038592"/>
              <a:gd name="connsiteX81" fmla="*/ 4134338 w 4728307"/>
              <a:gd name="connsiteY81" fmla="*/ 351692 h 4038592"/>
              <a:gd name="connsiteX82" fmla="*/ 4110892 w 4728307"/>
              <a:gd name="connsiteY82" fmla="*/ 281353 h 4038592"/>
              <a:gd name="connsiteX83" fmla="*/ 4087446 w 4728307"/>
              <a:gd name="connsiteY83" fmla="*/ 257907 h 4038592"/>
              <a:gd name="connsiteX84" fmla="*/ 4040553 w 4728307"/>
              <a:gd name="connsiteY84" fmla="*/ 179753 h 4038592"/>
              <a:gd name="connsiteX85" fmla="*/ 3993661 w 4728307"/>
              <a:gd name="connsiteY85" fmla="*/ 132861 h 4038592"/>
              <a:gd name="connsiteX86" fmla="*/ 3938953 w 4728307"/>
              <a:gd name="connsiteY86" fmla="*/ 85969 h 4038592"/>
              <a:gd name="connsiteX87" fmla="*/ 3915507 w 4728307"/>
              <a:gd name="connsiteY87" fmla="*/ 78153 h 4038592"/>
              <a:gd name="connsiteX88" fmla="*/ 3876430 w 4728307"/>
              <a:gd name="connsiteY88" fmla="*/ 62523 h 4038592"/>
              <a:gd name="connsiteX89" fmla="*/ 3774830 w 4728307"/>
              <a:gd name="connsiteY89" fmla="*/ 39077 h 4038592"/>
              <a:gd name="connsiteX90" fmla="*/ 3665415 w 4728307"/>
              <a:gd name="connsiteY90" fmla="*/ 31261 h 4038592"/>
              <a:gd name="connsiteX91" fmla="*/ 3626338 w 4728307"/>
              <a:gd name="connsiteY91" fmla="*/ 23446 h 4038592"/>
              <a:gd name="connsiteX92" fmla="*/ 3595077 w 4728307"/>
              <a:gd name="connsiteY92" fmla="*/ 15630 h 4038592"/>
              <a:gd name="connsiteX93" fmla="*/ 3430953 w 4728307"/>
              <a:gd name="connsiteY93" fmla="*/ 0 h 4038592"/>
              <a:gd name="connsiteX94" fmla="*/ 3149600 w 4728307"/>
              <a:gd name="connsiteY94" fmla="*/ 7815 h 4038592"/>
              <a:gd name="connsiteX95" fmla="*/ 2969846 w 4728307"/>
              <a:gd name="connsiteY95" fmla="*/ 15630 h 4038592"/>
              <a:gd name="connsiteX96" fmla="*/ 2704123 w 4728307"/>
              <a:gd name="connsiteY96" fmla="*/ 23446 h 4038592"/>
              <a:gd name="connsiteX97" fmla="*/ 2618153 w 4728307"/>
              <a:gd name="connsiteY97" fmla="*/ 31261 h 4038592"/>
              <a:gd name="connsiteX98" fmla="*/ 2477477 w 4728307"/>
              <a:gd name="connsiteY98" fmla="*/ 39077 h 4038592"/>
              <a:gd name="connsiteX99" fmla="*/ 2305538 w 4728307"/>
              <a:gd name="connsiteY99" fmla="*/ 54707 h 4038592"/>
              <a:gd name="connsiteX100" fmla="*/ 2203938 w 4728307"/>
              <a:gd name="connsiteY100" fmla="*/ 78153 h 4038592"/>
              <a:gd name="connsiteX101" fmla="*/ 2141415 w 4728307"/>
              <a:gd name="connsiteY101" fmla="*/ 85969 h 4038592"/>
              <a:gd name="connsiteX102" fmla="*/ 2110153 w 4728307"/>
              <a:gd name="connsiteY102" fmla="*/ 93784 h 4038592"/>
              <a:gd name="connsiteX103" fmla="*/ 2071077 w 4728307"/>
              <a:gd name="connsiteY103" fmla="*/ 101600 h 4038592"/>
              <a:gd name="connsiteX104" fmla="*/ 2016369 w 4728307"/>
              <a:gd name="connsiteY104" fmla="*/ 117230 h 4038592"/>
              <a:gd name="connsiteX105" fmla="*/ 1953846 w 4728307"/>
              <a:gd name="connsiteY105" fmla="*/ 125046 h 4038592"/>
              <a:gd name="connsiteX106" fmla="*/ 1922584 w 4728307"/>
              <a:gd name="connsiteY106" fmla="*/ 132861 h 4038592"/>
              <a:gd name="connsiteX107" fmla="*/ 1844430 w 4728307"/>
              <a:gd name="connsiteY107" fmla="*/ 140677 h 4038592"/>
              <a:gd name="connsiteX108" fmla="*/ 1750646 w 4728307"/>
              <a:gd name="connsiteY108" fmla="*/ 156307 h 4038592"/>
              <a:gd name="connsiteX109" fmla="*/ 1524000 w 4728307"/>
              <a:gd name="connsiteY109" fmla="*/ 171938 h 4038592"/>
              <a:gd name="connsiteX110" fmla="*/ 1406769 w 4728307"/>
              <a:gd name="connsiteY110" fmla="*/ 195384 h 4038592"/>
              <a:gd name="connsiteX111" fmla="*/ 1281723 w 4728307"/>
              <a:gd name="connsiteY111" fmla="*/ 211015 h 4038592"/>
              <a:gd name="connsiteX112" fmla="*/ 1211384 w 4728307"/>
              <a:gd name="connsiteY112" fmla="*/ 226646 h 4038592"/>
              <a:gd name="connsiteX113" fmla="*/ 1070707 w 4728307"/>
              <a:gd name="connsiteY113" fmla="*/ 250092 h 4038592"/>
              <a:gd name="connsiteX114" fmla="*/ 1031630 w 4728307"/>
              <a:gd name="connsiteY114" fmla="*/ 257907 h 4038592"/>
              <a:gd name="connsiteX115" fmla="*/ 976923 w 4728307"/>
              <a:gd name="connsiteY115" fmla="*/ 273538 h 4038592"/>
              <a:gd name="connsiteX116" fmla="*/ 875323 w 4728307"/>
              <a:gd name="connsiteY116" fmla="*/ 296984 h 4038592"/>
              <a:gd name="connsiteX117" fmla="*/ 828430 w 4728307"/>
              <a:gd name="connsiteY117" fmla="*/ 320430 h 4038592"/>
              <a:gd name="connsiteX118" fmla="*/ 804984 w 4728307"/>
              <a:gd name="connsiteY118" fmla="*/ 328246 h 4038592"/>
              <a:gd name="connsiteX119" fmla="*/ 781538 w 4728307"/>
              <a:gd name="connsiteY119" fmla="*/ 343877 h 4038592"/>
              <a:gd name="connsiteX120" fmla="*/ 726830 w 4728307"/>
              <a:gd name="connsiteY120" fmla="*/ 367323 h 4038592"/>
              <a:gd name="connsiteX121" fmla="*/ 695569 w 4728307"/>
              <a:gd name="connsiteY121" fmla="*/ 382953 h 4038592"/>
              <a:gd name="connsiteX122" fmla="*/ 640861 w 4728307"/>
              <a:gd name="connsiteY122" fmla="*/ 398584 h 4038592"/>
              <a:gd name="connsiteX123" fmla="*/ 617415 w 4728307"/>
              <a:gd name="connsiteY123" fmla="*/ 406400 h 4038592"/>
              <a:gd name="connsiteX124" fmla="*/ 562707 w 4728307"/>
              <a:gd name="connsiteY124" fmla="*/ 429846 h 4038592"/>
              <a:gd name="connsiteX125" fmla="*/ 476738 w 4728307"/>
              <a:gd name="connsiteY125" fmla="*/ 445477 h 4038592"/>
              <a:gd name="connsiteX126" fmla="*/ 414215 w 4728307"/>
              <a:gd name="connsiteY126" fmla="*/ 461107 h 4038592"/>
              <a:gd name="connsiteX127" fmla="*/ 343877 w 4728307"/>
              <a:gd name="connsiteY127" fmla="*/ 476738 h 4038592"/>
              <a:gd name="connsiteX128" fmla="*/ 226646 w 4728307"/>
              <a:gd name="connsiteY128" fmla="*/ 508000 h 4038592"/>
              <a:gd name="connsiteX129" fmla="*/ 164123 w 4728307"/>
              <a:gd name="connsiteY129" fmla="*/ 515815 h 4038592"/>
              <a:gd name="connsiteX130" fmla="*/ 132861 w 4728307"/>
              <a:gd name="connsiteY130" fmla="*/ 539261 h 4038592"/>
              <a:gd name="connsiteX131" fmla="*/ 85969 w 4728307"/>
              <a:gd name="connsiteY131" fmla="*/ 593969 h 4038592"/>
              <a:gd name="connsiteX132" fmla="*/ 62523 w 4728307"/>
              <a:gd name="connsiteY132" fmla="*/ 664307 h 4038592"/>
              <a:gd name="connsiteX133" fmla="*/ 46892 w 4728307"/>
              <a:gd name="connsiteY133" fmla="*/ 703384 h 4038592"/>
              <a:gd name="connsiteX134" fmla="*/ 15630 w 4728307"/>
              <a:gd name="connsiteY134" fmla="*/ 836246 h 4038592"/>
              <a:gd name="connsiteX135" fmla="*/ 0 w 4728307"/>
              <a:gd name="connsiteY135" fmla="*/ 1000369 h 4038592"/>
              <a:gd name="connsiteX136" fmla="*/ 7815 w 4728307"/>
              <a:gd name="connsiteY136" fmla="*/ 1187938 h 4038592"/>
              <a:gd name="connsiteX137" fmla="*/ 54707 w 4728307"/>
              <a:gd name="connsiteY137" fmla="*/ 1281723 h 4038592"/>
              <a:gd name="connsiteX138" fmla="*/ 78153 w 4728307"/>
              <a:gd name="connsiteY138" fmla="*/ 1305169 h 4038592"/>
              <a:gd name="connsiteX139" fmla="*/ 164123 w 4728307"/>
              <a:gd name="connsiteY139" fmla="*/ 1328615 h 4038592"/>
              <a:gd name="connsiteX140" fmla="*/ 468923 w 4728307"/>
              <a:gd name="connsiteY140" fmla="*/ 1312984 h 4038592"/>
              <a:gd name="connsiteX141" fmla="*/ 586153 w 4728307"/>
              <a:gd name="connsiteY141" fmla="*/ 1289538 h 4038592"/>
              <a:gd name="connsiteX142" fmla="*/ 726830 w 4728307"/>
              <a:gd name="connsiteY142" fmla="*/ 1250461 h 4038592"/>
              <a:gd name="connsiteX143" fmla="*/ 851877 w 4728307"/>
              <a:gd name="connsiteY143" fmla="*/ 1219200 h 4038592"/>
              <a:gd name="connsiteX144" fmla="*/ 976923 w 4728307"/>
              <a:gd name="connsiteY144" fmla="*/ 1195753 h 4038592"/>
              <a:gd name="connsiteX145" fmla="*/ 1055077 w 4728307"/>
              <a:gd name="connsiteY145" fmla="*/ 1172307 h 4038592"/>
              <a:gd name="connsiteX146" fmla="*/ 1250461 w 4728307"/>
              <a:gd name="connsiteY146" fmla="*/ 1101969 h 4038592"/>
              <a:gd name="connsiteX147" fmla="*/ 1312984 w 4728307"/>
              <a:gd name="connsiteY147" fmla="*/ 1094153 h 4038592"/>
              <a:gd name="connsiteX148" fmla="*/ 1352061 w 4728307"/>
              <a:gd name="connsiteY148" fmla="*/ 1078523 h 4038592"/>
              <a:gd name="connsiteX149" fmla="*/ 1406769 w 4728307"/>
              <a:gd name="connsiteY149" fmla="*/ 1055077 h 4038592"/>
              <a:gd name="connsiteX150" fmla="*/ 1469292 w 4728307"/>
              <a:gd name="connsiteY150" fmla="*/ 1039446 h 4038592"/>
              <a:gd name="connsiteX151" fmla="*/ 1500553 w 4728307"/>
              <a:gd name="connsiteY151" fmla="*/ 1031630 h 4038592"/>
              <a:gd name="connsiteX152" fmla="*/ 1656861 w 4728307"/>
              <a:gd name="connsiteY152" fmla="*/ 1039446 h 4038592"/>
              <a:gd name="connsiteX153" fmla="*/ 1688123 w 4728307"/>
              <a:gd name="connsiteY153" fmla="*/ 1062892 h 4038592"/>
              <a:gd name="connsiteX154" fmla="*/ 1719384 w 4728307"/>
              <a:gd name="connsiteY154" fmla="*/ 1133230 h 4038592"/>
              <a:gd name="connsiteX155" fmla="*/ 1695938 w 4728307"/>
              <a:gd name="connsiteY155" fmla="*/ 1305169 h 4038592"/>
              <a:gd name="connsiteX156" fmla="*/ 1633415 w 4728307"/>
              <a:gd name="connsiteY156" fmla="*/ 1398953 h 4038592"/>
              <a:gd name="connsiteX157" fmla="*/ 1617784 w 4728307"/>
              <a:gd name="connsiteY157" fmla="*/ 1422400 h 4038592"/>
              <a:gd name="connsiteX158" fmla="*/ 1563077 w 4728307"/>
              <a:gd name="connsiteY158" fmla="*/ 1508369 h 4038592"/>
              <a:gd name="connsiteX159" fmla="*/ 1524000 w 4728307"/>
              <a:gd name="connsiteY159" fmla="*/ 1555261 h 4038592"/>
              <a:gd name="connsiteX160" fmla="*/ 1484923 w 4728307"/>
              <a:gd name="connsiteY160" fmla="*/ 1594338 h 4038592"/>
              <a:gd name="connsiteX161" fmla="*/ 1461477 w 4728307"/>
              <a:gd name="connsiteY161" fmla="*/ 1641230 h 4038592"/>
              <a:gd name="connsiteX162" fmla="*/ 1422400 w 4728307"/>
              <a:gd name="connsiteY162" fmla="*/ 1680307 h 4038592"/>
              <a:gd name="connsiteX163" fmla="*/ 1367692 w 4728307"/>
              <a:gd name="connsiteY163" fmla="*/ 1797538 h 4038592"/>
              <a:gd name="connsiteX164" fmla="*/ 1328615 w 4728307"/>
              <a:gd name="connsiteY164" fmla="*/ 1891323 h 4038592"/>
              <a:gd name="connsiteX165" fmla="*/ 1258277 w 4728307"/>
              <a:gd name="connsiteY165" fmla="*/ 2071077 h 4038592"/>
              <a:gd name="connsiteX166" fmla="*/ 1250461 w 4728307"/>
              <a:gd name="connsiteY166" fmla="*/ 2125784 h 4038592"/>
              <a:gd name="connsiteX167" fmla="*/ 1234830 w 4728307"/>
              <a:gd name="connsiteY167" fmla="*/ 2430584 h 4038592"/>
              <a:gd name="connsiteX168" fmla="*/ 1242646 w 4728307"/>
              <a:gd name="connsiteY168" fmla="*/ 2618153 h 4038592"/>
              <a:gd name="connsiteX169" fmla="*/ 1266092 w 4728307"/>
              <a:gd name="connsiteY169" fmla="*/ 2672861 h 4038592"/>
              <a:gd name="connsiteX170" fmla="*/ 1305169 w 4728307"/>
              <a:gd name="connsiteY170" fmla="*/ 2735384 h 4038592"/>
              <a:gd name="connsiteX171" fmla="*/ 1336430 w 4728307"/>
              <a:gd name="connsiteY171" fmla="*/ 2751015 h 4038592"/>
              <a:gd name="connsiteX172" fmla="*/ 1438030 w 4728307"/>
              <a:gd name="connsiteY172" fmla="*/ 2774461 h 4038592"/>
              <a:gd name="connsiteX173" fmla="*/ 1680307 w 4728307"/>
              <a:gd name="connsiteY173" fmla="*/ 2782277 h 4038592"/>
              <a:gd name="connsiteX174" fmla="*/ 1953846 w 4728307"/>
              <a:gd name="connsiteY174" fmla="*/ 2774461 h 4038592"/>
              <a:gd name="connsiteX175" fmla="*/ 2000738 w 4728307"/>
              <a:gd name="connsiteY175" fmla="*/ 2758830 h 4038592"/>
              <a:gd name="connsiteX176" fmla="*/ 2016369 w 4728307"/>
              <a:gd name="connsiteY176" fmla="*/ 2727569 h 4038592"/>
              <a:gd name="connsiteX177" fmla="*/ 2032000 w 4728307"/>
              <a:gd name="connsiteY177" fmla="*/ 2704123 h 4038592"/>
              <a:gd name="connsiteX178" fmla="*/ 2047630 w 4728307"/>
              <a:gd name="connsiteY178" fmla="*/ 2672861 h 4038592"/>
              <a:gd name="connsiteX179" fmla="*/ 2071077 w 4728307"/>
              <a:gd name="connsiteY179" fmla="*/ 2633784 h 4038592"/>
              <a:gd name="connsiteX180" fmla="*/ 2086707 w 4728307"/>
              <a:gd name="connsiteY180" fmla="*/ 2602523 h 4038592"/>
              <a:gd name="connsiteX181" fmla="*/ 2110153 w 4728307"/>
              <a:gd name="connsiteY181" fmla="*/ 2571261 h 4038592"/>
              <a:gd name="connsiteX182" fmla="*/ 2125784 w 4728307"/>
              <a:gd name="connsiteY182" fmla="*/ 2547815 h 4038592"/>
              <a:gd name="connsiteX183" fmla="*/ 2133600 w 4728307"/>
              <a:gd name="connsiteY183" fmla="*/ 2508738 h 4038592"/>
              <a:gd name="connsiteX184" fmla="*/ 2157046 w 4728307"/>
              <a:gd name="connsiteY184" fmla="*/ 2485292 h 4038592"/>
              <a:gd name="connsiteX185" fmla="*/ 2188307 w 4728307"/>
              <a:gd name="connsiteY185" fmla="*/ 2422769 h 4038592"/>
              <a:gd name="connsiteX186" fmla="*/ 2188307 w 4728307"/>
              <a:gd name="connsiteY186" fmla="*/ 2422769 h 4038592"/>
              <a:gd name="connsiteX187" fmla="*/ 2196123 w 4728307"/>
              <a:gd name="connsiteY187" fmla="*/ 2391507 h 4038592"/>
              <a:gd name="connsiteX188" fmla="*/ 2211753 w 4728307"/>
              <a:gd name="connsiteY188" fmla="*/ 2336800 h 4038592"/>
              <a:gd name="connsiteX189" fmla="*/ 2219569 w 4728307"/>
              <a:gd name="connsiteY189" fmla="*/ 2297723 h 4038592"/>
              <a:gd name="connsiteX190" fmla="*/ 2235200 w 4728307"/>
              <a:gd name="connsiteY190" fmla="*/ 2227384 h 4038592"/>
              <a:gd name="connsiteX191" fmla="*/ 2243015 w 4728307"/>
              <a:gd name="connsiteY191" fmla="*/ 2110153 h 4038592"/>
              <a:gd name="connsiteX192" fmla="*/ 2250830 w 4728307"/>
              <a:gd name="connsiteY192" fmla="*/ 2016369 h 4038592"/>
              <a:gd name="connsiteX193" fmla="*/ 2266461 w 4728307"/>
              <a:gd name="connsiteY193" fmla="*/ 1609969 h 4038592"/>
              <a:gd name="connsiteX194" fmla="*/ 2289907 w 4728307"/>
              <a:gd name="connsiteY194" fmla="*/ 1492738 h 4038592"/>
              <a:gd name="connsiteX195" fmla="*/ 2305538 w 4728307"/>
              <a:gd name="connsiteY195" fmla="*/ 1383323 h 4038592"/>
              <a:gd name="connsiteX196" fmla="*/ 2336800 w 4728307"/>
              <a:gd name="connsiteY196" fmla="*/ 1289538 h 4038592"/>
              <a:gd name="connsiteX197" fmla="*/ 2422769 w 4728307"/>
              <a:gd name="connsiteY197" fmla="*/ 1172307 h 4038592"/>
              <a:gd name="connsiteX198" fmla="*/ 2516553 w 4728307"/>
              <a:gd name="connsiteY198" fmla="*/ 1055077 h 4038592"/>
              <a:gd name="connsiteX199" fmla="*/ 2540000 w 4728307"/>
              <a:gd name="connsiteY199" fmla="*/ 1031630 h 4038592"/>
              <a:gd name="connsiteX200" fmla="*/ 2571261 w 4728307"/>
              <a:gd name="connsiteY200" fmla="*/ 1000369 h 4038592"/>
              <a:gd name="connsiteX201" fmla="*/ 2610338 w 4728307"/>
              <a:gd name="connsiteY201" fmla="*/ 976923 h 4038592"/>
              <a:gd name="connsiteX202" fmla="*/ 2704123 w 4728307"/>
              <a:gd name="connsiteY202" fmla="*/ 898769 h 4038592"/>
              <a:gd name="connsiteX203" fmla="*/ 2797907 w 4728307"/>
              <a:gd name="connsiteY203" fmla="*/ 844061 h 4038592"/>
              <a:gd name="connsiteX204" fmla="*/ 2852615 w 4728307"/>
              <a:gd name="connsiteY204" fmla="*/ 812800 h 4038592"/>
              <a:gd name="connsiteX205" fmla="*/ 2907323 w 4728307"/>
              <a:gd name="connsiteY205" fmla="*/ 797169 h 4038592"/>
              <a:gd name="connsiteX206" fmla="*/ 3290277 w 4728307"/>
              <a:gd name="connsiteY206" fmla="*/ 867507 h 4038592"/>
              <a:gd name="connsiteX207" fmla="*/ 3305907 w 4728307"/>
              <a:gd name="connsiteY207" fmla="*/ 890953 h 4038592"/>
              <a:gd name="connsiteX208" fmla="*/ 3329353 w 4728307"/>
              <a:gd name="connsiteY208" fmla="*/ 1008184 h 4038592"/>
              <a:gd name="connsiteX209" fmla="*/ 3337169 w 4728307"/>
              <a:gd name="connsiteY209" fmla="*/ 1117600 h 4038592"/>
              <a:gd name="connsiteX210" fmla="*/ 3329353 w 4728307"/>
              <a:gd name="connsiteY210" fmla="*/ 1242646 h 4038592"/>
              <a:gd name="connsiteX211" fmla="*/ 3259015 w 4728307"/>
              <a:gd name="connsiteY211" fmla="*/ 1430215 h 4038592"/>
              <a:gd name="connsiteX212" fmla="*/ 3204307 w 4728307"/>
              <a:gd name="connsiteY212" fmla="*/ 1563077 h 4038592"/>
              <a:gd name="connsiteX213" fmla="*/ 3173046 w 4728307"/>
              <a:gd name="connsiteY213" fmla="*/ 1649046 h 4038592"/>
              <a:gd name="connsiteX214" fmla="*/ 3141784 w 4728307"/>
              <a:gd name="connsiteY214" fmla="*/ 1703753 h 4038592"/>
              <a:gd name="connsiteX215" fmla="*/ 3110523 w 4728307"/>
              <a:gd name="connsiteY215" fmla="*/ 1781907 h 4038592"/>
              <a:gd name="connsiteX216" fmla="*/ 3079261 w 4728307"/>
              <a:gd name="connsiteY216" fmla="*/ 1836615 h 4038592"/>
              <a:gd name="connsiteX217" fmla="*/ 3071446 w 4728307"/>
              <a:gd name="connsiteY217" fmla="*/ 1867877 h 4038592"/>
              <a:gd name="connsiteX218" fmla="*/ 3055815 w 4728307"/>
              <a:gd name="connsiteY218" fmla="*/ 1891323 h 4038592"/>
              <a:gd name="connsiteX219" fmla="*/ 3048000 w 4728307"/>
              <a:gd name="connsiteY219" fmla="*/ 1938215 h 4038592"/>
              <a:gd name="connsiteX220" fmla="*/ 3040184 w 4728307"/>
              <a:gd name="connsiteY220" fmla="*/ 1977292 h 4038592"/>
              <a:gd name="connsiteX221" fmla="*/ 3016738 w 4728307"/>
              <a:gd name="connsiteY221" fmla="*/ 2071077 h 4038592"/>
              <a:gd name="connsiteX222" fmla="*/ 3008923 w 4728307"/>
              <a:gd name="connsiteY222" fmla="*/ 2149230 h 4038592"/>
              <a:gd name="connsiteX223" fmla="*/ 3024553 w 4728307"/>
              <a:gd name="connsiteY223" fmla="*/ 2446215 h 4038592"/>
              <a:gd name="connsiteX224" fmla="*/ 3063630 w 4728307"/>
              <a:gd name="connsiteY224" fmla="*/ 2508738 h 4038592"/>
              <a:gd name="connsiteX225" fmla="*/ 3110523 w 4728307"/>
              <a:gd name="connsiteY225" fmla="*/ 2610338 h 4038592"/>
              <a:gd name="connsiteX226" fmla="*/ 3165230 w 4728307"/>
              <a:gd name="connsiteY226" fmla="*/ 2680677 h 4038592"/>
              <a:gd name="connsiteX227" fmla="*/ 3204307 w 4728307"/>
              <a:gd name="connsiteY227" fmla="*/ 2735384 h 4038592"/>
              <a:gd name="connsiteX228" fmla="*/ 3219938 w 4728307"/>
              <a:gd name="connsiteY228" fmla="*/ 2766646 h 4038592"/>
              <a:gd name="connsiteX229" fmla="*/ 3235569 w 4728307"/>
              <a:gd name="connsiteY229" fmla="*/ 2790092 h 4038592"/>
              <a:gd name="connsiteX230" fmla="*/ 3259015 w 4728307"/>
              <a:gd name="connsiteY230" fmla="*/ 2844800 h 4038592"/>
              <a:gd name="connsiteX231" fmla="*/ 3282461 w 4728307"/>
              <a:gd name="connsiteY231" fmla="*/ 2868246 h 4038592"/>
              <a:gd name="connsiteX232" fmla="*/ 3290277 w 4728307"/>
              <a:gd name="connsiteY232" fmla="*/ 2891692 h 4038592"/>
              <a:gd name="connsiteX233" fmla="*/ 3313723 w 4728307"/>
              <a:gd name="connsiteY233" fmla="*/ 2899507 h 4038592"/>
              <a:gd name="connsiteX234" fmla="*/ 3423138 w 4728307"/>
              <a:gd name="connsiteY234" fmla="*/ 2852615 h 40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4728307" h="4038592">
                <a:moveTo>
                  <a:pt x="3423138" y="2852615"/>
                </a:moveTo>
                <a:cubicBezTo>
                  <a:pt x="3443979" y="2881271"/>
                  <a:pt x="3431294" y="3015386"/>
                  <a:pt x="3438769" y="3071446"/>
                </a:cubicBezTo>
                <a:cubicBezTo>
                  <a:pt x="3440189" y="3082093"/>
                  <a:pt x="3444254" y="3092222"/>
                  <a:pt x="3446584" y="3102707"/>
                </a:cubicBezTo>
                <a:cubicBezTo>
                  <a:pt x="3449466" y="3115674"/>
                  <a:pt x="3450583" y="3129061"/>
                  <a:pt x="3454400" y="3141784"/>
                </a:cubicBezTo>
                <a:cubicBezTo>
                  <a:pt x="3458431" y="3155221"/>
                  <a:pt x="3466627" y="3167251"/>
                  <a:pt x="3470030" y="3180861"/>
                </a:cubicBezTo>
                <a:cubicBezTo>
                  <a:pt x="3479695" y="3219522"/>
                  <a:pt x="3483812" y="3259431"/>
                  <a:pt x="3493477" y="3298092"/>
                </a:cubicBezTo>
                <a:cubicBezTo>
                  <a:pt x="3496082" y="3308512"/>
                  <a:pt x="3497895" y="3319163"/>
                  <a:pt x="3501292" y="3329353"/>
                </a:cubicBezTo>
                <a:cubicBezTo>
                  <a:pt x="3509948" y="3355321"/>
                  <a:pt x="3536607" y="3413587"/>
                  <a:pt x="3548184" y="3430953"/>
                </a:cubicBezTo>
                <a:cubicBezTo>
                  <a:pt x="3571040" y="3465238"/>
                  <a:pt x="3558179" y="3446885"/>
                  <a:pt x="3587261" y="3485661"/>
                </a:cubicBezTo>
                <a:cubicBezTo>
                  <a:pt x="3594858" y="3508449"/>
                  <a:pt x="3596914" y="3518299"/>
                  <a:pt x="3610707" y="3540369"/>
                </a:cubicBezTo>
                <a:cubicBezTo>
                  <a:pt x="3617610" y="3551415"/>
                  <a:pt x="3627827" y="3560244"/>
                  <a:pt x="3634153" y="3571630"/>
                </a:cubicBezTo>
                <a:cubicBezTo>
                  <a:pt x="3640966" y="3583894"/>
                  <a:pt x="3642002" y="3599034"/>
                  <a:pt x="3649784" y="3610707"/>
                </a:cubicBezTo>
                <a:cubicBezTo>
                  <a:pt x="3657959" y="3622969"/>
                  <a:pt x="3671455" y="3630780"/>
                  <a:pt x="3681046" y="3641969"/>
                </a:cubicBezTo>
                <a:cubicBezTo>
                  <a:pt x="3687159" y="3649101"/>
                  <a:pt x="3690035" y="3658773"/>
                  <a:pt x="3696677" y="3665415"/>
                </a:cubicBezTo>
                <a:cubicBezTo>
                  <a:pt x="3738890" y="3707629"/>
                  <a:pt x="3727598" y="3682200"/>
                  <a:pt x="3759200" y="3720123"/>
                </a:cubicBezTo>
                <a:cubicBezTo>
                  <a:pt x="3765213" y="3727339"/>
                  <a:pt x="3768817" y="3736353"/>
                  <a:pt x="3774830" y="3743569"/>
                </a:cubicBezTo>
                <a:cubicBezTo>
                  <a:pt x="3801681" y="3775790"/>
                  <a:pt x="3796278" y="3760896"/>
                  <a:pt x="3829538" y="3790461"/>
                </a:cubicBezTo>
                <a:cubicBezTo>
                  <a:pt x="3898116" y="3851420"/>
                  <a:pt x="3841632" y="3811549"/>
                  <a:pt x="3892061" y="3845169"/>
                </a:cubicBezTo>
                <a:cubicBezTo>
                  <a:pt x="3897271" y="3852984"/>
                  <a:pt x="3901050" y="3861973"/>
                  <a:pt x="3907692" y="3868615"/>
                </a:cubicBezTo>
                <a:cubicBezTo>
                  <a:pt x="3914334" y="3875257"/>
                  <a:pt x="3923495" y="3878786"/>
                  <a:pt x="3931138" y="3884246"/>
                </a:cubicBezTo>
                <a:cubicBezTo>
                  <a:pt x="3941737" y="3891817"/>
                  <a:pt x="3951090" y="3901230"/>
                  <a:pt x="3962400" y="3907692"/>
                </a:cubicBezTo>
                <a:cubicBezTo>
                  <a:pt x="3969553" y="3911779"/>
                  <a:pt x="3978478" y="3911823"/>
                  <a:pt x="3985846" y="3915507"/>
                </a:cubicBezTo>
                <a:cubicBezTo>
                  <a:pt x="3999433" y="3922300"/>
                  <a:pt x="4011336" y="3932160"/>
                  <a:pt x="4024923" y="3938953"/>
                </a:cubicBezTo>
                <a:cubicBezTo>
                  <a:pt x="4032291" y="3942637"/>
                  <a:pt x="4041001" y="3943085"/>
                  <a:pt x="4048369" y="3946769"/>
                </a:cubicBezTo>
                <a:cubicBezTo>
                  <a:pt x="4056770" y="3950970"/>
                  <a:pt x="4063232" y="3958585"/>
                  <a:pt x="4071815" y="3962400"/>
                </a:cubicBezTo>
                <a:cubicBezTo>
                  <a:pt x="4086871" y="3969092"/>
                  <a:pt x="4103076" y="3972820"/>
                  <a:pt x="4118707" y="3978030"/>
                </a:cubicBezTo>
                <a:cubicBezTo>
                  <a:pt x="4126522" y="3980635"/>
                  <a:pt x="4134161" y="3983848"/>
                  <a:pt x="4142153" y="3985846"/>
                </a:cubicBezTo>
                <a:cubicBezTo>
                  <a:pt x="4152574" y="3988451"/>
                  <a:pt x="4163225" y="3990264"/>
                  <a:pt x="4173415" y="3993661"/>
                </a:cubicBezTo>
                <a:cubicBezTo>
                  <a:pt x="4250741" y="4019436"/>
                  <a:pt x="4170504" y="4004044"/>
                  <a:pt x="4275015" y="4017107"/>
                </a:cubicBezTo>
                <a:cubicBezTo>
                  <a:pt x="4384421" y="4053579"/>
                  <a:pt x="4324912" y="4036715"/>
                  <a:pt x="4579815" y="4017107"/>
                </a:cubicBezTo>
                <a:cubicBezTo>
                  <a:pt x="4589180" y="4016387"/>
                  <a:pt x="4595446" y="4006687"/>
                  <a:pt x="4603261" y="4001477"/>
                </a:cubicBezTo>
                <a:cubicBezTo>
                  <a:pt x="4608471" y="3991056"/>
                  <a:pt x="4613234" y="3980400"/>
                  <a:pt x="4618892" y="3970215"/>
                </a:cubicBezTo>
                <a:cubicBezTo>
                  <a:pt x="4637413" y="3936877"/>
                  <a:pt x="4643919" y="3932661"/>
                  <a:pt x="4657969" y="3899877"/>
                </a:cubicBezTo>
                <a:cubicBezTo>
                  <a:pt x="4668104" y="3876229"/>
                  <a:pt x="4675450" y="3831803"/>
                  <a:pt x="4681415" y="3813907"/>
                </a:cubicBezTo>
                <a:lnTo>
                  <a:pt x="4689230" y="3790461"/>
                </a:lnTo>
                <a:cubicBezTo>
                  <a:pt x="4691835" y="3772225"/>
                  <a:pt x="4693751" y="3753877"/>
                  <a:pt x="4697046" y="3735753"/>
                </a:cubicBezTo>
                <a:cubicBezTo>
                  <a:pt x="4712574" y="3650351"/>
                  <a:pt x="4697386" y="3772282"/>
                  <a:pt x="4712677" y="3657600"/>
                </a:cubicBezTo>
                <a:cubicBezTo>
                  <a:pt x="4725537" y="3561148"/>
                  <a:pt x="4713013" y="3617176"/>
                  <a:pt x="4728307" y="3556000"/>
                </a:cubicBezTo>
                <a:cubicBezTo>
                  <a:pt x="4725702" y="3472636"/>
                  <a:pt x="4727418" y="3389024"/>
                  <a:pt x="4720492" y="3305907"/>
                </a:cubicBezTo>
                <a:cubicBezTo>
                  <a:pt x="4719524" y="3294297"/>
                  <a:pt x="4708545" y="3285698"/>
                  <a:pt x="4704861" y="3274646"/>
                </a:cubicBezTo>
                <a:cubicBezTo>
                  <a:pt x="4698068" y="3254266"/>
                  <a:pt x="4693443" y="3233188"/>
                  <a:pt x="4689230" y="3212123"/>
                </a:cubicBezTo>
                <a:cubicBezTo>
                  <a:pt x="4686625" y="3199097"/>
                  <a:pt x="4684910" y="3185862"/>
                  <a:pt x="4681415" y="3173046"/>
                </a:cubicBezTo>
                <a:cubicBezTo>
                  <a:pt x="4662254" y="3102787"/>
                  <a:pt x="4671132" y="3150014"/>
                  <a:pt x="4650153" y="3087077"/>
                </a:cubicBezTo>
                <a:cubicBezTo>
                  <a:pt x="4633330" y="3036607"/>
                  <a:pt x="4654182" y="3073580"/>
                  <a:pt x="4626707" y="3032369"/>
                </a:cubicBezTo>
                <a:cubicBezTo>
                  <a:pt x="4624102" y="3024554"/>
                  <a:pt x="4621785" y="3016637"/>
                  <a:pt x="4618892" y="3008923"/>
                </a:cubicBezTo>
                <a:cubicBezTo>
                  <a:pt x="4608860" y="2982170"/>
                  <a:pt x="4601292" y="2963176"/>
                  <a:pt x="4587630" y="2938584"/>
                </a:cubicBezTo>
                <a:cubicBezTo>
                  <a:pt x="4580253" y="2925305"/>
                  <a:pt x="4570977" y="2913094"/>
                  <a:pt x="4564184" y="2899507"/>
                </a:cubicBezTo>
                <a:cubicBezTo>
                  <a:pt x="4560500" y="2892139"/>
                  <a:pt x="4560053" y="2883429"/>
                  <a:pt x="4556369" y="2876061"/>
                </a:cubicBezTo>
                <a:cubicBezTo>
                  <a:pt x="4549576" y="2862474"/>
                  <a:pt x="4539716" y="2850571"/>
                  <a:pt x="4532923" y="2836984"/>
                </a:cubicBezTo>
                <a:cubicBezTo>
                  <a:pt x="4526649" y="2824436"/>
                  <a:pt x="4524645" y="2809855"/>
                  <a:pt x="4517292" y="2797907"/>
                </a:cubicBezTo>
                <a:cubicBezTo>
                  <a:pt x="4503639" y="2775720"/>
                  <a:pt x="4484851" y="2757060"/>
                  <a:pt x="4470400" y="2735384"/>
                </a:cubicBezTo>
                <a:cubicBezTo>
                  <a:pt x="4465190" y="2727569"/>
                  <a:pt x="4458970" y="2720339"/>
                  <a:pt x="4454769" y="2711938"/>
                </a:cubicBezTo>
                <a:cubicBezTo>
                  <a:pt x="4451085" y="2704570"/>
                  <a:pt x="4450637" y="2695860"/>
                  <a:pt x="4446953" y="2688492"/>
                </a:cubicBezTo>
                <a:cubicBezTo>
                  <a:pt x="4442752" y="2680091"/>
                  <a:pt x="4435983" y="2673201"/>
                  <a:pt x="4431323" y="2665046"/>
                </a:cubicBezTo>
                <a:cubicBezTo>
                  <a:pt x="4425543" y="2654930"/>
                  <a:pt x="4421472" y="2643900"/>
                  <a:pt x="4415692" y="2633784"/>
                </a:cubicBezTo>
                <a:cubicBezTo>
                  <a:pt x="4411032" y="2625629"/>
                  <a:pt x="4404721" y="2618493"/>
                  <a:pt x="4400061" y="2610338"/>
                </a:cubicBezTo>
                <a:cubicBezTo>
                  <a:pt x="4394281" y="2600223"/>
                  <a:pt x="4390210" y="2589192"/>
                  <a:pt x="4384430" y="2579077"/>
                </a:cubicBezTo>
                <a:cubicBezTo>
                  <a:pt x="4379770" y="2570922"/>
                  <a:pt x="4374260" y="2563273"/>
                  <a:pt x="4368800" y="2555630"/>
                </a:cubicBezTo>
                <a:cubicBezTo>
                  <a:pt x="4352457" y="2532749"/>
                  <a:pt x="4326077" y="2501447"/>
                  <a:pt x="4314092" y="2477477"/>
                </a:cubicBezTo>
                <a:cubicBezTo>
                  <a:pt x="4296332" y="2441956"/>
                  <a:pt x="4297797" y="2447051"/>
                  <a:pt x="4282830" y="2407138"/>
                </a:cubicBezTo>
                <a:cubicBezTo>
                  <a:pt x="4279937" y="2399424"/>
                  <a:pt x="4279381" y="2390678"/>
                  <a:pt x="4275015" y="2383692"/>
                </a:cubicBezTo>
                <a:cubicBezTo>
                  <a:pt x="4266174" y="2369546"/>
                  <a:pt x="4254174" y="2357641"/>
                  <a:pt x="4243753" y="2344615"/>
                </a:cubicBezTo>
                <a:cubicBezTo>
                  <a:pt x="4224110" y="2285683"/>
                  <a:pt x="4250607" y="2358324"/>
                  <a:pt x="4220307" y="2297723"/>
                </a:cubicBezTo>
                <a:cubicBezTo>
                  <a:pt x="4216623" y="2290355"/>
                  <a:pt x="4216176" y="2281645"/>
                  <a:pt x="4212492" y="2274277"/>
                </a:cubicBezTo>
                <a:cubicBezTo>
                  <a:pt x="4205699" y="2260690"/>
                  <a:pt x="4195332" y="2249029"/>
                  <a:pt x="4189046" y="2235200"/>
                </a:cubicBezTo>
                <a:cubicBezTo>
                  <a:pt x="4166395" y="2185368"/>
                  <a:pt x="4179773" y="2199565"/>
                  <a:pt x="4165600" y="2157046"/>
                </a:cubicBezTo>
                <a:cubicBezTo>
                  <a:pt x="4161164" y="2143737"/>
                  <a:pt x="4154406" y="2131278"/>
                  <a:pt x="4149969" y="2117969"/>
                </a:cubicBezTo>
                <a:cubicBezTo>
                  <a:pt x="4146572" y="2107779"/>
                  <a:pt x="4145104" y="2097035"/>
                  <a:pt x="4142153" y="2086707"/>
                </a:cubicBezTo>
                <a:cubicBezTo>
                  <a:pt x="4134720" y="2060693"/>
                  <a:pt x="4131409" y="2061316"/>
                  <a:pt x="4126523" y="2032000"/>
                </a:cubicBezTo>
                <a:cubicBezTo>
                  <a:pt x="4123070" y="2011283"/>
                  <a:pt x="4121677" y="1990269"/>
                  <a:pt x="4118707" y="1969477"/>
                </a:cubicBezTo>
                <a:cubicBezTo>
                  <a:pt x="4113706" y="1934472"/>
                  <a:pt x="4109810" y="1917174"/>
                  <a:pt x="4103077" y="1883507"/>
                </a:cubicBezTo>
                <a:cubicBezTo>
                  <a:pt x="4105682" y="1719384"/>
                  <a:pt x="4105995" y="1555209"/>
                  <a:pt x="4110892" y="1391138"/>
                </a:cubicBezTo>
                <a:cubicBezTo>
                  <a:pt x="4111212" y="1380402"/>
                  <a:pt x="4116377" y="1370362"/>
                  <a:pt x="4118707" y="1359877"/>
                </a:cubicBezTo>
                <a:cubicBezTo>
                  <a:pt x="4121589" y="1346910"/>
                  <a:pt x="4123536" y="1333743"/>
                  <a:pt x="4126523" y="1320800"/>
                </a:cubicBezTo>
                <a:cubicBezTo>
                  <a:pt x="4131353" y="1299868"/>
                  <a:pt x="4139115" y="1279543"/>
                  <a:pt x="4142153" y="1258277"/>
                </a:cubicBezTo>
                <a:cubicBezTo>
                  <a:pt x="4144758" y="1240041"/>
                  <a:pt x="4147817" y="1221864"/>
                  <a:pt x="4149969" y="1203569"/>
                </a:cubicBezTo>
                <a:cubicBezTo>
                  <a:pt x="4169266" y="1039546"/>
                  <a:pt x="4147292" y="1198854"/>
                  <a:pt x="4165600" y="1070707"/>
                </a:cubicBezTo>
                <a:cubicBezTo>
                  <a:pt x="4168205" y="1002974"/>
                  <a:pt x="4173415" y="935290"/>
                  <a:pt x="4173415" y="867507"/>
                </a:cubicBezTo>
                <a:cubicBezTo>
                  <a:pt x="4173415" y="771082"/>
                  <a:pt x="4169379" y="674689"/>
                  <a:pt x="4165600" y="578338"/>
                </a:cubicBezTo>
                <a:cubicBezTo>
                  <a:pt x="4164167" y="541801"/>
                  <a:pt x="4161422" y="505306"/>
                  <a:pt x="4157784" y="468923"/>
                </a:cubicBezTo>
                <a:cubicBezTo>
                  <a:pt x="4153606" y="427139"/>
                  <a:pt x="4150151" y="426759"/>
                  <a:pt x="4142153" y="390769"/>
                </a:cubicBezTo>
                <a:cubicBezTo>
                  <a:pt x="4139271" y="377802"/>
                  <a:pt x="4137987" y="364465"/>
                  <a:pt x="4134338" y="351692"/>
                </a:cubicBezTo>
                <a:cubicBezTo>
                  <a:pt x="4127549" y="327928"/>
                  <a:pt x="4128368" y="298829"/>
                  <a:pt x="4110892" y="281353"/>
                </a:cubicBezTo>
                <a:cubicBezTo>
                  <a:pt x="4103077" y="273538"/>
                  <a:pt x="4093737" y="266994"/>
                  <a:pt x="4087446" y="257907"/>
                </a:cubicBezTo>
                <a:cubicBezTo>
                  <a:pt x="4070153" y="232928"/>
                  <a:pt x="4062036" y="201236"/>
                  <a:pt x="4040553" y="179753"/>
                </a:cubicBezTo>
                <a:lnTo>
                  <a:pt x="3993661" y="132861"/>
                </a:lnTo>
                <a:cubicBezTo>
                  <a:pt x="3975182" y="114382"/>
                  <a:pt x="3962349" y="99338"/>
                  <a:pt x="3938953" y="85969"/>
                </a:cubicBezTo>
                <a:cubicBezTo>
                  <a:pt x="3931800" y="81882"/>
                  <a:pt x="3923221" y="81046"/>
                  <a:pt x="3915507" y="78153"/>
                </a:cubicBezTo>
                <a:cubicBezTo>
                  <a:pt x="3902371" y="73227"/>
                  <a:pt x="3889839" y="66649"/>
                  <a:pt x="3876430" y="62523"/>
                </a:cubicBezTo>
                <a:cubicBezTo>
                  <a:pt x="3868024" y="59937"/>
                  <a:pt x="3793541" y="41047"/>
                  <a:pt x="3774830" y="39077"/>
                </a:cubicBezTo>
                <a:cubicBezTo>
                  <a:pt x="3738466" y="35249"/>
                  <a:pt x="3701887" y="33866"/>
                  <a:pt x="3665415" y="31261"/>
                </a:cubicBezTo>
                <a:cubicBezTo>
                  <a:pt x="3652389" y="28656"/>
                  <a:pt x="3639305" y="26328"/>
                  <a:pt x="3626338" y="23446"/>
                </a:cubicBezTo>
                <a:cubicBezTo>
                  <a:pt x="3615853" y="21116"/>
                  <a:pt x="3605672" y="17396"/>
                  <a:pt x="3595077" y="15630"/>
                </a:cubicBezTo>
                <a:cubicBezTo>
                  <a:pt x="3543534" y="7039"/>
                  <a:pt x="3481230" y="3867"/>
                  <a:pt x="3430953" y="0"/>
                </a:cubicBezTo>
                <a:lnTo>
                  <a:pt x="3149600" y="7815"/>
                </a:lnTo>
                <a:lnTo>
                  <a:pt x="2969846" y="15630"/>
                </a:lnTo>
                <a:lnTo>
                  <a:pt x="2704123" y="23446"/>
                </a:lnTo>
                <a:cubicBezTo>
                  <a:pt x="2675466" y="26051"/>
                  <a:pt x="2646860" y="29281"/>
                  <a:pt x="2618153" y="31261"/>
                </a:cubicBezTo>
                <a:cubicBezTo>
                  <a:pt x="2571300" y="34492"/>
                  <a:pt x="2524344" y="36053"/>
                  <a:pt x="2477477" y="39077"/>
                </a:cubicBezTo>
                <a:cubicBezTo>
                  <a:pt x="2385664" y="45001"/>
                  <a:pt x="2386503" y="45711"/>
                  <a:pt x="2305538" y="54707"/>
                </a:cubicBezTo>
                <a:cubicBezTo>
                  <a:pt x="2276801" y="61891"/>
                  <a:pt x="2235220" y="73340"/>
                  <a:pt x="2203938" y="78153"/>
                </a:cubicBezTo>
                <a:cubicBezTo>
                  <a:pt x="2183179" y="81347"/>
                  <a:pt x="2162132" y="82516"/>
                  <a:pt x="2141415" y="85969"/>
                </a:cubicBezTo>
                <a:cubicBezTo>
                  <a:pt x="2130820" y="87735"/>
                  <a:pt x="2120639" y="91454"/>
                  <a:pt x="2110153" y="93784"/>
                </a:cubicBezTo>
                <a:cubicBezTo>
                  <a:pt x="2097186" y="96666"/>
                  <a:pt x="2083964" y="98378"/>
                  <a:pt x="2071077" y="101600"/>
                </a:cubicBezTo>
                <a:cubicBezTo>
                  <a:pt x="2033920" y="110890"/>
                  <a:pt x="2060212" y="109923"/>
                  <a:pt x="2016369" y="117230"/>
                </a:cubicBezTo>
                <a:cubicBezTo>
                  <a:pt x="1995652" y="120683"/>
                  <a:pt x="1974563" y="121593"/>
                  <a:pt x="1953846" y="125046"/>
                </a:cubicBezTo>
                <a:cubicBezTo>
                  <a:pt x="1943251" y="126812"/>
                  <a:pt x="1933217" y="131342"/>
                  <a:pt x="1922584" y="132861"/>
                </a:cubicBezTo>
                <a:cubicBezTo>
                  <a:pt x="1896666" y="136564"/>
                  <a:pt x="1870481" y="138072"/>
                  <a:pt x="1844430" y="140677"/>
                </a:cubicBezTo>
                <a:cubicBezTo>
                  <a:pt x="1800432" y="155342"/>
                  <a:pt x="1823938" y="149327"/>
                  <a:pt x="1750646" y="156307"/>
                </a:cubicBezTo>
                <a:cubicBezTo>
                  <a:pt x="1657741" y="165155"/>
                  <a:pt x="1624410" y="166032"/>
                  <a:pt x="1524000" y="171938"/>
                </a:cubicBezTo>
                <a:cubicBezTo>
                  <a:pt x="1471811" y="189333"/>
                  <a:pt x="1503584" y="180097"/>
                  <a:pt x="1406769" y="195384"/>
                </a:cubicBezTo>
                <a:cubicBezTo>
                  <a:pt x="1353786" y="203750"/>
                  <a:pt x="1338255" y="204734"/>
                  <a:pt x="1281723" y="211015"/>
                </a:cubicBezTo>
                <a:cubicBezTo>
                  <a:pt x="1258277" y="216225"/>
                  <a:pt x="1235001" y="222273"/>
                  <a:pt x="1211384" y="226646"/>
                </a:cubicBezTo>
                <a:cubicBezTo>
                  <a:pt x="1164640" y="235302"/>
                  <a:pt x="1117323" y="240769"/>
                  <a:pt x="1070707" y="250092"/>
                </a:cubicBezTo>
                <a:cubicBezTo>
                  <a:pt x="1057681" y="252697"/>
                  <a:pt x="1044517" y="254685"/>
                  <a:pt x="1031630" y="257907"/>
                </a:cubicBezTo>
                <a:cubicBezTo>
                  <a:pt x="927200" y="284015"/>
                  <a:pt x="1108479" y="244305"/>
                  <a:pt x="976923" y="273538"/>
                </a:cubicBezTo>
                <a:cubicBezTo>
                  <a:pt x="911309" y="288118"/>
                  <a:pt x="959582" y="274003"/>
                  <a:pt x="875323" y="296984"/>
                </a:cubicBezTo>
                <a:cubicBezTo>
                  <a:pt x="832112" y="308769"/>
                  <a:pt x="871107" y="299092"/>
                  <a:pt x="828430" y="320430"/>
                </a:cubicBezTo>
                <a:cubicBezTo>
                  <a:pt x="821062" y="324114"/>
                  <a:pt x="812352" y="324562"/>
                  <a:pt x="804984" y="328246"/>
                </a:cubicBezTo>
                <a:cubicBezTo>
                  <a:pt x="796583" y="332447"/>
                  <a:pt x="789939" y="339676"/>
                  <a:pt x="781538" y="343877"/>
                </a:cubicBezTo>
                <a:cubicBezTo>
                  <a:pt x="763792" y="352750"/>
                  <a:pt x="744892" y="359113"/>
                  <a:pt x="726830" y="367323"/>
                </a:cubicBezTo>
                <a:cubicBezTo>
                  <a:pt x="716224" y="372144"/>
                  <a:pt x="706277" y="378364"/>
                  <a:pt x="695569" y="382953"/>
                </a:cubicBezTo>
                <a:cubicBezTo>
                  <a:pt x="676820" y="390988"/>
                  <a:pt x="660704" y="392914"/>
                  <a:pt x="640861" y="398584"/>
                </a:cubicBezTo>
                <a:cubicBezTo>
                  <a:pt x="632940" y="400847"/>
                  <a:pt x="625064" y="403340"/>
                  <a:pt x="617415" y="406400"/>
                </a:cubicBezTo>
                <a:cubicBezTo>
                  <a:pt x="598994" y="413769"/>
                  <a:pt x="581823" y="424536"/>
                  <a:pt x="562707" y="429846"/>
                </a:cubicBezTo>
                <a:cubicBezTo>
                  <a:pt x="534643" y="437641"/>
                  <a:pt x="505239" y="439477"/>
                  <a:pt x="476738" y="445477"/>
                </a:cubicBezTo>
                <a:cubicBezTo>
                  <a:pt x="455716" y="449903"/>
                  <a:pt x="435126" y="456187"/>
                  <a:pt x="414215" y="461107"/>
                </a:cubicBezTo>
                <a:cubicBezTo>
                  <a:pt x="390835" y="466608"/>
                  <a:pt x="367178" y="470913"/>
                  <a:pt x="343877" y="476738"/>
                </a:cubicBezTo>
                <a:cubicBezTo>
                  <a:pt x="296895" y="488484"/>
                  <a:pt x="275420" y="498855"/>
                  <a:pt x="226646" y="508000"/>
                </a:cubicBezTo>
                <a:cubicBezTo>
                  <a:pt x="206003" y="511871"/>
                  <a:pt x="184964" y="513210"/>
                  <a:pt x="164123" y="515815"/>
                </a:cubicBezTo>
                <a:cubicBezTo>
                  <a:pt x="153702" y="523630"/>
                  <a:pt x="142664" y="530683"/>
                  <a:pt x="132861" y="539261"/>
                </a:cubicBezTo>
                <a:cubicBezTo>
                  <a:pt x="115771" y="554215"/>
                  <a:pt x="96509" y="572889"/>
                  <a:pt x="85969" y="593969"/>
                </a:cubicBezTo>
                <a:cubicBezTo>
                  <a:pt x="61506" y="642895"/>
                  <a:pt x="77448" y="619531"/>
                  <a:pt x="62523" y="664307"/>
                </a:cubicBezTo>
                <a:cubicBezTo>
                  <a:pt x="58087" y="677616"/>
                  <a:pt x="52102" y="690358"/>
                  <a:pt x="46892" y="703384"/>
                </a:cubicBezTo>
                <a:cubicBezTo>
                  <a:pt x="27541" y="800135"/>
                  <a:pt x="38560" y="755993"/>
                  <a:pt x="15630" y="836246"/>
                </a:cubicBezTo>
                <a:cubicBezTo>
                  <a:pt x="11701" y="871609"/>
                  <a:pt x="0" y="971045"/>
                  <a:pt x="0" y="1000369"/>
                </a:cubicBezTo>
                <a:cubicBezTo>
                  <a:pt x="0" y="1062946"/>
                  <a:pt x="1588" y="1125671"/>
                  <a:pt x="7815" y="1187938"/>
                </a:cubicBezTo>
                <a:cubicBezTo>
                  <a:pt x="10640" y="1216187"/>
                  <a:pt x="35682" y="1262698"/>
                  <a:pt x="54707" y="1281723"/>
                </a:cubicBezTo>
                <a:cubicBezTo>
                  <a:pt x="62522" y="1289538"/>
                  <a:pt x="69159" y="1298745"/>
                  <a:pt x="78153" y="1305169"/>
                </a:cubicBezTo>
                <a:cubicBezTo>
                  <a:pt x="107990" y="1326481"/>
                  <a:pt x="126186" y="1323196"/>
                  <a:pt x="164123" y="1328615"/>
                </a:cubicBezTo>
                <a:cubicBezTo>
                  <a:pt x="271835" y="1325249"/>
                  <a:pt x="367162" y="1331486"/>
                  <a:pt x="468923" y="1312984"/>
                </a:cubicBezTo>
                <a:cubicBezTo>
                  <a:pt x="508131" y="1305855"/>
                  <a:pt x="586153" y="1289538"/>
                  <a:pt x="586153" y="1289538"/>
                </a:cubicBezTo>
                <a:cubicBezTo>
                  <a:pt x="683808" y="1250477"/>
                  <a:pt x="636466" y="1261757"/>
                  <a:pt x="726830" y="1250461"/>
                </a:cubicBezTo>
                <a:cubicBezTo>
                  <a:pt x="775256" y="1236625"/>
                  <a:pt x="800226" y="1228315"/>
                  <a:pt x="851877" y="1219200"/>
                </a:cubicBezTo>
                <a:cubicBezTo>
                  <a:pt x="956082" y="1200811"/>
                  <a:pt x="873194" y="1224567"/>
                  <a:pt x="976923" y="1195753"/>
                </a:cubicBezTo>
                <a:cubicBezTo>
                  <a:pt x="1003129" y="1188474"/>
                  <a:pt x="1029463" y="1181455"/>
                  <a:pt x="1055077" y="1172307"/>
                </a:cubicBezTo>
                <a:cubicBezTo>
                  <a:pt x="1096256" y="1157600"/>
                  <a:pt x="1191545" y="1113753"/>
                  <a:pt x="1250461" y="1101969"/>
                </a:cubicBezTo>
                <a:cubicBezTo>
                  <a:pt x="1271056" y="1097850"/>
                  <a:pt x="1292143" y="1096758"/>
                  <a:pt x="1312984" y="1094153"/>
                </a:cubicBezTo>
                <a:cubicBezTo>
                  <a:pt x="1326010" y="1088943"/>
                  <a:pt x="1339241" y="1084221"/>
                  <a:pt x="1352061" y="1078523"/>
                </a:cubicBezTo>
                <a:cubicBezTo>
                  <a:pt x="1385975" y="1063450"/>
                  <a:pt x="1375605" y="1063576"/>
                  <a:pt x="1406769" y="1055077"/>
                </a:cubicBezTo>
                <a:cubicBezTo>
                  <a:pt x="1427494" y="1049425"/>
                  <a:pt x="1448451" y="1044656"/>
                  <a:pt x="1469292" y="1039446"/>
                </a:cubicBezTo>
                <a:lnTo>
                  <a:pt x="1500553" y="1031630"/>
                </a:lnTo>
                <a:cubicBezTo>
                  <a:pt x="1552656" y="1034235"/>
                  <a:pt x="1605403" y="1030870"/>
                  <a:pt x="1656861" y="1039446"/>
                </a:cubicBezTo>
                <a:cubicBezTo>
                  <a:pt x="1669710" y="1041587"/>
                  <a:pt x="1679646" y="1053002"/>
                  <a:pt x="1688123" y="1062892"/>
                </a:cubicBezTo>
                <a:cubicBezTo>
                  <a:pt x="1696336" y="1072473"/>
                  <a:pt x="1715913" y="1124553"/>
                  <a:pt x="1719384" y="1133230"/>
                </a:cubicBezTo>
                <a:cubicBezTo>
                  <a:pt x="1711569" y="1190543"/>
                  <a:pt x="1713743" y="1250134"/>
                  <a:pt x="1695938" y="1305169"/>
                </a:cubicBezTo>
                <a:cubicBezTo>
                  <a:pt x="1684373" y="1340916"/>
                  <a:pt x="1654256" y="1367692"/>
                  <a:pt x="1633415" y="1398953"/>
                </a:cubicBezTo>
                <a:cubicBezTo>
                  <a:pt x="1628205" y="1406769"/>
                  <a:pt x="1622863" y="1414499"/>
                  <a:pt x="1617784" y="1422400"/>
                </a:cubicBezTo>
                <a:cubicBezTo>
                  <a:pt x="1599417" y="1450972"/>
                  <a:pt x="1584822" y="1482275"/>
                  <a:pt x="1563077" y="1508369"/>
                </a:cubicBezTo>
                <a:cubicBezTo>
                  <a:pt x="1550051" y="1524000"/>
                  <a:pt x="1537687" y="1540206"/>
                  <a:pt x="1524000" y="1555261"/>
                </a:cubicBezTo>
                <a:cubicBezTo>
                  <a:pt x="1511609" y="1568891"/>
                  <a:pt x="1495758" y="1579440"/>
                  <a:pt x="1484923" y="1594338"/>
                </a:cubicBezTo>
                <a:cubicBezTo>
                  <a:pt x="1474644" y="1608471"/>
                  <a:pt x="1471756" y="1627097"/>
                  <a:pt x="1461477" y="1641230"/>
                </a:cubicBezTo>
                <a:cubicBezTo>
                  <a:pt x="1450642" y="1656128"/>
                  <a:pt x="1433908" y="1665923"/>
                  <a:pt x="1422400" y="1680307"/>
                </a:cubicBezTo>
                <a:cubicBezTo>
                  <a:pt x="1392240" y="1718006"/>
                  <a:pt x="1390329" y="1752264"/>
                  <a:pt x="1367692" y="1797538"/>
                </a:cubicBezTo>
                <a:cubicBezTo>
                  <a:pt x="1308826" y="1915270"/>
                  <a:pt x="1376220" y="1774956"/>
                  <a:pt x="1328615" y="1891323"/>
                </a:cubicBezTo>
                <a:cubicBezTo>
                  <a:pt x="1297274" y="1967934"/>
                  <a:pt x="1273496" y="2000056"/>
                  <a:pt x="1258277" y="2071077"/>
                </a:cubicBezTo>
                <a:cubicBezTo>
                  <a:pt x="1254417" y="2089089"/>
                  <a:pt x="1253066" y="2107548"/>
                  <a:pt x="1250461" y="2125784"/>
                </a:cubicBezTo>
                <a:cubicBezTo>
                  <a:pt x="1244396" y="2216768"/>
                  <a:pt x="1234830" y="2345591"/>
                  <a:pt x="1234830" y="2430584"/>
                </a:cubicBezTo>
                <a:cubicBezTo>
                  <a:pt x="1234830" y="2493161"/>
                  <a:pt x="1234638" y="2556090"/>
                  <a:pt x="1242646" y="2618153"/>
                </a:cubicBezTo>
                <a:cubicBezTo>
                  <a:pt x="1245185" y="2637830"/>
                  <a:pt x="1258724" y="2654440"/>
                  <a:pt x="1266092" y="2672861"/>
                </a:cubicBezTo>
                <a:cubicBezTo>
                  <a:pt x="1279061" y="2705284"/>
                  <a:pt x="1269005" y="2703741"/>
                  <a:pt x="1305169" y="2735384"/>
                </a:cubicBezTo>
                <a:cubicBezTo>
                  <a:pt x="1313937" y="2743056"/>
                  <a:pt x="1325784" y="2746283"/>
                  <a:pt x="1336430" y="2751015"/>
                </a:cubicBezTo>
                <a:cubicBezTo>
                  <a:pt x="1378813" y="2769852"/>
                  <a:pt x="1385832" y="2771784"/>
                  <a:pt x="1438030" y="2774461"/>
                </a:cubicBezTo>
                <a:cubicBezTo>
                  <a:pt x="1518725" y="2778599"/>
                  <a:pt x="1599548" y="2779672"/>
                  <a:pt x="1680307" y="2782277"/>
                </a:cubicBezTo>
                <a:cubicBezTo>
                  <a:pt x="1771487" y="2779672"/>
                  <a:pt x="1862872" y="2781118"/>
                  <a:pt x="1953846" y="2774461"/>
                </a:cubicBezTo>
                <a:cubicBezTo>
                  <a:pt x="1970278" y="2773259"/>
                  <a:pt x="1987557" y="2768716"/>
                  <a:pt x="2000738" y="2758830"/>
                </a:cubicBezTo>
                <a:cubicBezTo>
                  <a:pt x="2010058" y="2751840"/>
                  <a:pt x="2010589" y="2737684"/>
                  <a:pt x="2016369" y="2727569"/>
                </a:cubicBezTo>
                <a:cubicBezTo>
                  <a:pt x="2021029" y="2719414"/>
                  <a:pt x="2027340" y="2712278"/>
                  <a:pt x="2032000" y="2704123"/>
                </a:cubicBezTo>
                <a:cubicBezTo>
                  <a:pt x="2037780" y="2694007"/>
                  <a:pt x="2041972" y="2683045"/>
                  <a:pt x="2047630" y="2672861"/>
                </a:cubicBezTo>
                <a:cubicBezTo>
                  <a:pt x="2055007" y="2659582"/>
                  <a:pt x="2063700" y="2647063"/>
                  <a:pt x="2071077" y="2633784"/>
                </a:cubicBezTo>
                <a:cubicBezTo>
                  <a:pt x="2076735" y="2623600"/>
                  <a:pt x="2080532" y="2612402"/>
                  <a:pt x="2086707" y="2602523"/>
                </a:cubicBezTo>
                <a:cubicBezTo>
                  <a:pt x="2093611" y="2591477"/>
                  <a:pt x="2102582" y="2581860"/>
                  <a:pt x="2110153" y="2571261"/>
                </a:cubicBezTo>
                <a:cubicBezTo>
                  <a:pt x="2115613" y="2563618"/>
                  <a:pt x="2120574" y="2555630"/>
                  <a:pt x="2125784" y="2547815"/>
                </a:cubicBezTo>
                <a:cubicBezTo>
                  <a:pt x="2128389" y="2534789"/>
                  <a:pt x="2127659" y="2520619"/>
                  <a:pt x="2133600" y="2508738"/>
                </a:cubicBezTo>
                <a:cubicBezTo>
                  <a:pt x="2138543" y="2498852"/>
                  <a:pt x="2151112" y="2494617"/>
                  <a:pt x="2157046" y="2485292"/>
                </a:cubicBezTo>
                <a:cubicBezTo>
                  <a:pt x="2169556" y="2465634"/>
                  <a:pt x="2177887" y="2443610"/>
                  <a:pt x="2188307" y="2422769"/>
                </a:cubicBezTo>
                <a:lnTo>
                  <a:pt x="2188307" y="2422769"/>
                </a:lnTo>
                <a:cubicBezTo>
                  <a:pt x="2190912" y="2412348"/>
                  <a:pt x="2193297" y="2401870"/>
                  <a:pt x="2196123" y="2391507"/>
                </a:cubicBezTo>
                <a:cubicBezTo>
                  <a:pt x="2201113" y="2373210"/>
                  <a:pt x="2207153" y="2355199"/>
                  <a:pt x="2211753" y="2336800"/>
                </a:cubicBezTo>
                <a:cubicBezTo>
                  <a:pt x="2214975" y="2323913"/>
                  <a:pt x="2216687" y="2310690"/>
                  <a:pt x="2219569" y="2297723"/>
                </a:cubicBezTo>
                <a:cubicBezTo>
                  <a:pt x="2241644" y="2198388"/>
                  <a:pt x="2211627" y="2345241"/>
                  <a:pt x="2235200" y="2227384"/>
                </a:cubicBezTo>
                <a:cubicBezTo>
                  <a:pt x="2237805" y="2188307"/>
                  <a:pt x="2240122" y="2149210"/>
                  <a:pt x="2243015" y="2110153"/>
                </a:cubicBezTo>
                <a:cubicBezTo>
                  <a:pt x="2245332" y="2078869"/>
                  <a:pt x="2249551" y="2047713"/>
                  <a:pt x="2250830" y="2016369"/>
                </a:cubicBezTo>
                <a:cubicBezTo>
                  <a:pt x="2257537" y="1852051"/>
                  <a:pt x="2253112" y="1756801"/>
                  <a:pt x="2266461" y="1609969"/>
                </a:cubicBezTo>
                <a:cubicBezTo>
                  <a:pt x="2272273" y="1546040"/>
                  <a:pt x="2275690" y="1559085"/>
                  <a:pt x="2289907" y="1492738"/>
                </a:cubicBezTo>
                <a:cubicBezTo>
                  <a:pt x="2322534" y="1340477"/>
                  <a:pt x="2267449" y="1573770"/>
                  <a:pt x="2305538" y="1383323"/>
                </a:cubicBezTo>
                <a:cubicBezTo>
                  <a:pt x="2309340" y="1364313"/>
                  <a:pt x="2325726" y="1309840"/>
                  <a:pt x="2336800" y="1289538"/>
                </a:cubicBezTo>
                <a:cubicBezTo>
                  <a:pt x="2427006" y="1124160"/>
                  <a:pt x="2289378" y="1405742"/>
                  <a:pt x="2422769" y="1172307"/>
                </a:cubicBezTo>
                <a:cubicBezTo>
                  <a:pt x="2468653" y="1092010"/>
                  <a:pt x="2439179" y="1132451"/>
                  <a:pt x="2516553" y="1055077"/>
                </a:cubicBezTo>
                <a:lnTo>
                  <a:pt x="2540000" y="1031630"/>
                </a:lnTo>
                <a:cubicBezTo>
                  <a:pt x="2550420" y="1021210"/>
                  <a:pt x="2558624" y="1007951"/>
                  <a:pt x="2571261" y="1000369"/>
                </a:cubicBezTo>
                <a:cubicBezTo>
                  <a:pt x="2584287" y="992554"/>
                  <a:pt x="2598271" y="986150"/>
                  <a:pt x="2610338" y="976923"/>
                </a:cubicBezTo>
                <a:cubicBezTo>
                  <a:pt x="2642663" y="952204"/>
                  <a:pt x="2668973" y="919273"/>
                  <a:pt x="2704123" y="898769"/>
                </a:cubicBezTo>
                <a:lnTo>
                  <a:pt x="2797907" y="844061"/>
                </a:lnTo>
                <a:cubicBezTo>
                  <a:pt x="2816084" y="833538"/>
                  <a:pt x="2832690" y="819442"/>
                  <a:pt x="2852615" y="812800"/>
                </a:cubicBezTo>
                <a:cubicBezTo>
                  <a:pt x="2886251" y="801587"/>
                  <a:pt x="2868069" y="806982"/>
                  <a:pt x="2907323" y="797169"/>
                </a:cubicBezTo>
                <a:cubicBezTo>
                  <a:pt x="2982431" y="800924"/>
                  <a:pt x="3213641" y="752548"/>
                  <a:pt x="3290277" y="867507"/>
                </a:cubicBezTo>
                <a:lnTo>
                  <a:pt x="3305907" y="890953"/>
                </a:lnTo>
                <a:cubicBezTo>
                  <a:pt x="3312009" y="918413"/>
                  <a:pt x="3326144" y="976096"/>
                  <a:pt x="3329353" y="1008184"/>
                </a:cubicBezTo>
                <a:cubicBezTo>
                  <a:pt x="3332991" y="1044567"/>
                  <a:pt x="3334564" y="1081128"/>
                  <a:pt x="3337169" y="1117600"/>
                </a:cubicBezTo>
                <a:cubicBezTo>
                  <a:pt x="3334564" y="1159282"/>
                  <a:pt x="3334533" y="1201205"/>
                  <a:pt x="3329353" y="1242646"/>
                </a:cubicBezTo>
                <a:cubicBezTo>
                  <a:pt x="3319748" y="1319485"/>
                  <a:pt x="3286205" y="1348647"/>
                  <a:pt x="3259015" y="1430215"/>
                </a:cubicBezTo>
                <a:cubicBezTo>
                  <a:pt x="3193733" y="1626058"/>
                  <a:pt x="3258175" y="1455340"/>
                  <a:pt x="3204307" y="1563077"/>
                </a:cubicBezTo>
                <a:cubicBezTo>
                  <a:pt x="3187222" y="1597247"/>
                  <a:pt x="3187635" y="1612574"/>
                  <a:pt x="3173046" y="1649046"/>
                </a:cubicBezTo>
                <a:cubicBezTo>
                  <a:pt x="3128150" y="1761285"/>
                  <a:pt x="3184085" y="1612099"/>
                  <a:pt x="3141784" y="1703753"/>
                </a:cubicBezTo>
                <a:cubicBezTo>
                  <a:pt x="3130026" y="1729229"/>
                  <a:pt x="3126087" y="1758561"/>
                  <a:pt x="3110523" y="1781907"/>
                </a:cubicBezTo>
                <a:cubicBezTo>
                  <a:pt x="3088429" y="1815047"/>
                  <a:pt x="3099093" y="1796952"/>
                  <a:pt x="3079261" y="1836615"/>
                </a:cubicBezTo>
                <a:cubicBezTo>
                  <a:pt x="3076656" y="1847036"/>
                  <a:pt x="3075677" y="1858004"/>
                  <a:pt x="3071446" y="1867877"/>
                </a:cubicBezTo>
                <a:cubicBezTo>
                  <a:pt x="3067746" y="1876510"/>
                  <a:pt x="3058785" y="1882412"/>
                  <a:pt x="3055815" y="1891323"/>
                </a:cubicBezTo>
                <a:cubicBezTo>
                  <a:pt x="3050804" y="1906356"/>
                  <a:pt x="3050835" y="1922624"/>
                  <a:pt x="3048000" y="1938215"/>
                </a:cubicBezTo>
                <a:cubicBezTo>
                  <a:pt x="3045624" y="1951284"/>
                  <a:pt x="3043406" y="1964405"/>
                  <a:pt x="3040184" y="1977292"/>
                </a:cubicBezTo>
                <a:cubicBezTo>
                  <a:pt x="3029912" y="2018379"/>
                  <a:pt x="3021963" y="2031889"/>
                  <a:pt x="3016738" y="2071077"/>
                </a:cubicBezTo>
                <a:cubicBezTo>
                  <a:pt x="3013278" y="2097028"/>
                  <a:pt x="3011528" y="2123179"/>
                  <a:pt x="3008923" y="2149230"/>
                </a:cubicBezTo>
                <a:cubicBezTo>
                  <a:pt x="3014133" y="2248225"/>
                  <a:pt x="3015155" y="2347530"/>
                  <a:pt x="3024553" y="2446215"/>
                </a:cubicBezTo>
                <a:cubicBezTo>
                  <a:pt x="3026507" y="2466727"/>
                  <a:pt x="3054998" y="2493200"/>
                  <a:pt x="3063630" y="2508738"/>
                </a:cubicBezTo>
                <a:cubicBezTo>
                  <a:pt x="3114346" y="2600027"/>
                  <a:pt x="3029087" y="2484481"/>
                  <a:pt x="3110523" y="2610338"/>
                </a:cubicBezTo>
                <a:cubicBezTo>
                  <a:pt x="3126659" y="2635276"/>
                  <a:pt x="3151946" y="2654110"/>
                  <a:pt x="3165230" y="2680677"/>
                </a:cubicBezTo>
                <a:cubicBezTo>
                  <a:pt x="3208072" y="2766358"/>
                  <a:pt x="3151498" y="2661450"/>
                  <a:pt x="3204307" y="2735384"/>
                </a:cubicBezTo>
                <a:cubicBezTo>
                  <a:pt x="3211079" y="2744865"/>
                  <a:pt x="3214158" y="2756530"/>
                  <a:pt x="3219938" y="2766646"/>
                </a:cubicBezTo>
                <a:cubicBezTo>
                  <a:pt x="3224598" y="2774801"/>
                  <a:pt x="3230359" y="2782277"/>
                  <a:pt x="3235569" y="2790092"/>
                </a:cubicBezTo>
                <a:cubicBezTo>
                  <a:pt x="3241947" y="2809227"/>
                  <a:pt x="3246942" y="2827898"/>
                  <a:pt x="3259015" y="2844800"/>
                </a:cubicBezTo>
                <a:cubicBezTo>
                  <a:pt x="3265439" y="2853794"/>
                  <a:pt x="3274646" y="2860431"/>
                  <a:pt x="3282461" y="2868246"/>
                </a:cubicBezTo>
                <a:cubicBezTo>
                  <a:pt x="3285066" y="2876061"/>
                  <a:pt x="3284452" y="2885867"/>
                  <a:pt x="3290277" y="2891692"/>
                </a:cubicBezTo>
                <a:cubicBezTo>
                  <a:pt x="3296102" y="2897517"/>
                  <a:pt x="3305485" y="2899507"/>
                  <a:pt x="3313723" y="2899507"/>
                </a:cubicBezTo>
                <a:cubicBezTo>
                  <a:pt x="3404881" y="2899507"/>
                  <a:pt x="3402297" y="2823959"/>
                  <a:pt x="3423138" y="285261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skip edge 13.</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87179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C in a distance of 17</a:t>
            </a:r>
          </a:p>
          <a:p>
            <a:pPr lvl="1"/>
            <a:r>
              <a:rPr lang="en-US" sz="1600" dirty="0"/>
              <a:t>C in a distance of 5 + 10</a:t>
            </a:r>
          </a:p>
          <a:p>
            <a:pPr lvl="1"/>
            <a:r>
              <a:rPr lang="en-US" sz="1600" dirty="0"/>
              <a:t>D in a distance of 5 + 19</a:t>
            </a:r>
          </a:p>
          <a:p>
            <a:pPr lvl="1"/>
            <a:r>
              <a:rPr lang="en-US" sz="1600" dirty="0"/>
              <a:t>F in a distance of 5 + 13</a:t>
            </a:r>
          </a:p>
          <a:p>
            <a:pPr marL="45720" indent="0">
              <a:buNone/>
            </a:pPr>
            <a:r>
              <a:rPr lang="en-US" sz="1800" dirty="0"/>
              <a:t>The last 3 distances are from path [A, B].</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25132141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87D61F94-5493-452D-A315-8B9B7F88935A}"/>
              </a:ext>
            </a:extLst>
          </p:cNvPr>
          <p:cNvSpPr/>
          <p:nvPr/>
        </p:nvSpPr>
        <p:spPr>
          <a:xfrm>
            <a:off x="6252308" y="1602154"/>
            <a:ext cx="5767754" cy="3954584"/>
          </a:xfrm>
          <a:custGeom>
            <a:avLst/>
            <a:gdLst>
              <a:gd name="connsiteX0" fmla="*/ 1445846 w 5767754"/>
              <a:gd name="connsiteY0" fmla="*/ 195385 h 4024923"/>
              <a:gd name="connsiteX1" fmla="*/ 1336430 w 5767754"/>
              <a:gd name="connsiteY1" fmla="*/ 211016 h 4024923"/>
              <a:gd name="connsiteX2" fmla="*/ 1297354 w 5767754"/>
              <a:gd name="connsiteY2" fmla="*/ 226647 h 4024923"/>
              <a:gd name="connsiteX3" fmla="*/ 1180123 w 5767754"/>
              <a:gd name="connsiteY3" fmla="*/ 242277 h 4024923"/>
              <a:gd name="connsiteX4" fmla="*/ 992554 w 5767754"/>
              <a:gd name="connsiteY4" fmla="*/ 257908 h 4024923"/>
              <a:gd name="connsiteX5" fmla="*/ 812800 w 5767754"/>
              <a:gd name="connsiteY5" fmla="*/ 289170 h 4024923"/>
              <a:gd name="connsiteX6" fmla="*/ 617415 w 5767754"/>
              <a:gd name="connsiteY6" fmla="*/ 328247 h 4024923"/>
              <a:gd name="connsiteX7" fmla="*/ 508000 w 5767754"/>
              <a:gd name="connsiteY7" fmla="*/ 359508 h 4024923"/>
              <a:gd name="connsiteX8" fmla="*/ 429846 w 5767754"/>
              <a:gd name="connsiteY8" fmla="*/ 375139 h 4024923"/>
              <a:gd name="connsiteX9" fmla="*/ 398584 w 5767754"/>
              <a:gd name="connsiteY9" fmla="*/ 390770 h 4024923"/>
              <a:gd name="connsiteX10" fmla="*/ 367323 w 5767754"/>
              <a:gd name="connsiteY10" fmla="*/ 398585 h 4024923"/>
              <a:gd name="connsiteX11" fmla="*/ 289169 w 5767754"/>
              <a:gd name="connsiteY11" fmla="*/ 445477 h 4024923"/>
              <a:gd name="connsiteX12" fmla="*/ 265723 w 5767754"/>
              <a:gd name="connsiteY12" fmla="*/ 461108 h 4024923"/>
              <a:gd name="connsiteX13" fmla="*/ 234461 w 5767754"/>
              <a:gd name="connsiteY13" fmla="*/ 492370 h 4024923"/>
              <a:gd name="connsiteX14" fmla="*/ 195384 w 5767754"/>
              <a:gd name="connsiteY14" fmla="*/ 523631 h 4024923"/>
              <a:gd name="connsiteX15" fmla="*/ 171938 w 5767754"/>
              <a:gd name="connsiteY15" fmla="*/ 554893 h 4024923"/>
              <a:gd name="connsiteX16" fmla="*/ 109415 w 5767754"/>
              <a:gd name="connsiteY16" fmla="*/ 617416 h 4024923"/>
              <a:gd name="connsiteX17" fmla="*/ 70338 w 5767754"/>
              <a:gd name="connsiteY17" fmla="*/ 679939 h 4024923"/>
              <a:gd name="connsiteX18" fmla="*/ 54707 w 5767754"/>
              <a:gd name="connsiteY18" fmla="*/ 703385 h 4024923"/>
              <a:gd name="connsiteX19" fmla="*/ 23446 w 5767754"/>
              <a:gd name="connsiteY19" fmla="*/ 773723 h 4024923"/>
              <a:gd name="connsiteX20" fmla="*/ 15630 w 5767754"/>
              <a:gd name="connsiteY20" fmla="*/ 812800 h 4024923"/>
              <a:gd name="connsiteX21" fmla="*/ 0 w 5767754"/>
              <a:gd name="connsiteY21" fmla="*/ 867508 h 4024923"/>
              <a:gd name="connsiteX22" fmla="*/ 7815 w 5767754"/>
              <a:gd name="connsiteY22" fmla="*/ 1078523 h 4024923"/>
              <a:gd name="connsiteX23" fmla="*/ 15630 w 5767754"/>
              <a:gd name="connsiteY23" fmla="*/ 1101970 h 4024923"/>
              <a:gd name="connsiteX24" fmla="*/ 23446 w 5767754"/>
              <a:gd name="connsiteY24" fmla="*/ 1141047 h 4024923"/>
              <a:gd name="connsiteX25" fmla="*/ 62523 w 5767754"/>
              <a:gd name="connsiteY25" fmla="*/ 1195754 h 4024923"/>
              <a:gd name="connsiteX26" fmla="*/ 140677 w 5767754"/>
              <a:gd name="connsiteY26" fmla="*/ 1273908 h 4024923"/>
              <a:gd name="connsiteX27" fmla="*/ 195384 w 5767754"/>
              <a:gd name="connsiteY27" fmla="*/ 1289539 h 4024923"/>
              <a:gd name="connsiteX28" fmla="*/ 226646 w 5767754"/>
              <a:gd name="connsiteY28" fmla="*/ 1297354 h 4024923"/>
              <a:gd name="connsiteX29" fmla="*/ 586154 w 5767754"/>
              <a:gd name="connsiteY29" fmla="*/ 1289539 h 4024923"/>
              <a:gd name="connsiteX30" fmla="*/ 734646 w 5767754"/>
              <a:gd name="connsiteY30" fmla="*/ 1266093 h 4024923"/>
              <a:gd name="connsiteX31" fmla="*/ 812800 w 5767754"/>
              <a:gd name="connsiteY31" fmla="*/ 1250462 h 4024923"/>
              <a:gd name="connsiteX32" fmla="*/ 867507 w 5767754"/>
              <a:gd name="connsiteY32" fmla="*/ 1219200 h 4024923"/>
              <a:gd name="connsiteX33" fmla="*/ 906584 w 5767754"/>
              <a:gd name="connsiteY33" fmla="*/ 1203570 h 4024923"/>
              <a:gd name="connsiteX34" fmla="*/ 953477 w 5767754"/>
              <a:gd name="connsiteY34" fmla="*/ 1195754 h 4024923"/>
              <a:gd name="connsiteX35" fmla="*/ 1039446 w 5767754"/>
              <a:gd name="connsiteY35" fmla="*/ 1180123 h 4024923"/>
              <a:gd name="connsiteX36" fmla="*/ 1164492 w 5767754"/>
              <a:gd name="connsiteY36" fmla="*/ 1172308 h 4024923"/>
              <a:gd name="connsiteX37" fmla="*/ 1242646 w 5767754"/>
              <a:gd name="connsiteY37" fmla="*/ 1156677 h 4024923"/>
              <a:gd name="connsiteX38" fmla="*/ 1312984 w 5767754"/>
              <a:gd name="connsiteY38" fmla="*/ 1141047 h 4024923"/>
              <a:gd name="connsiteX39" fmla="*/ 1383323 w 5767754"/>
              <a:gd name="connsiteY39" fmla="*/ 1125416 h 4024923"/>
              <a:gd name="connsiteX40" fmla="*/ 1477107 w 5767754"/>
              <a:gd name="connsiteY40" fmla="*/ 1101970 h 4024923"/>
              <a:gd name="connsiteX41" fmla="*/ 1539630 w 5767754"/>
              <a:gd name="connsiteY41" fmla="*/ 1086339 h 4024923"/>
              <a:gd name="connsiteX42" fmla="*/ 1578707 w 5767754"/>
              <a:gd name="connsiteY42" fmla="*/ 1078523 h 4024923"/>
              <a:gd name="connsiteX43" fmla="*/ 1609969 w 5767754"/>
              <a:gd name="connsiteY43" fmla="*/ 1070708 h 4024923"/>
              <a:gd name="connsiteX44" fmla="*/ 1735015 w 5767754"/>
              <a:gd name="connsiteY44" fmla="*/ 1055077 h 4024923"/>
              <a:gd name="connsiteX45" fmla="*/ 1758461 w 5767754"/>
              <a:gd name="connsiteY45" fmla="*/ 1047262 h 4024923"/>
              <a:gd name="connsiteX46" fmla="*/ 1774092 w 5767754"/>
              <a:gd name="connsiteY46" fmla="*/ 1078523 h 4024923"/>
              <a:gd name="connsiteX47" fmla="*/ 1766277 w 5767754"/>
              <a:gd name="connsiteY47" fmla="*/ 1141047 h 4024923"/>
              <a:gd name="connsiteX48" fmla="*/ 1711569 w 5767754"/>
              <a:gd name="connsiteY48" fmla="*/ 1187939 h 4024923"/>
              <a:gd name="connsiteX49" fmla="*/ 1664677 w 5767754"/>
              <a:gd name="connsiteY49" fmla="*/ 1211385 h 4024923"/>
              <a:gd name="connsiteX50" fmla="*/ 1609969 w 5767754"/>
              <a:gd name="connsiteY50" fmla="*/ 1258277 h 4024923"/>
              <a:gd name="connsiteX51" fmla="*/ 1586523 w 5767754"/>
              <a:gd name="connsiteY51" fmla="*/ 1266093 h 4024923"/>
              <a:gd name="connsiteX52" fmla="*/ 1547446 w 5767754"/>
              <a:gd name="connsiteY52" fmla="*/ 1289539 h 4024923"/>
              <a:gd name="connsiteX53" fmla="*/ 1500554 w 5767754"/>
              <a:gd name="connsiteY53" fmla="*/ 1305170 h 4024923"/>
              <a:gd name="connsiteX54" fmla="*/ 1461477 w 5767754"/>
              <a:gd name="connsiteY54" fmla="*/ 1320800 h 4024923"/>
              <a:gd name="connsiteX55" fmla="*/ 1430215 w 5767754"/>
              <a:gd name="connsiteY55" fmla="*/ 1336431 h 4024923"/>
              <a:gd name="connsiteX56" fmla="*/ 1383323 w 5767754"/>
              <a:gd name="connsiteY56" fmla="*/ 1383323 h 4024923"/>
              <a:gd name="connsiteX57" fmla="*/ 1359877 w 5767754"/>
              <a:gd name="connsiteY57" fmla="*/ 1406770 h 4024923"/>
              <a:gd name="connsiteX58" fmla="*/ 1312984 w 5767754"/>
              <a:gd name="connsiteY58" fmla="*/ 1469293 h 4024923"/>
              <a:gd name="connsiteX59" fmla="*/ 1297354 w 5767754"/>
              <a:gd name="connsiteY59" fmla="*/ 1531816 h 4024923"/>
              <a:gd name="connsiteX60" fmla="*/ 1258277 w 5767754"/>
              <a:gd name="connsiteY60" fmla="*/ 1594339 h 4024923"/>
              <a:gd name="connsiteX61" fmla="*/ 1242646 w 5767754"/>
              <a:gd name="connsiteY61" fmla="*/ 1617785 h 4024923"/>
              <a:gd name="connsiteX62" fmla="*/ 1227015 w 5767754"/>
              <a:gd name="connsiteY62" fmla="*/ 1641231 h 4024923"/>
              <a:gd name="connsiteX63" fmla="*/ 1195754 w 5767754"/>
              <a:gd name="connsiteY63" fmla="*/ 1680308 h 4024923"/>
              <a:gd name="connsiteX64" fmla="*/ 1180123 w 5767754"/>
              <a:gd name="connsiteY64" fmla="*/ 1735016 h 4024923"/>
              <a:gd name="connsiteX65" fmla="*/ 1172307 w 5767754"/>
              <a:gd name="connsiteY65" fmla="*/ 1758462 h 4024923"/>
              <a:gd name="connsiteX66" fmla="*/ 1141046 w 5767754"/>
              <a:gd name="connsiteY66" fmla="*/ 1797539 h 4024923"/>
              <a:gd name="connsiteX67" fmla="*/ 1101969 w 5767754"/>
              <a:gd name="connsiteY67" fmla="*/ 1883508 h 4024923"/>
              <a:gd name="connsiteX68" fmla="*/ 1078523 w 5767754"/>
              <a:gd name="connsiteY68" fmla="*/ 1922585 h 4024923"/>
              <a:gd name="connsiteX69" fmla="*/ 1062892 w 5767754"/>
              <a:gd name="connsiteY69" fmla="*/ 2032000 h 4024923"/>
              <a:gd name="connsiteX70" fmla="*/ 1055077 w 5767754"/>
              <a:gd name="connsiteY70" fmla="*/ 2055447 h 4024923"/>
              <a:gd name="connsiteX71" fmla="*/ 1039446 w 5767754"/>
              <a:gd name="connsiteY71" fmla="*/ 2141416 h 4024923"/>
              <a:gd name="connsiteX72" fmla="*/ 1031630 w 5767754"/>
              <a:gd name="connsiteY72" fmla="*/ 2164862 h 4024923"/>
              <a:gd name="connsiteX73" fmla="*/ 1031630 w 5767754"/>
              <a:gd name="connsiteY73" fmla="*/ 2493108 h 4024923"/>
              <a:gd name="connsiteX74" fmla="*/ 1039446 w 5767754"/>
              <a:gd name="connsiteY74" fmla="*/ 2540000 h 4024923"/>
              <a:gd name="connsiteX75" fmla="*/ 1070707 w 5767754"/>
              <a:gd name="connsiteY75" fmla="*/ 2594708 h 4024923"/>
              <a:gd name="connsiteX76" fmla="*/ 1133230 w 5767754"/>
              <a:gd name="connsiteY76" fmla="*/ 2688493 h 4024923"/>
              <a:gd name="connsiteX77" fmla="*/ 1180123 w 5767754"/>
              <a:gd name="connsiteY77" fmla="*/ 2719754 h 4024923"/>
              <a:gd name="connsiteX78" fmla="*/ 1227015 w 5767754"/>
              <a:gd name="connsiteY78" fmla="*/ 2766647 h 4024923"/>
              <a:gd name="connsiteX79" fmla="*/ 1258277 w 5767754"/>
              <a:gd name="connsiteY79" fmla="*/ 2782277 h 4024923"/>
              <a:gd name="connsiteX80" fmla="*/ 1281723 w 5767754"/>
              <a:gd name="connsiteY80" fmla="*/ 2790093 h 4024923"/>
              <a:gd name="connsiteX81" fmla="*/ 1344246 w 5767754"/>
              <a:gd name="connsiteY81" fmla="*/ 2821354 h 4024923"/>
              <a:gd name="connsiteX82" fmla="*/ 1406769 w 5767754"/>
              <a:gd name="connsiteY82" fmla="*/ 2829170 h 4024923"/>
              <a:gd name="connsiteX83" fmla="*/ 1524000 w 5767754"/>
              <a:gd name="connsiteY83" fmla="*/ 2844800 h 4024923"/>
              <a:gd name="connsiteX84" fmla="*/ 1883507 w 5767754"/>
              <a:gd name="connsiteY84" fmla="*/ 2836985 h 4024923"/>
              <a:gd name="connsiteX85" fmla="*/ 1906954 w 5767754"/>
              <a:gd name="connsiteY85" fmla="*/ 2829170 h 4024923"/>
              <a:gd name="connsiteX86" fmla="*/ 1977292 w 5767754"/>
              <a:gd name="connsiteY86" fmla="*/ 2805723 h 4024923"/>
              <a:gd name="connsiteX87" fmla="*/ 2047630 w 5767754"/>
              <a:gd name="connsiteY87" fmla="*/ 2751016 h 4024923"/>
              <a:gd name="connsiteX88" fmla="*/ 2125784 w 5767754"/>
              <a:gd name="connsiteY88" fmla="*/ 2680677 h 4024923"/>
              <a:gd name="connsiteX89" fmla="*/ 2141415 w 5767754"/>
              <a:gd name="connsiteY89" fmla="*/ 2649416 h 4024923"/>
              <a:gd name="connsiteX90" fmla="*/ 2180492 w 5767754"/>
              <a:gd name="connsiteY90" fmla="*/ 2586893 h 4024923"/>
              <a:gd name="connsiteX91" fmla="*/ 2196123 w 5767754"/>
              <a:gd name="connsiteY91" fmla="*/ 2540000 h 4024923"/>
              <a:gd name="connsiteX92" fmla="*/ 2211754 w 5767754"/>
              <a:gd name="connsiteY92" fmla="*/ 2485293 h 4024923"/>
              <a:gd name="connsiteX93" fmla="*/ 2219569 w 5767754"/>
              <a:gd name="connsiteY93" fmla="*/ 2430585 h 4024923"/>
              <a:gd name="connsiteX94" fmla="*/ 2235200 w 5767754"/>
              <a:gd name="connsiteY94" fmla="*/ 2352431 h 4024923"/>
              <a:gd name="connsiteX95" fmla="*/ 2243015 w 5767754"/>
              <a:gd name="connsiteY95" fmla="*/ 2297723 h 4024923"/>
              <a:gd name="connsiteX96" fmla="*/ 2250830 w 5767754"/>
              <a:gd name="connsiteY96" fmla="*/ 2227385 h 4024923"/>
              <a:gd name="connsiteX97" fmla="*/ 2266461 w 5767754"/>
              <a:gd name="connsiteY97" fmla="*/ 2149231 h 4024923"/>
              <a:gd name="connsiteX98" fmla="*/ 2282092 w 5767754"/>
              <a:gd name="connsiteY98" fmla="*/ 2039816 h 4024923"/>
              <a:gd name="connsiteX99" fmla="*/ 2289907 w 5767754"/>
              <a:gd name="connsiteY99" fmla="*/ 1992923 h 4024923"/>
              <a:gd name="connsiteX100" fmla="*/ 2297723 w 5767754"/>
              <a:gd name="connsiteY100" fmla="*/ 1969477 h 4024923"/>
              <a:gd name="connsiteX101" fmla="*/ 2305538 w 5767754"/>
              <a:gd name="connsiteY101" fmla="*/ 1922585 h 4024923"/>
              <a:gd name="connsiteX102" fmla="*/ 2321169 w 5767754"/>
              <a:gd name="connsiteY102" fmla="*/ 1883508 h 4024923"/>
              <a:gd name="connsiteX103" fmla="*/ 2328984 w 5767754"/>
              <a:gd name="connsiteY103" fmla="*/ 1860062 h 4024923"/>
              <a:gd name="connsiteX104" fmla="*/ 2344615 w 5767754"/>
              <a:gd name="connsiteY104" fmla="*/ 1820985 h 4024923"/>
              <a:gd name="connsiteX105" fmla="*/ 2360246 w 5767754"/>
              <a:gd name="connsiteY105" fmla="*/ 1766277 h 4024923"/>
              <a:gd name="connsiteX106" fmla="*/ 2391507 w 5767754"/>
              <a:gd name="connsiteY106" fmla="*/ 1703754 h 4024923"/>
              <a:gd name="connsiteX107" fmla="*/ 2407138 w 5767754"/>
              <a:gd name="connsiteY107" fmla="*/ 1656862 h 4024923"/>
              <a:gd name="connsiteX108" fmla="*/ 2446215 w 5767754"/>
              <a:gd name="connsiteY108" fmla="*/ 1594339 h 4024923"/>
              <a:gd name="connsiteX109" fmla="*/ 2477477 w 5767754"/>
              <a:gd name="connsiteY109" fmla="*/ 1531816 h 4024923"/>
              <a:gd name="connsiteX110" fmla="*/ 2485292 w 5767754"/>
              <a:gd name="connsiteY110" fmla="*/ 1500554 h 4024923"/>
              <a:gd name="connsiteX111" fmla="*/ 2508738 w 5767754"/>
              <a:gd name="connsiteY111" fmla="*/ 1461477 h 4024923"/>
              <a:gd name="connsiteX112" fmla="*/ 2516554 w 5767754"/>
              <a:gd name="connsiteY112" fmla="*/ 1438031 h 4024923"/>
              <a:gd name="connsiteX113" fmla="*/ 2555630 w 5767754"/>
              <a:gd name="connsiteY113" fmla="*/ 1383323 h 4024923"/>
              <a:gd name="connsiteX114" fmla="*/ 2571261 w 5767754"/>
              <a:gd name="connsiteY114" fmla="*/ 1352062 h 4024923"/>
              <a:gd name="connsiteX115" fmla="*/ 2586892 w 5767754"/>
              <a:gd name="connsiteY115" fmla="*/ 1328616 h 4024923"/>
              <a:gd name="connsiteX116" fmla="*/ 2657230 w 5767754"/>
              <a:gd name="connsiteY116" fmla="*/ 1203570 h 4024923"/>
              <a:gd name="connsiteX117" fmla="*/ 2711938 w 5767754"/>
              <a:gd name="connsiteY117" fmla="*/ 1156677 h 4024923"/>
              <a:gd name="connsiteX118" fmla="*/ 2751015 w 5767754"/>
              <a:gd name="connsiteY118" fmla="*/ 1109785 h 4024923"/>
              <a:gd name="connsiteX119" fmla="*/ 2797907 w 5767754"/>
              <a:gd name="connsiteY119" fmla="*/ 1070708 h 4024923"/>
              <a:gd name="connsiteX120" fmla="*/ 2844800 w 5767754"/>
              <a:gd name="connsiteY120" fmla="*/ 1055077 h 4024923"/>
              <a:gd name="connsiteX121" fmla="*/ 2891692 w 5767754"/>
              <a:gd name="connsiteY121" fmla="*/ 1023816 h 4024923"/>
              <a:gd name="connsiteX122" fmla="*/ 3040184 w 5767754"/>
              <a:gd name="connsiteY122" fmla="*/ 1031631 h 4024923"/>
              <a:gd name="connsiteX123" fmla="*/ 3110523 w 5767754"/>
              <a:gd name="connsiteY123" fmla="*/ 1086339 h 4024923"/>
              <a:gd name="connsiteX124" fmla="*/ 3126154 w 5767754"/>
              <a:gd name="connsiteY124" fmla="*/ 1109785 h 4024923"/>
              <a:gd name="connsiteX125" fmla="*/ 3149600 w 5767754"/>
              <a:gd name="connsiteY125" fmla="*/ 1164493 h 4024923"/>
              <a:gd name="connsiteX126" fmla="*/ 3157415 w 5767754"/>
              <a:gd name="connsiteY126" fmla="*/ 1187939 h 4024923"/>
              <a:gd name="connsiteX127" fmla="*/ 3165230 w 5767754"/>
              <a:gd name="connsiteY127" fmla="*/ 1219200 h 4024923"/>
              <a:gd name="connsiteX128" fmla="*/ 3180861 w 5767754"/>
              <a:gd name="connsiteY128" fmla="*/ 1242647 h 4024923"/>
              <a:gd name="connsiteX129" fmla="*/ 3180861 w 5767754"/>
              <a:gd name="connsiteY129" fmla="*/ 1570893 h 4024923"/>
              <a:gd name="connsiteX130" fmla="*/ 3165230 w 5767754"/>
              <a:gd name="connsiteY130" fmla="*/ 1656862 h 4024923"/>
              <a:gd name="connsiteX131" fmla="*/ 3149600 w 5767754"/>
              <a:gd name="connsiteY131" fmla="*/ 1703754 h 4024923"/>
              <a:gd name="connsiteX132" fmla="*/ 3133969 w 5767754"/>
              <a:gd name="connsiteY132" fmla="*/ 1766277 h 4024923"/>
              <a:gd name="connsiteX133" fmla="*/ 3118338 w 5767754"/>
              <a:gd name="connsiteY133" fmla="*/ 1844431 h 4024923"/>
              <a:gd name="connsiteX134" fmla="*/ 3102707 w 5767754"/>
              <a:gd name="connsiteY134" fmla="*/ 1875693 h 4024923"/>
              <a:gd name="connsiteX135" fmla="*/ 3087077 w 5767754"/>
              <a:gd name="connsiteY135" fmla="*/ 1938216 h 4024923"/>
              <a:gd name="connsiteX136" fmla="*/ 3079261 w 5767754"/>
              <a:gd name="connsiteY136" fmla="*/ 1969477 h 4024923"/>
              <a:gd name="connsiteX137" fmla="*/ 3063630 w 5767754"/>
              <a:gd name="connsiteY137" fmla="*/ 2063262 h 4024923"/>
              <a:gd name="connsiteX138" fmla="*/ 3055815 w 5767754"/>
              <a:gd name="connsiteY138" fmla="*/ 2102339 h 4024923"/>
              <a:gd name="connsiteX139" fmla="*/ 3040184 w 5767754"/>
              <a:gd name="connsiteY139" fmla="*/ 2172677 h 4024923"/>
              <a:gd name="connsiteX140" fmla="*/ 3055815 w 5767754"/>
              <a:gd name="connsiteY140" fmla="*/ 2532185 h 4024923"/>
              <a:gd name="connsiteX141" fmla="*/ 3094892 w 5767754"/>
              <a:gd name="connsiteY141" fmla="*/ 2704123 h 4024923"/>
              <a:gd name="connsiteX142" fmla="*/ 3118338 w 5767754"/>
              <a:gd name="connsiteY142" fmla="*/ 2805723 h 4024923"/>
              <a:gd name="connsiteX143" fmla="*/ 3141784 w 5767754"/>
              <a:gd name="connsiteY143" fmla="*/ 2860431 h 4024923"/>
              <a:gd name="connsiteX144" fmla="*/ 3180861 w 5767754"/>
              <a:gd name="connsiteY144" fmla="*/ 2962031 h 4024923"/>
              <a:gd name="connsiteX145" fmla="*/ 3196492 w 5767754"/>
              <a:gd name="connsiteY145" fmla="*/ 3016739 h 4024923"/>
              <a:gd name="connsiteX146" fmla="*/ 3219938 w 5767754"/>
              <a:gd name="connsiteY146" fmla="*/ 3063631 h 4024923"/>
              <a:gd name="connsiteX147" fmla="*/ 3266830 w 5767754"/>
              <a:gd name="connsiteY147" fmla="*/ 3227754 h 4024923"/>
              <a:gd name="connsiteX148" fmla="*/ 3282461 w 5767754"/>
              <a:gd name="connsiteY148" fmla="*/ 3266831 h 4024923"/>
              <a:gd name="connsiteX149" fmla="*/ 3313723 w 5767754"/>
              <a:gd name="connsiteY149" fmla="*/ 3391877 h 4024923"/>
              <a:gd name="connsiteX150" fmla="*/ 3376246 w 5767754"/>
              <a:gd name="connsiteY150" fmla="*/ 3532554 h 4024923"/>
              <a:gd name="connsiteX151" fmla="*/ 3407507 w 5767754"/>
              <a:gd name="connsiteY151" fmla="*/ 3587262 h 4024923"/>
              <a:gd name="connsiteX152" fmla="*/ 3423138 w 5767754"/>
              <a:gd name="connsiteY152" fmla="*/ 3634154 h 4024923"/>
              <a:gd name="connsiteX153" fmla="*/ 3516923 w 5767754"/>
              <a:gd name="connsiteY153" fmla="*/ 3767016 h 4024923"/>
              <a:gd name="connsiteX154" fmla="*/ 3540369 w 5767754"/>
              <a:gd name="connsiteY154" fmla="*/ 3798277 h 4024923"/>
              <a:gd name="connsiteX155" fmla="*/ 3571630 w 5767754"/>
              <a:gd name="connsiteY155" fmla="*/ 3845170 h 4024923"/>
              <a:gd name="connsiteX156" fmla="*/ 3649784 w 5767754"/>
              <a:gd name="connsiteY156" fmla="*/ 3907693 h 4024923"/>
              <a:gd name="connsiteX157" fmla="*/ 3806092 w 5767754"/>
              <a:gd name="connsiteY157" fmla="*/ 3985847 h 4024923"/>
              <a:gd name="connsiteX158" fmla="*/ 3876430 w 5767754"/>
              <a:gd name="connsiteY158" fmla="*/ 3993662 h 4024923"/>
              <a:gd name="connsiteX159" fmla="*/ 3946769 w 5767754"/>
              <a:gd name="connsiteY159" fmla="*/ 4009293 h 4024923"/>
              <a:gd name="connsiteX160" fmla="*/ 4220307 w 5767754"/>
              <a:gd name="connsiteY160" fmla="*/ 4024923 h 4024923"/>
              <a:gd name="connsiteX161" fmla="*/ 4462584 w 5767754"/>
              <a:gd name="connsiteY161" fmla="*/ 4017108 h 4024923"/>
              <a:gd name="connsiteX162" fmla="*/ 4525107 w 5767754"/>
              <a:gd name="connsiteY162" fmla="*/ 4001477 h 4024923"/>
              <a:gd name="connsiteX163" fmla="*/ 4595446 w 5767754"/>
              <a:gd name="connsiteY163" fmla="*/ 3985847 h 4024923"/>
              <a:gd name="connsiteX164" fmla="*/ 4618892 w 5767754"/>
              <a:gd name="connsiteY164" fmla="*/ 3970216 h 4024923"/>
              <a:gd name="connsiteX165" fmla="*/ 4650154 w 5767754"/>
              <a:gd name="connsiteY165" fmla="*/ 3923323 h 4024923"/>
              <a:gd name="connsiteX166" fmla="*/ 4657969 w 5767754"/>
              <a:gd name="connsiteY166" fmla="*/ 3899877 h 4024923"/>
              <a:gd name="connsiteX167" fmla="*/ 4673600 w 5767754"/>
              <a:gd name="connsiteY167" fmla="*/ 3868616 h 4024923"/>
              <a:gd name="connsiteX168" fmla="*/ 4681415 w 5767754"/>
              <a:gd name="connsiteY168" fmla="*/ 3821723 h 4024923"/>
              <a:gd name="connsiteX169" fmla="*/ 4697046 w 5767754"/>
              <a:gd name="connsiteY169" fmla="*/ 3735754 h 4024923"/>
              <a:gd name="connsiteX170" fmla="*/ 4689230 w 5767754"/>
              <a:gd name="connsiteY170" fmla="*/ 3532554 h 4024923"/>
              <a:gd name="connsiteX171" fmla="*/ 4642338 w 5767754"/>
              <a:gd name="connsiteY171" fmla="*/ 3415323 h 4024923"/>
              <a:gd name="connsiteX172" fmla="*/ 4626707 w 5767754"/>
              <a:gd name="connsiteY172" fmla="*/ 3360616 h 4024923"/>
              <a:gd name="connsiteX173" fmla="*/ 4603261 w 5767754"/>
              <a:gd name="connsiteY173" fmla="*/ 3305908 h 4024923"/>
              <a:gd name="connsiteX174" fmla="*/ 4587630 w 5767754"/>
              <a:gd name="connsiteY174" fmla="*/ 3251200 h 4024923"/>
              <a:gd name="connsiteX175" fmla="*/ 4509477 w 5767754"/>
              <a:gd name="connsiteY175" fmla="*/ 3094893 h 4024923"/>
              <a:gd name="connsiteX176" fmla="*/ 4415692 w 5767754"/>
              <a:gd name="connsiteY176" fmla="*/ 2915139 h 4024923"/>
              <a:gd name="connsiteX177" fmla="*/ 4376615 w 5767754"/>
              <a:gd name="connsiteY177" fmla="*/ 2829170 h 4024923"/>
              <a:gd name="connsiteX178" fmla="*/ 4353169 w 5767754"/>
              <a:gd name="connsiteY178" fmla="*/ 2774462 h 4024923"/>
              <a:gd name="connsiteX179" fmla="*/ 4329723 w 5767754"/>
              <a:gd name="connsiteY179" fmla="*/ 2657231 h 4024923"/>
              <a:gd name="connsiteX180" fmla="*/ 4298461 w 5767754"/>
              <a:gd name="connsiteY180" fmla="*/ 2563447 h 4024923"/>
              <a:gd name="connsiteX181" fmla="*/ 4282830 w 5767754"/>
              <a:gd name="connsiteY181" fmla="*/ 2493108 h 4024923"/>
              <a:gd name="connsiteX182" fmla="*/ 4267200 w 5767754"/>
              <a:gd name="connsiteY182" fmla="*/ 2446216 h 4024923"/>
              <a:gd name="connsiteX183" fmla="*/ 4235938 w 5767754"/>
              <a:gd name="connsiteY183" fmla="*/ 2336800 h 4024923"/>
              <a:gd name="connsiteX184" fmla="*/ 4220307 w 5767754"/>
              <a:gd name="connsiteY184" fmla="*/ 2235200 h 4024923"/>
              <a:gd name="connsiteX185" fmla="*/ 4204677 w 5767754"/>
              <a:gd name="connsiteY185" fmla="*/ 2180493 h 4024923"/>
              <a:gd name="connsiteX186" fmla="*/ 4181230 w 5767754"/>
              <a:gd name="connsiteY186" fmla="*/ 2071077 h 4024923"/>
              <a:gd name="connsiteX187" fmla="*/ 4173415 w 5767754"/>
              <a:gd name="connsiteY187" fmla="*/ 2016370 h 4024923"/>
              <a:gd name="connsiteX188" fmla="*/ 4134338 w 5767754"/>
              <a:gd name="connsiteY188" fmla="*/ 1836616 h 4024923"/>
              <a:gd name="connsiteX189" fmla="*/ 4126523 w 5767754"/>
              <a:gd name="connsiteY189" fmla="*/ 1641231 h 4024923"/>
              <a:gd name="connsiteX190" fmla="*/ 4118707 w 5767754"/>
              <a:gd name="connsiteY190" fmla="*/ 1578708 h 4024923"/>
              <a:gd name="connsiteX191" fmla="*/ 4126523 w 5767754"/>
              <a:gd name="connsiteY191" fmla="*/ 1359877 h 4024923"/>
              <a:gd name="connsiteX192" fmla="*/ 4142154 w 5767754"/>
              <a:gd name="connsiteY192" fmla="*/ 1305170 h 4024923"/>
              <a:gd name="connsiteX193" fmla="*/ 4173415 w 5767754"/>
              <a:gd name="connsiteY193" fmla="*/ 1242647 h 4024923"/>
              <a:gd name="connsiteX194" fmla="*/ 4181230 w 5767754"/>
              <a:gd name="connsiteY194" fmla="*/ 1211385 h 4024923"/>
              <a:gd name="connsiteX195" fmla="*/ 4204677 w 5767754"/>
              <a:gd name="connsiteY195" fmla="*/ 1180123 h 4024923"/>
              <a:gd name="connsiteX196" fmla="*/ 4235938 w 5767754"/>
              <a:gd name="connsiteY196" fmla="*/ 1148862 h 4024923"/>
              <a:gd name="connsiteX197" fmla="*/ 4314092 w 5767754"/>
              <a:gd name="connsiteY197" fmla="*/ 1117600 h 4024923"/>
              <a:gd name="connsiteX198" fmla="*/ 4353169 w 5767754"/>
              <a:gd name="connsiteY198" fmla="*/ 1109785 h 4024923"/>
              <a:gd name="connsiteX199" fmla="*/ 4423507 w 5767754"/>
              <a:gd name="connsiteY199" fmla="*/ 1101970 h 4024923"/>
              <a:gd name="connsiteX200" fmla="*/ 4587630 w 5767754"/>
              <a:gd name="connsiteY200" fmla="*/ 1086339 h 4024923"/>
              <a:gd name="connsiteX201" fmla="*/ 4900246 w 5767754"/>
              <a:gd name="connsiteY201" fmla="*/ 1078523 h 4024923"/>
              <a:gd name="connsiteX202" fmla="*/ 5408246 w 5767754"/>
              <a:gd name="connsiteY202" fmla="*/ 1062893 h 4024923"/>
              <a:gd name="connsiteX203" fmla="*/ 5517661 w 5767754"/>
              <a:gd name="connsiteY203" fmla="*/ 976923 h 4024923"/>
              <a:gd name="connsiteX204" fmla="*/ 5556738 w 5767754"/>
              <a:gd name="connsiteY204" fmla="*/ 953477 h 4024923"/>
              <a:gd name="connsiteX205" fmla="*/ 5603630 w 5767754"/>
              <a:gd name="connsiteY205" fmla="*/ 945662 h 4024923"/>
              <a:gd name="connsiteX206" fmla="*/ 5697415 w 5767754"/>
              <a:gd name="connsiteY206" fmla="*/ 898770 h 4024923"/>
              <a:gd name="connsiteX207" fmla="*/ 5720861 w 5767754"/>
              <a:gd name="connsiteY207" fmla="*/ 883139 h 4024923"/>
              <a:gd name="connsiteX208" fmla="*/ 5744307 w 5767754"/>
              <a:gd name="connsiteY208" fmla="*/ 851877 h 4024923"/>
              <a:gd name="connsiteX209" fmla="*/ 5767754 w 5767754"/>
              <a:gd name="connsiteY209" fmla="*/ 773723 h 4024923"/>
              <a:gd name="connsiteX210" fmla="*/ 5759938 w 5767754"/>
              <a:gd name="connsiteY210" fmla="*/ 492370 h 4024923"/>
              <a:gd name="connsiteX211" fmla="*/ 5720861 w 5767754"/>
              <a:gd name="connsiteY211" fmla="*/ 343877 h 4024923"/>
              <a:gd name="connsiteX212" fmla="*/ 5689600 w 5767754"/>
              <a:gd name="connsiteY212" fmla="*/ 273539 h 4024923"/>
              <a:gd name="connsiteX213" fmla="*/ 5650523 w 5767754"/>
              <a:gd name="connsiteY213" fmla="*/ 218831 h 4024923"/>
              <a:gd name="connsiteX214" fmla="*/ 5611446 w 5767754"/>
              <a:gd name="connsiteY214" fmla="*/ 148493 h 4024923"/>
              <a:gd name="connsiteX215" fmla="*/ 5564554 w 5767754"/>
              <a:gd name="connsiteY215" fmla="*/ 117231 h 4024923"/>
              <a:gd name="connsiteX216" fmla="*/ 5470769 w 5767754"/>
              <a:gd name="connsiteY216" fmla="*/ 70339 h 4024923"/>
              <a:gd name="connsiteX217" fmla="*/ 5400430 w 5767754"/>
              <a:gd name="connsiteY217" fmla="*/ 46893 h 4024923"/>
              <a:gd name="connsiteX218" fmla="*/ 5330092 w 5767754"/>
              <a:gd name="connsiteY218" fmla="*/ 39077 h 4024923"/>
              <a:gd name="connsiteX219" fmla="*/ 5236307 w 5767754"/>
              <a:gd name="connsiteY219" fmla="*/ 23447 h 4024923"/>
              <a:gd name="connsiteX220" fmla="*/ 5134707 w 5767754"/>
              <a:gd name="connsiteY220" fmla="*/ 15631 h 4024923"/>
              <a:gd name="connsiteX221" fmla="*/ 5072184 w 5767754"/>
              <a:gd name="connsiteY221" fmla="*/ 7816 h 4024923"/>
              <a:gd name="connsiteX222" fmla="*/ 4822092 w 5767754"/>
              <a:gd name="connsiteY222" fmla="*/ 0 h 4024923"/>
              <a:gd name="connsiteX223" fmla="*/ 3673230 w 5767754"/>
              <a:gd name="connsiteY223" fmla="*/ 15631 h 4024923"/>
              <a:gd name="connsiteX224" fmla="*/ 3610707 w 5767754"/>
              <a:gd name="connsiteY224" fmla="*/ 23447 h 4024923"/>
              <a:gd name="connsiteX225" fmla="*/ 3532554 w 5767754"/>
              <a:gd name="connsiteY225" fmla="*/ 31262 h 4024923"/>
              <a:gd name="connsiteX226" fmla="*/ 3477846 w 5767754"/>
              <a:gd name="connsiteY226" fmla="*/ 39077 h 4024923"/>
              <a:gd name="connsiteX227" fmla="*/ 3352800 w 5767754"/>
              <a:gd name="connsiteY227" fmla="*/ 46893 h 4024923"/>
              <a:gd name="connsiteX228" fmla="*/ 3048000 w 5767754"/>
              <a:gd name="connsiteY228" fmla="*/ 70339 h 4024923"/>
              <a:gd name="connsiteX229" fmla="*/ 2805723 w 5767754"/>
              <a:gd name="connsiteY229" fmla="*/ 85970 h 4024923"/>
              <a:gd name="connsiteX230" fmla="*/ 2688492 w 5767754"/>
              <a:gd name="connsiteY230" fmla="*/ 93785 h 4024923"/>
              <a:gd name="connsiteX231" fmla="*/ 1774092 w 5767754"/>
              <a:gd name="connsiteY231" fmla="*/ 101600 h 4024923"/>
              <a:gd name="connsiteX232" fmla="*/ 1680307 w 5767754"/>
              <a:gd name="connsiteY232" fmla="*/ 117231 h 4024923"/>
              <a:gd name="connsiteX233" fmla="*/ 1649046 w 5767754"/>
              <a:gd name="connsiteY233" fmla="*/ 125047 h 4024923"/>
              <a:gd name="connsiteX234" fmla="*/ 1524000 w 5767754"/>
              <a:gd name="connsiteY234" fmla="*/ 132862 h 4024923"/>
              <a:gd name="connsiteX235" fmla="*/ 1469292 w 5767754"/>
              <a:gd name="connsiteY235" fmla="*/ 140677 h 4024923"/>
              <a:gd name="connsiteX236" fmla="*/ 1445846 w 5767754"/>
              <a:gd name="connsiteY236" fmla="*/ 195385 h 40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5767754" h="4024923">
                <a:moveTo>
                  <a:pt x="1445846" y="195385"/>
                </a:moveTo>
                <a:cubicBezTo>
                  <a:pt x="1423702" y="207108"/>
                  <a:pt x="1365709" y="202232"/>
                  <a:pt x="1336430" y="211016"/>
                </a:cubicBezTo>
                <a:cubicBezTo>
                  <a:pt x="1322993" y="215047"/>
                  <a:pt x="1310964" y="223245"/>
                  <a:pt x="1297354" y="226647"/>
                </a:cubicBezTo>
                <a:cubicBezTo>
                  <a:pt x="1287800" y="229035"/>
                  <a:pt x="1185735" y="241751"/>
                  <a:pt x="1180123" y="242277"/>
                </a:cubicBezTo>
                <a:cubicBezTo>
                  <a:pt x="1117657" y="248133"/>
                  <a:pt x="992554" y="257908"/>
                  <a:pt x="992554" y="257908"/>
                </a:cubicBezTo>
                <a:lnTo>
                  <a:pt x="812800" y="289170"/>
                </a:lnTo>
                <a:cubicBezTo>
                  <a:pt x="772466" y="296409"/>
                  <a:pt x="667805" y="315102"/>
                  <a:pt x="617415" y="328247"/>
                </a:cubicBezTo>
                <a:cubicBezTo>
                  <a:pt x="580712" y="337822"/>
                  <a:pt x="545194" y="352069"/>
                  <a:pt x="508000" y="359508"/>
                </a:cubicBezTo>
                <a:lnTo>
                  <a:pt x="429846" y="375139"/>
                </a:lnTo>
                <a:cubicBezTo>
                  <a:pt x="419425" y="380349"/>
                  <a:pt x="409493" y="386679"/>
                  <a:pt x="398584" y="390770"/>
                </a:cubicBezTo>
                <a:cubicBezTo>
                  <a:pt x="388527" y="394541"/>
                  <a:pt x="376930" y="393782"/>
                  <a:pt x="367323" y="398585"/>
                </a:cubicBezTo>
                <a:cubicBezTo>
                  <a:pt x="340150" y="412172"/>
                  <a:pt x="314447" y="428625"/>
                  <a:pt x="289169" y="445477"/>
                </a:cubicBezTo>
                <a:cubicBezTo>
                  <a:pt x="281354" y="450687"/>
                  <a:pt x="272855" y="454995"/>
                  <a:pt x="265723" y="461108"/>
                </a:cubicBezTo>
                <a:cubicBezTo>
                  <a:pt x="254534" y="470699"/>
                  <a:pt x="245476" y="482579"/>
                  <a:pt x="234461" y="492370"/>
                </a:cubicBezTo>
                <a:cubicBezTo>
                  <a:pt x="221994" y="503452"/>
                  <a:pt x="207179" y="511836"/>
                  <a:pt x="195384" y="523631"/>
                </a:cubicBezTo>
                <a:cubicBezTo>
                  <a:pt x="186173" y="532842"/>
                  <a:pt x="180740" y="545291"/>
                  <a:pt x="171938" y="554893"/>
                </a:cubicBezTo>
                <a:cubicBezTo>
                  <a:pt x="152022" y="576620"/>
                  <a:pt x="125764" y="592893"/>
                  <a:pt x="109415" y="617416"/>
                </a:cubicBezTo>
                <a:cubicBezTo>
                  <a:pt x="73700" y="670987"/>
                  <a:pt x="117469" y="604529"/>
                  <a:pt x="70338" y="679939"/>
                </a:cubicBezTo>
                <a:cubicBezTo>
                  <a:pt x="65360" y="687904"/>
                  <a:pt x="59367" y="695230"/>
                  <a:pt x="54707" y="703385"/>
                </a:cubicBezTo>
                <a:cubicBezTo>
                  <a:pt x="44987" y="720395"/>
                  <a:pt x="28733" y="756101"/>
                  <a:pt x="23446" y="773723"/>
                </a:cubicBezTo>
                <a:cubicBezTo>
                  <a:pt x="19629" y="786446"/>
                  <a:pt x="18512" y="799833"/>
                  <a:pt x="15630" y="812800"/>
                </a:cubicBezTo>
                <a:cubicBezTo>
                  <a:pt x="9087" y="842245"/>
                  <a:pt x="8704" y="841395"/>
                  <a:pt x="0" y="867508"/>
                </a:cubicBezTo>
                <a:cubicBezTo>
                  <a:pt x="2605" y="937846"/>
                  <a:pt x="3133" y="1008292"/>
                  <a:pt x="7815" y="1078523"/>
                </a:cubicBezTo>
                <a:cubicBezTo>
                  <a:pt x="8363" y="1086743"/>
                  <a:pt x="13632" y="1093978"/>
                  <a:pt x="15630" y="1101970"/>
                </a:cubicBezTo>
                <a:cubicBezTo>
                  <a:pt x="18852" y="1114857"/>
                  <a:pt x="18782" y="1128609"/>
                  <a:pt x="23446" y="1141047"/>
                </a:cubicBezTo>
                <a:cubicBezTo>
                  <a:pt x="26146" y="1148247"/>
                  <a:pt x="61392" y="1194536"/>
                  <a:pt x="62523" y="1195754"/>
                </a:cubicBezTo>
                <a:cubicBezTo>
                  <a:pt x="87592" y="1222752"/>
                  <a:pt x="104935" y="1264973"/>
                  <a:pt x="140677" y="1273908"/>
                </a:cubicBezTo>
                <a:cubicBezTo>
                  <a:pt x="238417" y="1298342"/>
                  <a:pt x="116890" y="1267112"/>
                  <a:pt x="195384" y="1289539"/>
                </a:cubicBezTo>
                <a:cubicBezTo>
                  <a:pt x="205712" y="1292490"/>
                  <a:pt x="216225" y="1294749"/>
                  <a:pt x="226646" y="1297354"/>
                </a:cubicBezTo>
                <a:lnTo>
                  <a:pt x="586154" y="1289539"/>
                </a:lnTo>
                <a:cubicBezTo>
                  <a:pt x="693888" y="1285759"/>
                  <a:pt x="643930" y="1284236"/>
                  <a:pt x="734646" y="1266093"/>
                </a:cubicBezTo>
                <a:lnTo>
                  <a:pt x="812800" y="1250462"/>
                </a:lnTo>
                <a:cubicBezTo>
                  <a:pt x="837943" y="1233700"/>
                  <a:pt x="837763" y="1232419"/>
                  <a:pt x="867507" y="1219200"/>
                </a:cubicBezTo>
                <a:cubicBezTo>
                  <a:pt x="880327" y="1213502"/>
                  <a:pt x="893049" y="1207261"/>
                  <a:pt x="906584" y="1203570"/>
                </a:cubicBezTo>
                <a:cubicBezTo>
                  <a:pt x="921872" y="1199401"/>
                  <a:pt x="937886" y="1198589"/>
                  <a:pt x="953477" y="1195754"/>
                </a:cubicBezTo>
                <a:cubicBezTo>
                  <a:pt x="977092" y="1191460"/>
                  <a:pt x="1016433" y="1182215"/>
                  <a:pt x="1039446" y="1180123"/>
                </a:cubicBezTo>
                <a:cubicBezTo>
                  <a:pt x="1081038" y="1176342"/>
                  <a:pt x="1122810" y="1174913"/>
                  <a:pt x="1164492" y="1172308"/>
                </a:cubicBezTo>
                <a:cubicBezTo>
                  <a:pt x="1219783" y="1158486"/>
                  <a:pt x="1172390" y="1169451"/>
                  <a:pt x="1242646" y="1156677"/>
                </a:cubicBezTo>
                <a:cubicBezTo>
                  <a:pt x="1307466" y="1144891"/>
                  <a:pt x="1256537" y="1153591"/>
                  <a:pt x="1312984" y="1141047"/>
                </a:cubicBezTo>
                <a:cubicBezTo>
                  <a:pt x="1402292" y="1121200"/>
                  <a:pt x="1307073" y="1144477"/>
                  <a:pt x="1383323" y="1125416"/>
                </a:cubicBezTo>
                <a:cubicBezTo>
                  <a:pt x="1441589" y="1096282"/>
                  <a:pt x="1388207" y="1118639"/>
                  <a:pt x="1477107" y="1101970"/>
                </a:cubicBezTo>
                <a:cubicBezTo>
                  <a:pt x="1498221" y="1098011"/>
                  <a:pt x="1518565" y="1090552"/>
                  <a:pt x="1539630" y="1086339"/>
                </a:cubicBezTo>
                <a:cubicBezTo>
                  <a:pt x="1552656" y="1083734"/>
                  <a:pt x="1565740" y="1081405"/>
                  <a:pt x="1578707" y="1078523"/>
                </a:cubicBezTo>
                <a:cubicBezTo>
                  <a:pt x="1589193" y="1076193"/>
                  <a:pt x="1599336" y="1072227"/>
                  <a:pt x="1609969" y="1070708"/>
                </a:cubicBezTo>
                <a:cubicBezTo>
                  <a:pt x="1670525" y="1062058"/>
                  <a:pt x="1682493" y="1066749"/>
                  <a:pt x="1735015" y="1055077"/>
                </a:cubicBezTo>
                <a:cubicBezTo>
                  <a:pt x="1743057" y="1053290"/>
                  <a:pt x="1750646" y="1049867"/>
                  <a:pt x="1758461" y="1047262"/>
                </a:cubicBezTo>
                <a:cubicBezTo>
                  <a:pt x="1763671" y="1057682"/>
                  <a:pt x="1773124" y="1066913"/>
                  <a:pt x="1774092" y="1078523"/>
                </a:cubicBezTo>
                <a:cubicBezTo>
                  <a:pt x="1775836" y="1099454"/>
                  <a:pt x="1772919" y="1121121"/>
                  <a:pt x="1766277" y="1141047"/>
                </a:cubicBezTo>
                <a:cubicBezTo>
                  <a:pt x="1755318" y="1173924"/>
                  <a:pt x="1737059" y="1173373"/>
                  <a:pt x="1711569" y="1187939"/>
                </a:cubicBezTo>
                <a:cubicBezTo>
                  <a:pt x="1669150" y="1212179"/>
                  <a:pt x="1707662" y="1197057"/>
                  <a:pt x="1664677" y="1211385"/>
                </a:cubicBezTo>
                <a:cubicBezTo>
                  <a:pt x="1645445" y="1230617"/>
                  <a:pt x="1633776" y="1246373"/>
                  <a:pt x="1609969" y="1258277"/>
                </a:cubicBezTo>
                <a:cubicBezTo>
                  <a:pt x="1602601" y="1261961"/>
                  <a:pt x="1593891" y="1262409"/>
                  <a:pt x="1586523" y="1266093"/>
                </a:cubicBezTo>
                <a:cubicBezTo>
                  <a:pt x="1572936" y="1272886"/>
                  <a:pt x="1561275" y="1283253"/>
                  <a:pt x="1547446" y="1289539"/>
                </a:cubicBezTo>
                <a:cubicBezTo>
                  <a:pt x="1532447" y="1296357"/>
                  <a:pt x="1516038" y="1299539"/>
                  <a:pt x="1500554" y="1305170"/>
                </a:cubicBezTo>
                <a:cubicBezTo>
                  <a:pt x="1487370" y="1309964"/>
                  <a:pt x="1474297" y="1315102"/>
                  <a:pt x="1461477" y="1320800"/>
                </a:cubicBezTo>
                <a:cubicBezTo>
                  <a:pt x="1450830" y="1325532"/>
                  <a:pt x="1439313" y="1329153"/>
                  <a:pt x="1430215" y="1336431"/>
                </a:cubicBezTo>
                <a:cubicBezTo>
                  <a:pt x="1412954" y="1350240"/>
                  <a:pt x="1398954" y="1367692"/>
                  <a:pt x="1383323" y="1383323"/>
                </a:cubicBezTo>
                <a:cubicBezTo>
                  <a:pt x="1375508" y="1391139"/>
                  <a:pt x="1366509" y="1397928"/>
                  <a:pt x="1359877" y="1406770"/>
                </a:cubicBezTo>
                <a:lnTo>
                  <a:pt x="1312984" y="1469293"/>
                </a:lnTo>
                <a:cubicBezTo>
                  <a:pt x="1310692" y="1480755"/>
                  <a:pt x="1304943" y="1517903"/>
                  <a:pt x="1297354" y="1531816"/>
                </a:cubicBezTo>
                <a:cubicBezTo>
                  <a:pt x="1285585" y="1553392"/>
                  <a:pt x="1271472" y="1573605"/>
                  <a:pt x="1258277" y="1594339"/>
                </a:cubicBezTo>
                <a:cubicBezTo>
                  <a:pt x="1253234" y="1602263"/>
                  <a:pt x="1247856" y="1609970"/>
                  <a:pt x="1242646" y="1617785"/>
                </a:cubicBezTo>
                <a:cubicBezTo>
                  <a:pt x="1237436" y="1625600"/>
                  <a:pt x="1232883" y="1633896"/>
                  <a:pt x="1227015" y="1641231"/>
                </a:cubicBezTo>
                <a:lnTo>
                  <a:pt x="1195754" y="1680308"/>
                </a:lnTo>
                <a:cubicBezTo>
                  <a:pt x="1177014" y="1736523"/>
                  <a:pt x="1199750" y="1666322"/>
                  <a:pt x="1180123" y="1735016"/>
                </a:cubicBezTo>
                <a:cubicBezTo>
                  <a:pt x="1177860" y="1742937"/>
                  <a:pt x="1176673" y="1751476"/>
                  <a:pt x="1172307" y="1758462"/>
                </a:cubicBezTo>
                <a:cubicBezTo>
                  <a:pt x="1163466" y="1772607"/>
                  <a:pt x="1150001" y="1783466"/>
                  <a:pt x="1141046" y="1797539"/>
                </a:cubicBezTo>
                <a:cubicBezTo>
                  <a:pt x="1108898" y="1848057"/>
                  <a:pt x="1126039" y="1835368"/>
                  <a:pt x="1101969" y="1883508"/>
                </a:cubicBezTo>
                <a:cubicBezTo>
                  <a:pt x="1095176" y="1897095"/>
                  <a:pt x="1086338" y="1909559"/>
                  <a:pt x="1078523" y="1922585"/>
                </a:cubicBezTo>
                <a:cubicBezTo>
                  <a:pt x="1075144" y="1949618"/>
                  <a:pt x="1069329" y="2003030"/>
                  <a:pt x="1062892" y="2032000"/>
                </a:cubicBezTo>
                <a:cubicBezTo>
                  <a:pt x="1061105" y="2040042"/>
                  <a:pt x="1056864" y="2047405"/>
                  <a:pt x="1055077" y="2055447"/>
                </a:cubicBezTo>
                <a:cubicBezTo>
                  <a:pt x="1041155" y="2118097"/>
                  <a:pt x="1053656" y="2084575"/>
                  <a:pt x="1039446" y="2141416"/>
                </a:cubicBezTo>
                <a:cubicBezTo>
                  <a:pt x="1037448" y="2149408"/>
                  <a:pt x="1034235" y="2157047"/>
                  <a:pt x="1031630" y="2164862"/>
                </a:cubicBezTo>
                <a:cubicBezTo>
                  <a:pt x="1011804" y="2303651"/>
                  <a:pt x="1018890" y="2231948"/>
                  <a:pt x="1031630" y="2493108"/>
                </a:cubicBezTo>
                <a:cubicBezTo>
                  <a:pt x="1032402" y="2508935"/>
                  <a:pt x="1034892" y="2524822"/>
                  <a:pt x="1039446" y="2540000"/>
                </a:cubicBezTo>
                <a:cubicBezTo>
                  <a:pt x="1046904" y="2564859"/>
                  <a:pt x="1058590" y="2573503"/>
                  <a:pt x="1070707" y="2594708"/>
                </a:cubicBezTo>
                <a:cubicBezTo>
                  <a:pt x="1089454" y="2627516"/>
                  <a:pt x="1098431" y="2665295"/>
                  <a:pt x="1133230" y="2688493"/>
                </a:cubicBezTo>
                <a:cubicBezTo>
                  <a:pt x="1148861" y="2698913"/>
                  <a:pt x="1166839" y="2706470"/>
                  <a:pt x="1180123" y="2719754"/>
                </a:cubicBezTo>
                <a:cubicBezTo>
                  <a:pt x="1195754" y="2735385"/>
                  <a:pt x="1207243" y="2756762"/>
                  <a:pt x="1227015" y="2766647"/>
                </a:cubicBezTo>
                <a:cubicBezTo>
                  <a:pt x="1237436" y="2771857"/>
                  <a:pt x="1247568" y="2777688"/>
                  <a:pt x="1258277" y="2782277"/>
                </a:cubicBezTo>
                <a:cubicBezTo>
                  <a:pt x="1265849" y="2785522"/>
                  <a:pt x="1274355" y="2786409"/>
                  <a:pt x="1281723" y="2790093"/>
                </a:cubicBezTo>
                <a:cubicBezTo>
                  <a:pt x="1309127" y="2803795"/>
                  <a:pt x="1316551" y="2816318"/>
                  <a:pt x="1344246" y="2821354"/>
                </a:cubicBezTo>
                <a:cubicBezTo>
                  <a:pt x="1364910" y="2825111"/>
                  <a:pt x="1385977" y="2826200"/>
                  <a:pt x="1406769" y="2829170"/>
                </a:cubicBezTo>
                <a:cubicBezTo>
                  <a:pt x="1529516" y="2846706"/>
                  <a:pt x="1359627" y="2826537"/>
                  <a:pt x="1524000" y="2844800"/>
                </a:cubicBezTo>
                <a:lnTo>
                  <a:pt x="1883507" y="2836985"/>
                </a:lnTo>
                <a:cubicBezTo>
                  <a:pt x="1891739" y="2836649"/>
                  <a:pt x="1899033" y="2831433"/>
                  <a:pt x="1906954" y="2829170"/>
                </a:cubicBezTo>
                <a:cubicBezTo>
                  <a:pt x="1930773" y="2822364"/>
                  <a:pt x="1955738" y="2819579"/>
                  <a:pt x="1977292" y="2805723"/>
                </a:cubicBezTo>
                <a:cubicBezTo>
                  <a:pt x="2002277" y="2789661"/>
                  <a:pt x="2024087" y="2769126"/>
                  <a:pt x="2047630" y="2751016"/>
                </a:cubicBezTo>
                <a:cubicBezTo>
                  <a:pt x="2070482" y="2733437"/>
                  <a:pt x="2113964" y="2704315"/>
                  <a:pt x="2125784" y="2680677"/>
                </a:cubicBezTo>
                <a:cubicBezTo>
                  <a:pt x="2130994" y="2670257"/>
                  <a:pt x="2135757" y="2659600"/>
                  <a:pt x="2141415" y="2649416"/>
                </a:cubicBezTo>
                <a:cubicBezTo>
                  <a:pt x="2157129" y="2621131"/>
                  <a:pt x="2164204" y="2611324"/>
                  <a:pt x="2180492" y="2586893"/>
                </a:cubicBezTo>
                <a:cubicBezTo>
                  <a:pt x="2185702" y="2571262"/>
                  <a:pt x="2192127" y="2555985"/>
                  <a:pt x="2196123" y="2540000"/>
                </a:cubicBezTo>
                <a:cubicBezTo>
                  <a:pt x="2205936" y="2500747"/>
                  <a:pt x="2200541" y="2518929"/>
                  <a:pt x="2211754" y="2485293"/>
                </a:cubicBezTo>
                <a:cubicBezTo>
                  <a:pt x="2214359" y="2467057"/>
                  <a:pt x="2216368" y="2448726"/>
                  <a:pt x="2219569" y="2430585"/>
                </a:cubicBezTo>
                <a:cubicBezTo>
                  <a:pt x="2224186" y="2404422"/>
                  <a:pt x="2231443" y="2378731"/>
                  <a:pt x="2235200" y="2352431"/>
                </a:cubicBezTo>
                <a:cubicBezTo>
                  <a:pt x="2237805" y="2334195"/>
                  <a:pt x="2240730" y="2316002"/>
                  <a:pt x="2243015" y="2297723"/>
                </a:cubicBezTo>
                <a:cubicBezTo>
                  <a:pt x="2245941" y="2274315"/>
                  <a:pt x="2247712" y="2250768"/>
                  <a:pt x="2250830" y="2227385"/>
                </a:cubicBezTo>
                <a:cubicBezTo>
                  <a:pt x="2261539" y="2147071"/>
                  <a:pt x="2254039" y="2211339"/>
                  <a:pt x="2266461" y="2149231"/>
                </a:cubicBezTo>
                <a:cubicBezTo>
                  <a:pt x="2275788" y="2102596"/>
                  <a:pt x="2274886" y="2090263"/>
                  <a:pt x="2282092" y="2039816"/>
                </a:cubicBezTo>
                <a:cubicBezTo>
                  <a:pt x="2284333" y="2024129"/>
                  <a:pt x="2286469" y="2008392"/>
                  <a:pt x="2289907" y="1992923"/>
                </a:cubicBezTo>
                <a:cubicBezTo>
                  <a:pt x="2291694" y="1984881"/>
                  <a:pt x="2295118" y="1977292"/>
                  <a:pt x="2297723" y="1969477"/>
                </a:cubicBezTo>
                <a:cubicBezTo>
                  <a:pt x="2300328" y="1953846"/>
                  <a:pt x="2301369" y="1937873"/>
                  <a:pt x="2305538" y="1922585"/>
                </a:cubicBezTo>
                <a:cubicBezTo>
                  <a:pt x="2309229" y="1909050"/>
                  <a:pt x="2316243" y="1896644"/>
                  <a:pt x="2321169" y="1883508"/>
                </a:cubicBezTo>
                <a:cubicBezTo>
                  <a:pt x="2324062" y="1875794"/>
                  <a:pt x="2326091" y="1867776"/>
                  <a:pt x="2328984" y="1860062"/>
                </a:cubicBezTo>
                <a:cubicBezTo>
                  <a:pt x="2333910" y="1846926"/>
                  <a:pt x="2339689" y="1834121"/>
                  <a:pt x="2344615" y="1820985"/>
                </a:cubicBezTo>
                <a:cubicBezTo>
                  <a:pt x="2367191" y="1760781"/>
                  <a:pt x="2335614" y="1840172"/>
                  <a:pt x="2360246" y="1766277"/>
                </a:cubicBezTo>
                <a:cubicBezTo>
                  <a:pt x="2401590" y="1642249"/>
                  <a:pt x="2353216" y="1789911"/>
                  <a:pt x="2391507" y="1703754"/>
                </a:cubicBezTo>
                <a:cubicBezTo>
                  <a:pt x="2398199" y="1688698"/>
                  <a:pt x="2398661" y="1670990"/>
                  <a:pt x="2407138" y="1656862"/>
                </a:cubicBezTo>
                <a:cubicBezTo>
                  <a:pt x="2435417" y="1609731"/>
                  <a:pt x="2422158" y="1630424"/>
                  <a:pt x="2446215" y="1594339"/>
                </a:cubicBezTo>
                <a:cubicBezTo>
                  <a:pt x="2470510" y="1521451"/>
                  <a:pt x="2428261" y="1642552"/>
                  <a:pt x="2477477" y="1531816"/>
                </a:cubicBezTo>
                <a:cubicBezTo>
                  <a:pt x="2481839" y="1522000"/>
                  <a:pt x="2480930" y="1510370"/>
                  <a:pt x="2485292" y="1500554"/>
                </a:cubicBezTo>
                <a:cubicBezTo>
                  <a:pt x="2491461" y="1486673"/>
                  <a:pt x="2501945" y="1475064"/>
                  <a:pt x="2508738" y="1461477"/>
                </a:cubicBezTo>
                <a:cubicBezTo>
                  <a:pt x="2512422" y="1454109"/>
                  <a:pt x="2512870" y="1445399"/>
                  <a:pt x="2516554" y="1438031"/>
                </a:cubicBezTo>
                <a:cubicBezTo>
                  <a:pt x="2524823" y="1421494"/>
                  <a:pt x="2546777" y="1397488"/>
                  <a:pt x="2555630" y="1383323"/>
                </a:cubicBezTo>
                <a:cubicBezTo>
                  <a:pt x="2561805" y="1373444"/>
                  <a:pt x="2565481" y="1362177"/>
                  <a:pt x="2571261" y="1352062"/>
                </a:cubicBezTo>
                <a:cubicBezTo>
                  <a:pt x="2575921" y="1343907"/>
                  <a:pt x="2582394" y="1336862"/>
                  <a:pt x="2586892" y="1328616"/>
                </a:cubicBezTo>
                <a:cubicBezTo>
                  <a:pt x="2602488" y="1300024"/>
                  <a:pt x="2633921" y="1226879"/>
                  <a:pt x="2657230" y="1203570"/>
                </a:cubicBezTo>
                <a:cubicBezTo>
                  <a:pt x="2689887" y="1170913"/>
                  <a:pt x="2671835" y="1186755"/>
                  <a:pt x="2711938" y="1156677"/>
                </a:cubicBezTo>
                <a:cubicBezTo>
                  <a:pt x="2737642" y="1105271"/>
                  <a:pt x="2713141" y="1141347"/>
                  <a:pt x="2751015" y="1109785"/>
                </a:cubicBezTo>
                <a:cubicBezTo>
                  <a:pt x="2772048" y="1092258"/>
                  <a:pt x="2772960" y="1081796"/>
                  <a:pt x="2797907" y="1070708"/>
                </a:cubicBezTo>
                <a:cubicBezTo>
                  <a:pt x="2812963" y="1064016"/>
                  <a:pt x="2831091" y="1064216"/>
                  <a:pt x="2844800" y="1055077"/>
                </a:cubicBezTo>
                <a:lnTo>
                  <a:pt x="2891692" y="1023816"/>
                </a:lnTo>
                <a:cubicBezTo>
                  <a:pt x="2941189" y="1026421"/>
                  <a:pt x="2991581" y="1021910"/>
                  <a:pt x="3040184" y="1031631"/>
                </a:cubicBezTo>
                <a:cubicBezTo>
                  <a:pt x="3057613" y="1035117"/>
                  <a:pt x="3096539" y="1069558"/>
                  <a:pt x="3110523" y="1086339"/>
                </a:cubicBezTo>
                <a:cubicBezTo>
                  <a:pt x="3116536" y="1093555"/>
                  <a:pt x="3120944" y="1101970"/>
                  <a:pt x="3126154" y="1109785"/>
                </a:cubicBezTo>
                <a:cubicBezTo>
                  <a:pt x="3144481" y="1164770"/>
                  <a:pt x="3120628" y="1096891"/>
                  <a:pt x="3149600" y="1164493"/>
                </a:cubicBezTo>
                <a:cubicBezTo>
                  <a:pt x="3152845" y="1172065"/>
                  <a:pt x="3155152" y="1180018"/>
                  <a:pt x="3157415" y="1187939"/>
                </a:cubicBezTo>
                <a:cubicBezTo>
                  <a:pt x="3160366" y="1198267"/>
                  <a:pt x="3160999" y="1209327"/>
                  <a:pt x="3165230" y="1219200"/>
                </a:cubicBezTo>
                <a:cubicBezTo>
                  <a:pt x="3168930" y="1227834"/>
                  <a:pt x="3175651" y="1234831"/>
                  <a:pt x="3180861" y="1242647"/>
                </a:cubicBezTo>
                <a:cubicBezTo>
                  <a:pt x="3193750" y="1397299"/>
                  <a:pt x="3193266" y="1347603"/>
                  <a:pt x="3180861" y="1570893"/>
                </a:cubicBezTo>
                <a:cubicBezTo>
                  <a:pt x="3180445" y="1578381"/>
                  <a:pt x="3168121" y="1646262"/>
                  <a:pt x="3165230" y="1656862"/>
                </a:cubicBezTo>
                <a:cubicBezTo>
                  <a:pt x="3160895" y="1672758"/>
                  <a:pt x="3154126" y="1687912"/>
                  <a:pt x="3149600" y="1703754"/>
                </a:cubicBezTo>
                <a:cubicBezTo>
                  <a:pt x="3143698" y="1724410"/>
                  <a:pt x="3138629" y="1745306"/>
                  <a:pt x="3133969" y="1766277"/>
                </a:cubicBezTo>
                <a:cubicBezTo>
                  <a:pt x="3128206" y="1792212"/>
                  <a:pt x="3130219" y="1820669"/>
                  <a:pt x="3118338" y="1844431"/>
                </a:cubicBezTo>
                <a:lnTo>
                  <a:pt x="3102707" y="1875693"/>
                </a:lnTo>
                <a:lnTo>
                  <a:pt x="3087077" y="1938216"/>
                </a:lnTo>
                <a:cubicBezTo>
                  <a:pt x="3084472" y="1948636"/>
                  <a:pt x="3081027" y="1958882"/>
                  <a:pt x="3079261" y="1969477"/>
                </a:cubicBezTo>
                <a:cubicBezTo>
                  <a:pt x="3074051" y="2000739"/>
                  <a:pt x="3069845" y="2032185"/>
                  <a:pt x="3063630" y="2063262"/>
                </a:cubicBezTo>
                <a:cubicBezTo>
                  <a:pt x="3061025" y="2076288"/>
                  <a:pt x="3058697" y="2089372"/>
                  <a:pt x="3055815" y="2102339"/>
                </a:cubicBezTo>
                <a:cubicBezTo>
                  <a:pt x="3033728" y="2201737"/>
                  <a:pt x="3063773" y="2054739"/>
                  <a:pt x="3040184" y="2172677"/>
                </a:cubicBezTo>
                <a:cubicBezTo>
                  <a:pt x="3043328" y="2292153"/>
                  <a:pt x="3036826" y="2413498"/>
                  <a:pt x="3055815" y="2532185"/>
                </a:cubicBezTo>
                <a:cubicBezTo>
                  <a:pt x="3077672" y="2668796"/>
                  <a:pt x="3063814" y="2626432"/>
                  <a:pt x="3094892" y="2704123"/>
                </a:cubicBezTo>
                <a:cubicBezTo>
                  <a:pt x="3102173" y="2747811"/>
                  <a:pt x="3102724" y="2762004"/>
                  <a:pt x="3118338" y="2805723"/>
                </a:cubicBezTo>
                <a:cubicBezTo>
                  <a:pt x="3125011" y="2824407"/>
                  <a:pt x="3134416" y="2842010"/>
                  <a:pt x="3141784" y="2860431"/>
                </a:cubicBezTo>
                <a:cubicBezTo>
                  <a:pt x="3155260" y="2894121"/>
                  <a:pt x="3168874" y="2927783"/>
                  <a:pt x="3180861" y="2962031"/>
                </a:cubicBezTo>
                <a:cubicBezTo>
                  <a:pt x="3187126" y="2979932"/>
                  <a:pt x="3189684" y="2999037"/>
                  <a:pt x="3196492" y="3016739"/>
                </a:cubicBezTo>
                <a:cubicBezTo>
                  <a:pt x="3202765" y="3033050"/>
                  <a:pt x="3213448" y="3047405"/>
                  <a:pt x="3219938" y="3063631"/>
                </a:cubicBezTo>
                <a:cubicBezTo>
                  <a:pt x="3249940" y="3138637"/>
                  <a:pt x="3242128" y="3143766"/>
                  <a:pt x="3266830" y="3227754"/>
                </a:cubicBezTo>
                <a:cubicBezTo>
                  <a:pt x="3270789" y="3241213"/>
                  <a:pt x="3278607" y="3253342"/>
                  <a:pt x="3282461" y="3266831"/>
                </a:cubicBezTo>
                <a:cubicBezTo>
                  <a:pt x="3294265" y="3308143"/>
                  <a:pt x="3300136" y="3351117"/>
                  <a:pt x="3313723" y="3391877"/>
                </a:cubicBezTo>
                <a:cubicBezTo>
                  <a:pt x="3335291" y="3456582"/>
                  <a:pt x="3332836" y="3456585"/>
                  <a:pt x="3376246" y="3532554"/>
                </a:cubicBezTo>
                <a:cubicBezTo>
                  <a:pt x="3386666" y="3550790"/>
                  <a:pt x="3398705" y="3568192"/>
                  <a:pt x="3407507" y="3587262"/>
                </a:cubicBezTo>
                <a:cubicBezTo>
                  <a:pt x="3414411" y="3602222"/>
                  <a:pt x="3415770" y="3619417"/>
                  <a:pt x="3423138" y="3634154"/>
                </a:cubicBezTo>
                <a:cubicBezTo>
                  <a:pt x="3463019" y="3713916"/>
                  <a:pt x="3465570" y="3704252"/>
                  <a:pt x="3516923" y="3767016"/>
                </a:cubicBezTo>
                <a:cubicBezTo>
                  <a:pt x="3525171" y="3777097"/>
                  <a:pt x="3532899" y="3787606"/>
                  <a:pt x="3540369" y="3798277"/>
                </a:cubicBezTo>
                <a:cubicBezTo>
                  <a:pt x="3551142" y="3813667"/>
                  <a:pt x="3558346" y="3831886"/>
                  <a:pt x="3571630" y="3845170"/>
                </a:cubicBezTo>
                <a:cubicBezTo>
                  <a:pt x="3595220" y="3868761"/>
                  <a:pt x="3620818" y="3891141"/>
                  <a:pt x="3649784" y="3907693"/>
                </a:cubicBezTo>
                <a:cubicBezTo>
                  <a:pt x="3694112" y="3933023"/>
                  <a:pt x="3750490" y="3974727"/>
                  <a:pt x="3806092" y="3985847"/>
                </a:cubicBezTo>
                <a:cubicBezTo>
                  <a:pt x="3829224" y="3990473"/>
                  <a:pt x="3852984" y="3991057"/>
                  <a:pt x="3876430" y="3993662"/>
                </a:cubicBezTo>
                <a:cubicBezTo>
                  <a:pt x="3899876" y="3998872"/>
                  <a:pt x="3922936" y="4006314"/>
                  <a:pt x="3946769" y="4009293"/>
                </a:cubicBezTo>
                <a:cubicBezTo>
                  <a:pt x="3984384" y="4013995"/>
                  <a:pt x="4200271" y="4023921"/>
                  <a:pt x="4220307" y="4024923"/>
                </a:cubicBezTo>
                <a:cubicBezTo>
                  <a:pt x="4301066" y="4022318"/>
                  <a:pt x="4382021" y="4023305"/>
                  <a:pt x="4462584" y="4017108"/>
                </a:cubicBezTo>
                <a:cubicBezTo>
                  <a:pt x="4484003" y="4015460"/>
                  <a:pt x="4504196" y="4006397"/>
                  <a:pt x="4525107" y="4001477"/>
                </a:cubicBezTo>
                <a:cubicBezTo>
                  <a:pt x="4548487" y="3995976"/>
                  <a:pt x="4572000" y="3991057"/>
                  <a:pt x="4595446" y="3985847"/>
                </a:cubicBezTo>
                <a:cubicBezTo>
                  <a:pt x="4603261" y="3980637"/>
                  <a:pt x="4612707" y="3977285"/>
                  <a:pt x="4618892" y="3970216"/>
                </a:cubicBezTo>
                <a:cubicBezTo>
                  <a:pt x="4631263" y="3956078"/>
                  <a:pt x="4650154" y="3923323"/>
                  <a:pt x="4650154" y="3923323"/>
                </a:cubicBezTo>
                <a:cubicBezTo>
                  <a:pt x="4652759" y="3915508"/>
                  <a:pt x="4654724" y="3907449"/>
                  <a:pt x="4657969" y="3899877"/>
                </a:cubicBezTo>
                <a:cubicBezTo>
                  <a:pt x="4662558" y="3889169"/>
                  <a:pt x="4670252" y="3879775"/>
                  <a:pt x="4673600" y="3868616"/>
                </a:cubicBezTo>
                <a:cubicBezTo>
                  <a:pt x="4678153" y="3853438"/>
                  <a:pt x="4678580" y="3837314"/>
                  <a:pt x="4681415" y="3821723"/>
                </a:cubicBezTo>
                <a:cubicBezTo>
                  <a:pt x="4703277" y="3701475"/>
                  <a:pt x="4673996" y="3874048"/>
                  <a:pt x="4697046" y="3735754"/>
                </a:cubicBezTo>
                <a:cubicBezTo>
                  <a:pt x="4694441" y="3668021"/>
                  <a:pt x="4693739" y="3600187"/>
                  <a:pt x="4689230" y="3532554"/>
                </a:cubicBezTo>
                <a:cubicBezTo>
                  <a:pt x="4687010" y="3499258"/>
                  <a:pt x="4647088" y="3427538"/>
                  <a:pt x="4642338" y="3415323"/>
                </a:cubicBezTo>
                <a:cubicBezTo>
                  <a:pt x="4635464" y="3397647"/>
                  <a:pt x="4633086" y="3378477"/>
                  <a:pt x="4626707" y="3360616"/>
                </a:cubicBezTo>
                <a:cubicBezTo>
                  <a:pt x="4620034" y="3341932"/>
                  <a:pt x="4609934" y="3324592"/>
                  <a:pt x="4603261" y="3305908"/>
                </a:cubicBezTo>
                <a:cubicBezTo>
                  <a:pt x="4596882" y="3288047"/>
                  <a:pt x="4595333" y="3268531"/>
                  <a:pt x="4587630" y="3251200"/>
                </a:cubicBezTo>
                <a:cubicBezTo>
                  <a:pt x="4563972" y="3197969"/>
                  <a:pt x="4536194" y="3146657"/>
                  <a:pt x="4509477" y="3094893"/>
                </a:cubicBezTo>
                <a:cubicBezTo>
                  <a:pt x="4436666" y="2953822"/>
                  <a:pt x="4487013" y="3064264"/>
                  <a:pt x="4415692" y="2915139"/>
                </a:cubicBezTo>
                <a:cubicBezTo>
                  <a:pt x="4402111" y="2886742"/>
                  <a:pt x="4389399" y="2857935"/>
                  <a:pt x="4376615" y="2829170"/>
                </a:cubicBezTo>
                <a:cubicBezTo>
                  <a:pt x="4368557" y="2811040"/>
                  <a:pt x="4353169" y="2774462"/>
                  <a:pt x="4353169" y="2774462"/>
                </a:cubicBezTo>
                <a:cubicBezTo>
                  <a:pt x="4345449" y="2720421"/>
                  <a:pt x="4346168" y="2712046"/>
                  <a:pt x="4329723" y="2657231"/>
                </a:cubicBezTo>
                <a:cubicBezTo>
                  <a:pt x="4320254" y="2625668"/>
                  <a:pt x="4307514" y="2595131"/>
                  <a:pt x="4298461" y="2563447"/>
                </a:cubicBezTo>
                <a:cubicBezTo>
                  <a:pt x="4291863" y="2540353"/>
                  <a:pt x="4289019" y="2516315"/>
                  <a:pt x="4282830" y="2493108"/>
                </a:cubicBezTo>
                <a:cubicBezTo>
                  <a:pt x="4278585" y="2477188"/>
                  <a:pt x="4271934" y="2461997"/>
                  <a:pt x="4267200" y="2446216"/>
                </a:cubicBezTo>
                <a:cubicBezTo>
                  <a:pt x="4256301" y="2409884"/>
                  <a:pt x="4235938" y="2336800"/>
                  <a:pt x="4235938" y="2336800"/>
                </a:cubicBezTo>
                <a:cubicBezTo>
                  <a:pt x="4233758" y="2321541"/>
                  <a:pt x="4224376" y="2252832"/>
                  <a:pt x="4220307" y="2235200"/>
                </a:cubicBezTo>
                <a:cubicBezTo>
                  <a:pt x="4216042" y="2216720"/>
                  <a:pt x="4209887" y="2198729"/>
                  <a:pt x="4204677" y="2180493"/>
                </a:cubicBezTo>
                <a:cubicBezTo>
                  <a:pt x="4184491" y="2019016"/>
                  <a:pt x="4211604" y="2202697"/>
                  <a:pt x="4181230" y="2071077"/>
                </a:cubicBezTo>
                <a:cubicBezTo>
                  <a:pt x="4177088" y="2053128"/>
                  <a:pt x="4177328" y="2034370"/>
                  <a:pt x="4173415" y="2016370"/>
                </a:cubicBezTo>
                <a:cubicBezTo>
                  <a:pt x="4128751" y="1810911"/>
                  <a:pt x="4152062" y="1960670"/>
                  <a:pt x="4134338" y="1836616"/>
                </a:cubicBezTo>
                <a:cubicBezTo>
                  <a:pt x="4131733" y="1771488"/>
                  <a:pt x="4130466" y="1706292"/>
                  <a:pt x="4126523" y="1641231"/>
                </a:cubicBezTo>
                <a:cubicBezTo>
                  <a:pt x="4125252" y="1620266"/>
                  <a:pt x="4118707" y="1599711"/>
                  <a:pt x="4118707" y="1578708"/>
                </a:cubicBezTo>
                <a:cubicBezTo>
                  <a:pt x="4118707" y="1505718"/>
                  <a:pt x="4120289" y="1432601"/>
                  <a:pt x="4126523" y="1359877"/>
                </a:cubicBezTo>
                <a:cubicBezTo>
                  <a:pt x="4128143" y="1340981"/>
                  <a:pt x="4135110" y="1322779"/>
                  <a:pt x="4142154" y="1305170"/>
                </a:cubicBezTo>
                <a:cubicBezTo>
                  <a:pt x="4150808" y="1283536"/>
                  <a:pt x="4173415" y="1242647"/>
                  <a:pt x="4173415" y="1242647"/>
                </a:cubicBezTo>
                <a:cubicBezTo>
                  <a:pt x="4176020" y="1232226"/>
                  <a:pt x="4176426" y="1220992"/>
                  <a:pt x="4181230" y="1211385"/>
                </a:cubicBezTo>
                <a:cubicBezTo>
                  <a:pt x="4187055" y="1199734"/>
                  <a:pt x="4196099" y="1189926"/>
                  <a:pt x="4204677" y="1180123"/>
                </a:cubicBezTo>
                <a:cubicBezTo>
                  <a:pt x="4214381" y="1169033"/>
                  <a:pt x="4223865" y="1157313"/>
                  <a:pt x="4235938" y="1148862"/>
                </a:cubicBezTo>
                <a:cubicBezTo>
                  <a:pt x="4264223" y="1129062"/>
                  <a:pt x="4283218" y="1124461"/>
                  <a:pt x="4314092" y="1117600"/>
                </a:cubicBezTo>
                <a:cubicBezTo>
                  <a:pt x="4327059" y="1114718"/>
                  <a:pt x="4340019" y="1111664"/>
                  <a:pt x="4353169" y="1109785"/>
                </a:cubicBezTo>
                <a:cubicBezTo>
                  <a:pt x="4376522" y="1106449"/>
                  <a:pt x="4400034" y="1104317"/>
                  <a:pt x="4423507" y="1101970"/>
                </a:cubicBezTo>
                <a:cubicBezTo>
                  <a:pt x="4478189" y="1096502"/>
                  <a:pt x="4532692" y="1087713"/>
                  <a:pt x="4587630" y="1086339"/>
                </a:cubicBezTo>
                <a:lnTo>
                  <a:pt x="4900246" y="1078523"/>
                </a:lnTo>
                <a:lnTo>
                  <a:pt x="5408246" y="1062893"/>
                </a:lnTo>
                <a:cubicBezTo>
                  <a:pt x="5444718" y="1034236"/>
                  <a:pt x="5477888" y="1000787"/>
                  <a:pt x="5517661" y="976923"/>
                </a:cubicBezTo>
                <a:cubicBezTo>
                  <a:pt x="5530687" y="969108"/>
                  <a:pt x="5542462" y="958668"/>
                  <a:pt x="5556738" y="953477"/>
                </a:cubicBezTo>
                <a:cubicBezTo>
                  <a:pt x="5571630" y="948062"/>
                  <a:pt x="5587999" y="948267"/>
                  <a:pt x="5603630" y="945662"/>
                </a:cubicBezTo>
                <a:cubicBezTo>
                  <a:pt x="5662974" y="920229"/>
                  <a:pt x="5648466" y="929363"/>
                  <a:pt x="5697415" y="898770"/>
                </a:cubicBezTo>
                <a:cubicBezTo>
                  <a:pt x="5705380" y="893792"/>
                  <a:pt x="5714219" y="889781"/>
                  <a:pt x="5720861" y="883139"/>
                </a:cubicBezTo>
                <a:cubicBezTo>
                  <a:pt x="5730071" y="873928"/>
                  <a:pt x="5736492" y="862298"/>
                  <a:pt x="5744307" y="851877"/>
                </a:cubicBezTo>
                <a:cubicBezTo>
                  <a:pt x="5763335" y="794795"/>
                  <a:pt x="5755942" y="820969"/>
                  <a:pt x="5767754" y="773723"/>
                </a:cubicBezTo>
                <a:cubicBezTo>
                  <a:pt x="5765149" y="679939"/>
                  <a:pt x="5767572" y="585879"/>
                  <a:pt x="5759938" y="492370"/>
                </a:cubicBezTo>
                <a:cubicBezTo>
                  <a:pt x="5757712" y="465107"/>
                  <a:pt x="5735667" y="380893"/>
                  <a:pt x="5720861" y="343877"/>
                </a:cubicBezTo>
                <a:cubicBezTo>
                  <a:pt x="5711332" y="320055"/>
                  <a:pt x="5701764" y="296130"/>
                  <a:pt x="5689600" y="273539"/>
                </a:cubicBezTo>
                <a:cubicBezTo>
                  <a:pt x="5664816" y="227510"/>
                  <a:pt x="5670281" y="258345"/>
                  <a:pt x="5650523" y="218831"/>
                </a:cubicBezTo>
                <a:cubicBezTo>
                  <a:pt x="5630867" y="179521"/>
                  <a:pt x="5660728" y="197775"/>
                  <a:pt x="5611446" y="148493"/>
                </a:cubicBezTo>
                <a:cubicBezTo>
                  <a:pt x="5598162" y="135209"/>
                  <a:pt x="5580403" y="127317"/>
                  <a:pt x="5564554" y="117231"/>
                </a:cubicBezTo>
                <a:cubicBezTo>
                  <a:pt x="5527046" y="93362"/>
                  <a:pt x="5515169" y="86989"/>
                  <a:pt x="5470769" y="70339"/>
                </a:cubicBezTo>
                <a:cubicBezTo>
                  <a:pt x="5447628" y="61661"/>
                  <a:pt x="5424556" y="52254"/>
                  <a:pt x="5400430" y="46893"/>
                </a:cubicBezTo>
                <a:cubicBezTo>
                  <a:pt x="5377401" y="41775"/>
                  <a:pt x="5353445" y="42413"/>
                  <a:pt x="5330092" y="39077"/>
                </a:cubicBezTo>
                <a:cubicBezTo>
                  <a:pt x="5245705" y="27021"/>
                  <a:pt x="5341950" y="34011"/>
                  <a:pt x="5236307" y="23447"/>
                </a:cubicBezTo>
                <a:cubicBezTo>
                  <a:pt x="5202509" y="20067"/>
                  <a:pt x="5168521" y="18851"/>
                  <a:pt x="5134707" y="15631"/>
                </a:cubicBezTo>
                <a:cubicBezTo>
                  <a:pt x="5113798" y="13640"/>
                  <a:pt x="5093161" y="8865"/>
                  <a:pt x="5072184" y="7816"/>
                </a:cubicBezTo>
                <a:cubicBezTo>
                  <a:pt x="4988883" y="3651"/>
                  <a:pt x="4905456" y="2605"/>
                  <a:pt x="4822092" y="0"/>
                </a:cubicBezTo>
                <a:cubicBezTo>
                  <a:pt x="4764053" y="488"/>
                  <a:pt x="3979403" y="-1379"/>
                  <a:pt x="3673230" y="15631"/>
                </a:cubicBezTo>
                <a:cubicBezTo>
                  <a:pt x="3652259" y="16796"/>
                  <a:pt x="3631582" y="21128"/>
                  <a:pt x="3610707" y="23447"/>
                </a:cubicBezTo>
                <a:cubicBezTo>
                  <a:pt x="3584686" y="26338"/>
                  <a:pt x="3558556" y="28203"/>
                  <a:pt x="3532554" y="31262"/>
                </a:cubicBezTo>
                <a:cubicBezTo>
                  <a:pt x="3514259" y="33414"/>
                  <a:pt x="3496198" y="37481"/>
                  <a:pt x="3477846" y="39077"/>
                </a:cubicBezTo>
                <a:cubicBezTo>
                  <a:pt x="3436240" y="42695"/>
                  <a:pt x="3394482" y="44288"/>
                  <a:pt x="3352800" y="46893"/>
                </a:cubicBezTo>
                <a:cubicBezTo>
                  <a:pt x="3214409" y="66662"/>
                  <a:pt x="3320991" y="52914"/>
                  <a:pt x="3048000" y="70339"/>
                </a:cubicBezTo>
                <a:lnTo>
                  <a:pt x="2805723" y="85970"/>
                </a:lnTo>
                <a:cubicBezTo>
                  <a:pt x="2766641" y="88491"/>
                  <a:pt x="2727654" y="93450"/>
                  <a:pt x="2688492" y="93785"/>
                </a:cubicBezTo>
                <a:lnTo>
                  <a:pt x="1774092" y="101600"/>
                </a:lnTo>
                <a:cubicBezTo>
                  <a:pt x="1728438" y="108123"/>
                  <a:pt x="1721436" y="108091"/>
                  <a:pt x="1680307" y="117231"/>
                </a:cubicBezTo>
                <a:cubicBezTo>
                  <a:pt x="1669822" y="119561"/>
                  <a:pt x="1659734" y="123978"/>
                  <a:pt x="1649046" y="125047"/>
                </a:cubicBezTo>
                <a:cubicBezTo>
                  <a:pt x="1607490" y="129203"/>
                  <a:pt x="1565682" y="130257"/>
                  <a:pt x="1524000" y="132862"/>
                </a:cubicBezTo>
                <a:cubicBezTo>
                  <a:pt x="1505764" y="135467"/>
                  <a:pt x="1486936" y="135384"/>
                  <a:pt x="1469292" y="140677"/>
                </a:cubicBezTo>
                <a:cubicBezTo>
                  <a:pt x="1460295" y="143376"/>
                  <a:pt x="1467990" y="183662"/>
                  <a:pt x="1445846" y="19538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skip edge 13.</a:t>
            </a:r>
          </a:p>
          <a:p>
            <a:r>
              <a:rPr lang="en-US" dirty="0"/>
              <a:t>And we add edge 15.</a:t>
            </a:r>
          </a:p>
          <a:p>
            <a:endParaRPr lang="en-US" dirty="0"/>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07621141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87D61F94-5493-452D-A315-8B9B7F88935A}"/>
              </a:ext>
            </a:extLst>
          </p:cNvPr>
          <p:cNvSpPr/>
          <p:nvPr/>
        </p:nvSpPr>
        <p:spPr>
          <a:xfrm>
            <a:off x="6252308" y="1602154"/>
            <a:ext cx="5767754" cy="3954584"/>
          </a:xfrm>
          <a:custGeom>
            <a:avLst/>
            <a:gdLst>
              <a:gd name="connsiteX0" fmla="*/ 1445846 w 5767754"/>
              <a:gd name="connsiteY0" fmla="*/ 195385 h 4024923"/>
              <a:gd name="connsiteX1" fmla="*/ 1336430 w 5767754"/>
              <a:gd name="connsiteY1" fmla="*/ 211016 h 4024923"/>
              <a:gd name="connsiteX2" fmla="*/ 1297354 w 5767754"/>
              <a:gd name="connsiteY2" fmla="*/ 226647 h 4024923"/>
              <a:gd name="connsiteX3" fmla="*/ 1180123 w 5767754"/>
              <a:gd name="connsiteY3" fmla="*/ 242277 h 4024923"/>
              <a:gd name="connsiteX4" fmla="*/ 992554 w 5767754"/>
              <a:gd name="connsiteY4" fmla="*/ 257908 h 4024923"/>
              <a:gd name="connsiteX5" fmla="*/ 812800 w 5767754"/>
              <a:gd name="connsiteY5" fmla="*/ 289170 h 4024923"/>
              <a:gd name="connsiteX6" fmla="*/ 617415 w 5767754"/>
              <a:gd name="connsiteY6" fmla="*/ 328247 h 4024923"/>
              <a:gd name="connsiteX7" fmla="*/ 508000 w 5767754"/>
              <a:gd name="connsiteY7" fmla="*/ 359508 h 4024923"/>
              <a:gd name="connsiteX8" fmla="*/ 429846 w 5767754"/>
              <a:gd name="connsiteY8" fmla="*/ 375139 h 4024923"/>
              <a:gd name="connsiteX9" fmla="*/ 398584 w 5767754"/>
              <a:gd name="connsiteY9" fmla="*/ 390770 h 4024923"/>
              <a:gd name="connsiteX10" fmla="*/ 367323 w 5767754"/>
              <a:gd name="connsiteY10" fmla="*/ 398585 h 4024923"/>
              <a:gd name="connsiteX11" fmla="*/ 289169 w 5767754"/>
              <a:gd name="connsiteY11" fmla="*/ 445477 h 4024923"/>
              <a:gd name="connsiteX12" fmla="*/ 265723 w 5767754"/>
              <a:gd name="connsiteY12" fmla="*/ 461108 h 4024923"/>
              <a:gd name="connsiteX13" fmla="*/ 234461 w 5767754"/>
              <a:gd name="connsiteY13" fmla="*/ 492370 h 4024923"/>
              <a:gd name="connsiteX14" fmla="*/ 195384 w 5767754"/>
              <a:gd name="connsiteY14" fmla="*/ 523631 h 4024923"/>
              <a:gd name="connsiteX15" fmla="*/ 171938 w 5767754"/>
              <a:gd name="connsiteY15" fmla="*/ 554893 h 4024923"/>
              <a:gd name="connsiteX16" fmla="*/ 109415 w 5767754"/>
              <a:gd name="connsiteY16" fmla="*/ 617416 h 4024923"/>
              <a:gd name="connsiteX17" fmla="*/ 70338 w 5767754"/>
              <a:gd name="connsiteY17" fmla="*/ 679939 h 4024923"/>
              <a:gd name="connsiteX18" fmla="*/ 54707 w 5767754"/>
              <a:gd name="connsiteY18" fmla="*/ 703385 h 4024923"/>
              <a:gd name="connsiteX19" fmla="*/ 23446 w 5767754"/>
              <a:gd name="connsiteY19" fmla="*/ 773723 h 4024923"/>
              <a:gd name="connsiteX20" fmla="*/ 15630 w 5767754"/>
              <a:gd name="connsiteY20" fmla="*/ 812800 h 4024923"/>
              <a:gd name="connsiteX21" fmla="*/ 0 w 5767754"/>
              <a:gd name="connsiteY21" fmla="*/ 867508 h 4024923"/>
              <a:gd name="connsiteX22" fmla="*/ 7815 w 5767754"/>
              <a:gd name="connsiteY22" fmla="*/ 1078523 h 4024923"/>
              <a:gd name="connsiteX23" fmla="*/ 15630 w 5767754"/>
              <a:gd name="connsiteY23" fmla="*/ 1101970 h 4024923"/>
              <a:gd name="connsiteX24" fmla="*/ 23446 w 5767754"/>
              <a:gd name="connsiteY24" fmla="*/ 1141047 h 4024923"/>
              <a:gd name="connsiteX25" fmla="*/ 62523 w 5767754"/>
              <a:gd name="connsiteY25" fmla="*/ 1195754 h 4024923"/>
              <a:gd name="connsiteX26" fmla="*/ 140677 w 5767754"/>
              <a:gd name="connsiteY26" fmla="*/ 1273908 h 4024923"/>
              <a:gd name="connsiteX27" fmla="*/ 195384 w 5767754"/>
              <a:gd name="connsiteY27" fmla="*/ 1289539 h 4024923"/>
              <a:gd name="connsiteX28" fmla="*/ 226646 w 5767754"/>
              <a:gd name="connsiteY28" fmla="*/ 1297354 h 4024923"/>
              <a:gd name="connsiteX29" fmla="*/ 586154 w 5767754"/>
              <a:gd name="connsiteY29" fmla="*/ 1289539 h 4024923"/>
              <a:gd name="connsiteX30" fmla="*/ 734646 w 5767754"/>
              <a:gd name="connsiteY30" fmla="*/ 1266093 h 4024923"/>
              <a:gd name="connsiteX31" fmla="*/ 812800 w 5767754"/>
              <a:gd name="connsiteY31" fmla="*/ 1250462 h 4024923"/>
              <a:gd name="connsiteX32" fmla="*/ 867507 w 5767754"/>
              <a:gd name="connsiteY32" fmla="*/ 1219200 h 4024923"/>
              <a:gd name="connsiteX33" fmla="*/ 906584 w 5767754"/>
              <a:gd name="connsiteY33" fmla="*/ 1203570 h 4024923"/>
              <a:gd name="connsiteX34" fmla="*/ 953477 w 5767754"/>
              <a:gd name="connsiteY34" fmla="*/ 1195754 h 4024923"/>
              <a:gd name="connsiteX35" fmla="*/ 1039446 w 5767754"/>
              <a:gd name="connsiteY35" fmla="*/ 1180123 h 4024923"/>
              <a:gd name="connsiteX36" fmla="*/ 1164492 w 5767754"/>
              <a:gd name="connsiteY36" fmla="*/ 1172308 h 4024923"/>
              <a:gd name="connsiteX37" fmla="*/ 1242646 w 5767754"/>
              <a:gd name="connsiteY37" fmla="*/ 1156677 h 4024923"/>
              <a:gd name="connsiteX38" fmla="*/ 1312984 w 5767754"/>
              <a:gd name="connsiteY38" fmla="*/ 1141047 h 4024923"/>
              <a:gd name="connsiteX39" fmla="*/ 1383323 w 5767754"/>
              <a:gd name="connsiteY39" fmla="*/ 1125416 h 4024923"/>
              <a:gd name="connsiteX40" fmla="*/ 1477107 w 5767754"/>
              <a:gd name="connsiteY40" fmla="*/ 1101970 h 4024923"/>
              <a:gd name="connsiteX41" fmla="*/ 1539630 w 5767754"/>
              <a:gd name="connsiteY41" fmla="*/ 1086339 h 4024923"/>
              <a:gd name="connsiteX42" fmla="*/ 1578707 w 5767754"/>
              <a:gd name="connsiteY42" fmla="*/ 1078523 h 4024923"/>
              <a:gd name="connsiteX43" fmla="*/ 1609969 w 5767754"/>
              <a:gd name="connsiteY43" fmla="*/ 1070708 h 4024923"/>
              <a:gd name="connsiteX44" fmla="*/ 1735015 w 5767754"/>
              <a:gd name="connsiteY44" fmla="*/ 1055077 h 4024923"/>
              <a:gd name="connsiteX45" fmla="*/ 1758461 w 5767754"/>
              <a:gd name="connsiteY45" fmla="*/ 1047262 h 4024923"/>
              <a:gd name="connsiteX46" fmla="*/ 1774092 w 5767754"/>
              <a:gd name="connsiteY46" fmla="*/ 1078523 h 4024923"/>
              <a:gd name="connsiteX47" fmla="*/ 1766277 w 5767754"/>
              <a:gd name="connsiteY47" fmla="*/ 1141047 h 4024923"/>
              <a:gd name="connsiteX48" fmla="*/ 1711569 w 5767754"/>
              <a:gd name="connsiteY48" fmla="*/ 1187939 h 4024923"/>
              <a:gd name="connsiteX49" fmla="*/ 1664677 w 5767754"/>
              <a:gd name="connsiteY49" fmla="*/ 1211385 h 4024923"/>
              <a:gd name="connsiteX50" fmla="*/ 1609969 w 5767754"/>
              <a:gd name="connsiteY50" fmla="*/ 1258277 h 4024923"/>
              <a:gd name="connsiteX51" fmla="*/ 1586523 w 5767754"/>
              <a:gd name="connsiteY51" fmla="*/ 1266093 h 4024923"/>
              <a:gd name="connsiteX52" fmla="*/ 1547446 w 5767754"/>
              <a:gd name="connsiteY52" fmla="*/ 1289539 h 4024923"/>
              <a:gd name="connsiteX53" fmla="*/ 1500554 w 5767754"/>
              <a:gd name="connsiteY53" fmla="*/ 1305170 h 4024923"/>
              <a:gd name="connsiteX54" fmla="*/ 1461477 w 5767754"/>
              <a:gd name="connsiteY54" fmla="*/ 1320800 h 4024923"/>
              <a:gd name="connsiteX55" fmla="*/ 1430215 w 5767754"/>
              <a:gd name="connsiteY55" fmla="*/ 1336431 h 4024923"/>
              <a:gd name="connsiteX56" fmla="*/ 1383323 w 5767754"/>
              <a:gd name="connsiteY56" fmla="*/ 1383323 h 4024923"/>
              <a:gd name="connsiteX57" fmla="*/ 1359877 w 5767754"/>
              <a:gd name="connsiteY57" fmla="*/ 1406770 h 4024923"/>
              <a:gd name="connsiteX58" fmla="*/ 1312984 w 5767754"/>
              <a:gd name="connsiteY58" fmla="*/ 1469293 h 4024923"/>
              <a:gd name="connsiteX59" fmla="*/ 1297354 w 5767754"/>
              <a:gd name="connsiteY59" fmla="*/ 1531816 h 4024923"/>
              <a:gd name="connsiteX60" fmla="*/ 1258277 w 5767754"/>
              <a:gd name="connsiteY60" fmla="*/ 1594339 h 4024923"/>
              <a:gd name="connsiteX61" fmla="*/ 1242646 w 5767754"/>
              <a:gd name="connsiteY61" fmla="*/ 1617785 h 4024923"/>
              <a:gd name="connsiteX62" fmla="*/ 1227015 w 5767754"/>
              <a:gd name="connsiteY62" fmla="*/ 1641231 h 4024923"/>
              <a:gd name="connsiteX63" fmla="*/ 1195754 w 5767754"/>
              <a:gd name="connsiteY63" fmla="*/ 1680308 h 4024923"/>
              <a:gd name="connsiteX64" fmla="*/ 1180123 w 5767754"/>
              <a:gd name="connsiteY64" fmla="*/ 1735016 h 4024923"/>
              <a:gd name="connsiteX65" fmla="*/ 1172307 w 5767754"/>
              <a:gd name="connsiteY65" fmla="*/ 1758462 h 4024923"/>
              <a:gd name="connsiteX66" fmla="*/ 1141046 w 5767754"/>
              <a:gd name="connsiteY66" fmla="*/ 1797539 h 4024923"/>
              <a:gd name="connsiteX67" fmla="*/ 1101969 w 5767754"/>
              <a:gd name="connsiteY67" fmla="*/ 1883508 h 4024923"/>
              <a:gd name="connsiteX68" fmla="*/ 1078523 w 5767754"/>
              <a:gd name="connsiteY68" fmla="*/ 1922585 h 4024923"/>
              <a:gd name="connsiteX69" fmla="*/ 1062892 w 5767754"/>
              <a:gd name="connsiteY69" fmla="*/ 2032000 h 4024923"/>
              <a:gd name="connsiteX70" fmla="*/ 1055077 w 5767754"/>
              <a:gd name="connsiteY70" fmla="*/ 2055447 h 4024923"/>
              <a:gd name="connsiteX71" fmla="*/ 1039446 w 5767754"/>
              <a:gd name="connsiteY71" fmla="*/ 2141416 h 4024923"/>
              <a:gd name="connsiteX72" fmla="*/ 1031630 w 5767754"/>
              <a:gd name="connsiteY72" fmla="*/ 2164862 h 4024923"/>
              <a:gd name="connsiteX73" fmla="*/ 1031630 w 5767754"/>
              <a:gd name="connsiteY73" fmla="*/ 2493108 h 4024923"/>
              <a:gd name="connsiteX74" fmla="*/ 1039446 w 5767754"/>
              <a:gd name="connsiteY74" fmla="*/ 2540000 h 4024923"/>
              <a:gd name="connsiteX75" fmla="*/ 1070707 w 5767754"/>
              <a:gd name="connsiteY75" fmla="*/ 2594708 h 4024923"/>
              <a:gd name="connsiteX76" fmla="*/ 1133230 w 5767754"/>
              <a:gd name="connsiteY76" fmla="*/ 2688493 h 4024923"/>
              <a:gd name="connsiteX77" fmla="*/ 1180123 w 5767754"/>
              <a:gd name="connsiteY77" fmla="*/ 2719754 h 4024923"/>
              <a:gd name="connsiteX78" fmla="*/ 1227015 w 5767754"/>
              <a:gd name="connsiteY78" fmla="*/ 2766647 h 4024923"/>
              <a:gd name="connsiteX79" fmla="*/ 1258277 w 5767754"/>
              <a:gd name="connsiteY79" fmla="*/ 2782277 h 4024923"/>
              <a:gd name="connsiteX80" fmla="*/ 1281723 w 5767754"/>
              <a:gd name="connsiteY80" fmla="*/ 2790093 h 4024923"/>
              <a:gd name="connsiteX81" fmla="*/ 1344246 w 5767754"/>
              <a:gd name="connsiteY81" fmla="*/ 2821354 h 4024923"/>
              <a:gd name="connsiteX82" fmla="*/ 1406769 w 5767754"/>
              <a:gd name="connsiteY82" fmla="*/ 2829170 h 4024923"/>
              <a:gd name="connsiteX83" fmla="*/ 1524000 w 5767754"/>
              <a:gd name="connsiteY83" fmla="*/ 2844800 h 4024923"/>
              <a:gd name="connsiteX84" fmla="*/ 1883507 w 5767754"/>
              <a:gd name="connsiteY84" fmla="*/ 2836985 h 4024923"/>
              <a:gd name="connsiteX85" fmla="*/ 1906954 w 5767754"/>
              <a:gd name="connsiteY85" fmla="*/ 2829170 h 4024923"/>
              <a:gd name="connsiteX86" fmla="*/ 1977292 w 5767754"/>
              <a:gd name="connsiteY86" fmla="*/ 2805723 h 4024923"/>
              <a:gd name="connsiteX87" fmla="*/ 2047630 w 5767754"/>
              <a:gd name="connsiteY87" fmla="*/ 2751016 h 4024923"/>
              <a:gd name="connsiteX88" fmla="*/ 2125784 w 5767754"/>
              <a:gd name="connsiteY88" fmla="*/ 2680677 h 4024923"/>
              <a:gd name="connsiteX89" fmla="*/ 2141415 w 5767754"/>
              <a:gd name="connsiteY89" fmla="*/ 2649416 h 4024923"/>
              <a:gd name="connsiteX90" fmla="*/ 2180492 w 5767754"/>
              <a:gd name="connsiteY90" fmla="*/ 2586893 h 4024923"/>
              <a:gd name="connsiteX91" fmla="*/ 2196123 w 5767754"/>
              <a:gd name="connsiteY91" fmla="*/ 2540000 h 4024923"/>
              <a:gd name="connsiteX92" fmla="*/ 2211754 w 5767754"/>
              <a:gd name="connsiteY92" fmla="*/ 2485293 h 4024923"/>
              <a:gd name="connsiteX93" fmla="*/ 2219569 w 5767754"/>
              <a:gd name="connsiteY93" fmla="*/ 2430585 h 4024923"/>
              <a:gd name="connsiteX94" fmla="*/ 2235200 w 5767754"/>
              <a:gd name="connsiteY94" fmla="*/ 2352431 h 4024923"/>
              <a:gd name="connsiteX95" fmla="*/ 2243015 w 5767754"/>
              <a:gd name="connsiteY95" fmla="*/ 2297723 h 4024923"/>
              <a:gd name="connsiteX96" fmla="*/ 2250830 w 5767754"/>
              <a:gd name="connsiteY96" fmla="*/ 2227385 h 4024923"/>
              <a:gd name="connsiteX97" fmla="*/ 2266461 w 5767754"/>
              <a:gd name="connsiteY97" fmla="*/ 2149231 h 4024923"/>
              <a:gd name="connsiteX98" fmla="*/ 2282092 w 5767754"/>
              <a:gd name="connsiteY98" fmla="*/ 2039816 h 4024923"/>
              <a:gd name="connsiteX99" fmla="*/ 2289907 w 5767754"/>
              <a:gd name="connsiteY99" fmla="*/ 1992923 h 4024923"/>
              <a:gd name="connsiteX100" fmla="*/ 2297723 w 5767754"/>
              <a:gd name="connsiteY100" fmla="*/ 1969477 h 4024923"/>
              <a:gd name="connsiteX101" fmla="*/ 2305538 w 5767754"/>
              <a:gd name="connsiteY101" fmla="*/ 1922585 h 4024923"/>
              <a:gd name="connsiteX102" fmla="*/ 2321169 w 5767754"/>
              <a:gd name="connsiteY102" fmla="*/ 1883508 h 4024923"/>
              <a:gd name="connsiteX103" fmla="*/ 2328984 w 5767754"/>
              <a:gd name="connsiteY103" fmla="*/ 1860062 h 4024923"/>
              <a:gd name="connsiteX104" fmla="*/ 2344615 w 5767754"/>
              <a:gd name="connsiteY104" fmla="*/ 1820985 h 4024923"/>
              <a:gd name="connsiteX105" fmla="*/ 2360246 w 5767754"/>
              <a:gd name="connsiteY105" fmla="*/ 1766277 h 4024923"/>
              <a:gd name="connsiteX106" fmla="*/ 2391507 w 5767754"/>
              <a:gd name="connsiteY106" fmla="*/ 1703754 h 4024923"/>
              <a:gd name="connsiteX107" fmla="*/ 2407138 w 5767754"/>
              <a:gd name="connsiteY107" fmla="*/ 1656862 h 4024923"/>
              <a:gd name="connsiteX108" fmla="*/ 2446215 w 5767754"/>
              <a:gd name="connsiteY108" fmla="*/ 1594339 h 4024923"/>
              <a:gd name="connsiteX109" fmla="*/ 2477477 w 5767754"/>
              <a:gd name="connsiteY109" fmla="*/ 1531816 h 4024923"/>
              <a:gd name="connsiteX110" fmla="*/ 2485292 w 5767754"/>
              <a:gd name="connsiteY110" fmla="*/ 1500554 h 4024923"/>
              <a:gd name="connsiteX111" fmla="*/ 2508738 w 5767754"/>
              <a:gd name="connsiteY111" fmla="*/ 1461477 h 4024923"/>
              <a:gd name="connsiteX112" fmla="*/ 2516554 w 5767754"/>
              <a:gd name="connsiteY112" fmla="*/ 1438031 h 4024923"/>
              <a:gd name="connsiteX113" fmla="*/ 2555630 w 5767754"/>
              <a:gd name="connsiteY113" fmla="*/ 1383323 h 4024923"/>
              <a:gd name="connsiteX114" fmla="*/ 2571261 w 5767754"/>
              <a:gd name="connsiteY114" fmla="*/ 1352062 h 4024923"/>
              <a:gd name="connsiteX115" fmla="*/ 2586892 w 5767754"/>
              <a:gd name="connsiteY115" fmla="*/ 1328616 h 4024923"/>
              <a:gd name="connsiteX116" fmla="*/ 2657230 w 5767754"/>
              <a:gd name="connsiteY116" fmla="*/ 1203570 h 4024923"/>
              <a:gd name="connsiteX117" fmla="*/ 2711938 w 5767754"/>
              <a:gd name="connsiteY117" fmla="*/ 1156677 h 4024923"/>
              <a:gd name="connsiteX118" fmla="*/ 2751015 w 5767754"/>
              <a:gd name="connsiteY118" fmla="*/ 1109785 h 4024923"/>
              <a:gd name="connsiteX119" fmla="*/ 2797907 w 5767754"/>
              <a:gd name="connsiteY119" fmla="*/ 1070708 h 4024923"/>
              <a:gd name="connsiteX120" fmla="*/ 2844800 w 5767754"/>
              <a:gd name="connsiteY120" fmla="*/ 1055077 h 4024923"/>
              <a:gd name="connsiteX121" fmla="*/ 2891692 w 5767754"/>
              <a:gd name="connsiteY121" fmla="*/ 1023816 h 4024923"/>
              <a:gd name="connsiteX122" fmla="*/ 3040184 w 5767754"/>
              <a:gd name="connsiteY122" fmla="*/ 1031631 h 4024923"/>
              <a:gd name="connsiteX123" fmla="*/ 3110523 w 5767754"/>
              <a:gd name="connsiteY123" fmla="*/ 1086339 h 4024923"/>
              <a:gd name="connsiteX124" fmla="*/ 3126154 w 5767754"/>
              <a:gd name="connsiteY124" fmla="*/ 1109785 h 4024923"/>
              <a:gd name="connsiteX125" fmla="*/ 3149600 w 5767754"/>
              <a:gd name="connsiteY125" fmla="*/ 1164493 h 4024923"/>
              <a:gd name="connsiteX126" fmla="*/ 3157415 w 5767754"/>
              <a:gd name="connsiteY126" fmla="*/ 1187939 h 4024923"/>
              <a:gd name="connsiteX127" fmla="*/ 3165230 w 5767754"/>
              <a:gd name="connsiteY127" fmla="*/ 1219200 h 4024923"/>
              <a:gd name="connsiteX128" fmla="*/ 3180861 w 5767754"/>
              <a:gd name="connsiteY128" fmla="*/ 1242647 h 4024923"/>
              <a:gd name="connsiteX129" fmla="*/ 3180861 w 5767754"/>
              <a:gd name="connsiteY129" fmla="*/ 1570893 h 4024923"/>
              <a:gd name="connsiteX130" fmla="*/ 3165230 w 5767754"/>
              <a:gd name="connsiteY130" fmla="*/ 1656862 h 4024923"/>
              <a:gd name="connsiteX131" fmla="*/ 3149600 w 5767754"/>
              <a:gd name="connsiteY131" fmla="*/ 1703754 h 4024923"/>
              <a:gd name="connsiteX132" fmla="*/ 3133969 w 5767754"/>
              <a:gd name="connsiteY132" fmla="*/ 1766277 h 4024923"/>
              <a:gd name="connsiteX133" fmla="*/ 3118338 w 5767754"/>
              <a:gd name="connsiteY133" fmla="*/ 1844431 h 4024923"/>
              <a:gd name="connsiteX134" fmla="*/ 3102707 w 5767754"/>
              <a:gd name="connsiteY134" fmla="*/ 1875693 h 4024923"/>
              <a:gd name="connsiteX135" fmla="*/ 3087077 w 5767754"/>
              <a:gd name="connsiteY135" fmla="*/ 1938216 h 4024923"/>
              <a:gd name="connsiteX136" fmla="*/ 3079261 w 5767754"/>
              <a:gd name="connsiteY136" fmla="*/ 1969477 h 4024923"/>
              <a:gd name="connsiteX137" fmla="*/ 3063630 w 5767754"/>
              <a:gd name="connsiteY137" fmla="*/ 2063262 h 4024923"/>
              <a:gd name="connsiteX138" fmla="*/ 3055815 w 5767754"/>
              <a:gd name="connsiteY138" fmla="*/ 2102339 h 4024923"/>
              <a:gd name="connsiteX139" fmla="*/ 3040184 w 5767754"/>
              <a:gd name="connsiteY139" fmla="*/ 2172677 h 4024923"/>
              <a:gd name="connsiteX140" fmla="*/ 3055815 w 5767754"/>
              <a:gd name="connsiteY140" fmla="*/ 2532185 h 4024923"/>
              <a:gd name="connsiteX141" fmla="*/ 3094892 w 5767754"/>
              <a:gd name="connsiteY141" fmla="*/ 2704123 h 4024923"/>
              <a:gd name="connsiteX142" fmla="*/ 3118338 w 5767754"/>
              <a:gd name="connsiteY142" fmla="*/ 2805723 h 4024923"/>
              <a:gd name="connsiteX143" fmla="*/ 3141784 w 5767754"/>
              <a:gd name="connsiteY143" fmla="*/ 2860431 h 4024923"/>
              <a:gd name="connsiteX144" fmla="*/ 3180861 w 5767754"/>
              <a:gd name="connsiteY144" fmla="*/ 2962031 h 4024923"/>
              <a:gd name="connsiteX145" fmla="*/ 3196492 w 5767754"/>
              <a:gd name="connsiteY145" fmla="*/ 3016739 h 4024923"/>
              <a:gd name="connsiteX146" fmla="*/ 3219938 w 5767754"/>
              <a:gd name="connsiteY146" fmla="*/ 3063631 h 4024923"/>
              <a:gd name="connsiteX147" fmla="*/ 3266830 w 5767754"/>
              <a:gd name="connsiteY147" fmla="*/ 3227754 h 4024923"/>
              <a:gd name="connsiteX148" fmla="*/ 3282461 w 5767754"/>
              <a:gd name="connsiteY148" fmla="*/ 3266831 h 4024923"/>
              <a:gd name="connsiteX149" fmla="*/ 3313723 w 5767754"/>
              <a:gd name="connsiteY149" fmla="*/ 3391877 h 4024923"/>
              <a:gd name="connsiteX150" fmla="*/ 3376246 w 5767754"/>
              <a:gd name="connsiteY150" fmla="*/ 3532554 h 4024923"/>
              <a:gd name="connsiteX151" fmla="*/ 3407507 w 5767754"/>
              <a:gd name="connsiteY151" fmla="*/ 3587262 h 4024923"/>
              <a:gd name="connsiteX152" fmla="*/ 3423138 w 5767754"/>
              <a:gd name="connsiteY152" fmla="*/ 3634154 h 4024923"/>
              <a:gd name="connsiteX153" fmla="*/ 3516923 w 5767754"/>
              <a:gd name="connsiteY153" fmla="*/ 3767016 h 4024923"/>
              <a:gd name="connsiteX154" fmla="*/ 3540369 w 5767754"/>
              <a:gd name="connsiteY154" fmla="*/ 3798277 h 4024923"/>
              <a:gd name="connsiteX155" fmla="*/ 3571630 w 5767754"/>
              <a:gd name="connsiteY155" fmla="*/ 3845170 h 4024923"/>
              <a:gd name="connsiteX156" fmla="*/ 3649784 w 5767754"/>
              <a:gd name="connsiteY156" fmla="*/ 3907693 h 4024923"/>
              <a:gd name="connsiteX157" fmla="*/ 3806092 w 5767754"/>
              <a:gd name="connsiteY157" fmla="*/ 3985847 h 4024923"/>
              <a:gd name="connsiteX158" fmla="*/ 3876430 w 5767754"/>
              <a:gd name="connsiteY158" fmla="*/ 3993662 h 4024923"/>
              <a:gd name="connsiteX159" fmla="*/ 3946769 w 5767754"/>
              <a:gd name="connsiteY159" fmla="*/ 4009293 h 4024923"/>
              <a:gd name="connsiteX160" fmla="*/ 4220307 w 5767754"/>
              <a:gd name="connsiteY160" fmla="*/ 4024923 h 4024923"/>
              <a:gd name="connsiteX161" fmla="*/ 4462584 w 5767754"/>
              <a:gd name="connsiteY161" fmla="*/ 4017108 h 4024923"/>
              <a:gd name="connsiteX162" fmla="*/ 4525107 w 5767754"/>
              <a:gd name="connsiteY162" fmla="*/ 4001477 h 4024923"/>
              <a:gd name="connsiteX163" fmla="*/ 4595446 w 5767754"/>
              <a:gd name="connsiteY163" fmla="*/ 3985847 h 4024923"/>
              <a:gd name="connsiteX164" fmla="*/ 4618892 w 5767754"/>
              <a:gd name="connsiteY164" fmla="*/ 3970216 h 4024923"/>
              <a:gd name="connsiteX165" fmla="*/ 4650154 w 5767754"/>
              <a:gd name="connsiteY165" fmla="*/ 3923323 h 4024923"/>
              <a:gd name="connsiteX166" fmla="*/ 4657969 w 5767754"/>
              <a:gd name="connsiteY166" fmla="*/ 3899877 h 4024923"/>
              <a:gd name="connsiteX167" fmla="*/ 4673600 w 5767754"/>
              <a:gd name="connsiteY167" fmla="*/ 3868616 h 4024923"/>
              <a:gd name="connsiteX168" fmla="*/ 4681415 w 5767754"/>
              <a:gd name="connsiteY168" fmla="*/ 3821723 h 4024923"/>
              <a:gd name="connsiteX169" fmla="*/ 4697046 w 5767754"/>
              <a:gd name="connsiteY169" fmla="*/ 3735754 h 4024923"/>
              <a:gd name="connsiteX170" fmla="*/ 4689230 w 5767754"/>
              <a:gd name="connsiteY170" fmla="*/ 3532554 h 4024923"/>
              <a:gd name="connsiteX171" fmla="*/ 4642338 w 5767754"/>
              <a:gd name="connsiteY171" fmla="*/ 3415323 h 4024923"/>
              <a:gd name="connsiteX172" fmla="*/ 4626707 w 5767754"/>
              <a:gd name="connsiteY172" fmla="*/ 3360616 h 4024923"/>
              <a:gd name="connsiteX173" fmla="*/ 4603261 w 5767754"/>
              <a:gd name="connsiteY173" fmla="*/ 3305908 h 4024923"/>
              <a:gd name="connsiteX174" fmla="*/ 4587630 w 5767754"/>
              <a:gd name="connsiteY174" fmla="*/ 3251200 h 4024923"/>
              <a:gd name="connsiteX175" fmla="*/ 4509477 w 5767754"/>
              <a:gd name="connsiteY175" fmla="*/ 3094893 h 4024923"/>
              <a:gd name="connsiteX176" fmla="*/ 4415692 w 5767754"/>
              <a:gd name="connsiteY176" fmla="*/ 2915139 h 4024923"/>
              <a:gd name="connsiteX177" fmla="*/ 4376615 w 5767754"/>
              <a:gd name="connsiteY177" fmla="*/ 2829170 h 4024923"/>
              <a:gd name="connsiteX178" fmla="*/ 4353169 w 5767754"/>
              <a:gd name="connsiteY178" fmla="*/ 2774462 h 4024923"/>
              <a:gd name="connsiteX179" fmla="*/ 4329723 w 5767754"/>
              <a:gd name="connsiteY179" fmla="*/ 2657231 h 4024923"/>
              <a:gd name="connsiteX180" fmla="*/ 4298461 w 5767754"/>
              <a:gd name="connsiteY180" fmla="*/ 2563447 h 4024923"/>
              <a:gd name="connsiteX181" fmla="*/ 4282830 w 5767754"/>
              <a:gd name="connsiteY181" fmla="*/ 2493108 h 4024923"/>
              <a:gd name="connsiteX182" fmla="*/ 4267200 w 5767754"/>
              <a:gd name="connsiteY182" fmla="*/ 2446216 h 4024923"/>
              <a:gd name="connsiteX183" fmla="*/ 4235938 w 5767754"/>
              <a:gd name="connsiteY183" fmla="*/ 2336800 h 4024923"/>
              <a:gd name="connsiteX184" fmla="*/ 4220307 w 5767754"/>
              <a:gd name="connsiteY184" fmla="*/ 2235200 h 4024923"/>
              <a:gd name="connsiteX185" fmla="*/ 4204677 w 5767754"/>
              <a:gd name="connsiteY185" fmla="*/ 2180493 h 4024923"/>
              <a:gd name="connsiteX186" fmla="*/ 4181230 w 5767754"/>
              <a:gd name="connsiteY186" fmla="*/ 2071077 h 4024923"/>
              <a:gd name="connsiteX187" fmla="*/ 4173415 w 5767754"/>
              <a:gd name="connsiteY187" fmla="*/ 2016370 h 4024923"/>
              <a:gd name="connsiteX188" fmla="*/ 4134338 w 5767754"/>
              <a:gd name="connsiteY188" fmla="*/ 1836616 h 4024923"/>
              <a:gd name="connsiteX189" fmla="*/ 4126523 w 5767754"/>
              <a:gd name="connsiteY189" fmla="*/ 1641231 h 4024923"/>
              <a:gd name="connsiteX190" fmla="*/ 4118707 w 5767754"/>
              <a:gd name="connsiteY190" fmla="*/ 1578708 h 4024923"/>
              <a:gd name="connsiteX191" fmla="*/ 4126523 w 5767754"/>
              <a:gd name="connsiteY191" fmla="*/ 1359877 h 4024923"/>
              <a:gd name="connsiteX192" fmla="*/ 4142154 w 5767754"/>
              <a:gd name="connsiteY192" fmla="*/ 1305170 h 4024923"/>
              <a:gd name="connsiteX193" fmla="*/ 4173415 w 5767754"/>
              <a:gd name="connsiteY193" fmla="*/ 1242647 h 4024923"/>
              <a:gd name="connsiteX194" fmla="*/ 4181230 w 5767754"/>
              <a:gd name="connsiteY194" fmla="*/ 1211385 h 4024923"/>
              <a:gd name="connsiteX195" fmla="*/ 4204677 w 5767754"/>
              <a:gd name="connsiteY195" fmla="*/ 1180123 h 4024923"/>
              <a:gd name="connsiteX196" fmla="*/ 4235938 w 5767754"/>
              <a:gd name="connsiteY196" fmla="*/ 1148862 h 4024923"/>
              <a:gd name="connsiteX197" fmla="*/ 4314092 w 5767754"/>
              <a:gd name="connsiteY197" fmla="*/ 1117600 h 4024923"/>
              <a:gd name="connsiteX198" fmla="*/ 4353169 w 5767754"/>
              <a:gd name="connsiteY198" fmla="*/ 1109785 h 4024923"/>
              <a:gd name="connsiteX199" fmla="*/ 4423507 w 5767754"/>
              <a:gd name="connsiteY199" fmla="*/ 1101970 h 4024923"/>
              <a:gd name="connsiteX200" fmla="*/ 4587630 w 5767754"/>
              <a:gd name="connsiteY200" fmla="*/ 1086339 h 4024923"/>
              <a:gd name="connsiteX201" fmla="*/ 4900246 w 5767754"/>
              <a:gd name="connsiteY201" fmla="*/ 1078523 h 4024923"/>
              <a:gd name="connsiteX202" fmla="*/ 5408246 w 5767754"/>
              <a:gd name="connsiteY202" fmla="*/ 1062893 h 4024923"/>
              <a:gd name="connsiteX203" fmla="*/ 5517661 w 5767754"/>
              <a:gd name="connsiteY203" fmla="*/ 976923 h 4024923"/>
              <a:gd name="connsiteX204" fmla="*/ 5556738 w 5767754"/>
              <a:gd name="connsiteY204" fmla="*/ 953477 h 4024923"/>
              <a:gd name="connsiteX205" fmla="*/ 5603630 w 5767754"/>
              <a:gd name="connsiteY205" fmla="*/ 945662 h 4024923"/>
              <a:gd name="connsiteX206" fmla="*/ 5697415 w 5767754"/>
              <a:gd name="connsiteY206" fmla="*/ 898770 h 4024923"/>
              <a:gd name="connsiteX207" fmla="*/ 5720861 w 5767754"/>
              <a:gd name="connsiteY207" fmla="*/ 883139 h 4024923"/>
              <a:gd name="connsiteX208" fmla="*/ 5744307 w 5767754"/>
              <a:gd name="connsiteY208" fmla="*/ 851877 h 4024923"/>
              <a:gd name="connsiteX209" fmla="*/ 5767754 w 5767754"/>
              <a:gd name="connsiteY209" fmla="*/ 773723 h 4024923"/>
              <a:gd name="connsiteX210" fmla="*/ 5759938 w 5767754"/>
              <a:gd name="connsiteY210" fmla="*/ 492370 h 4024923"/>
              <a:gd name="connsiteX211" fmla="*/ 5720861 w 5767754"/>
              <a:gd name="connsiteY211" fmla="*/ 343877 h 4024923"/>
              <a:gd name="connsiteX212" fmla="*/ 5689600 w 5767754"/>
              <a:gd name="connsiteY212" fmla="*/ 273539 h 4024923"/>
              <a:gd name="connsiteX213" fmla="*/ 5650523 w 5767754"/>
              <a:gd name="connsiteY213" fmla="*/ 218831 h 4024923"/>
              <a:gd name="connsiteX214" fmla="*/ 5611446 w 5767754"/>
              <a:gd name="connsiteY214" fmla="*/ 148493 h 4024923"/>
              <a:gd name="connsiteX215" fmla="*/ 5564554 w 5767754"/>
              <a:gd name="connsiteY215" fmla="*/ 117231 h 4024923"/>
              <a:gd name="connsiteX216" fmla="*/ 5470769 w 5767754"/>
              <a:gd name="connsiteY216" fmla="*/ 70339 h 4024923"/>
              <a:gd name="connsiteX217" fmla="*/ 5400430 w 5767754"/>
              <a:gd name="connsiteY217" fmla="*/ 46893 h 4024923"/>
              <a:gd name="connsiteX218" fmla="*/ 5330092 w 5767754"/>
              <a:gd name="connsiteY218" fmla="*/ 39077 h 4024923"/>
              <a:gd name="connsiteX219" fmla="*/ 5236307 w 5767754"/>
              <a:gd name="connsiteY219" fmla="*/ 23447 h 4024923"/>
              <a:gd name="connsiteX220" fmla="*/ 5134707 w 5767754"/>
              <a:gd name="connsiteY220" fmla="*/ 15631 h 4024923"/>
              <a:gd name="connsiteX221" fmla="*/ 5072184 w 5767754"/>
              <a:gd name="connsiteY221" fmla="*/ 7816 h 4024923"/>
              <a:gd name="connsiteX222" fmla="*/ 4822092 w 5767754"/>
              <a:gd name="connsiteY222" fmla="*/ 0 h 4024923"/>
              <a:gd name="connsiteX223" fmla="*/ 3673230 w 5767754"/>
              <a:gd name="connsiteY223" fmla="*/ 15631 h 4024923"/>
              <a:gd name="connsiteX224" fmla="*/ 3610707 w 5767754"/>
              <a:gd name="connsiteY224" fmla="*/ 23447 h 4024923"/>
              <a:gd name="connsiteX225" fmla="*/ 3532554 w 5767754"/>
              <a:gd name="connsiteY225" fmla="*/ 31262 h 4024923"/>
              <a:gd name="connsiteX226" fmla="*/ 3477846 w 5767754"/>
              <a:gd name="connsiteY226" fmla="*/ 39077 h 4024923"/>
              <a:gd name="connsiteX227" fmla="*/ 3352800 w 5767754"/>
              <a:gd name="connsiteY227" fmla="*/ 46893 h 4024923"/>
              <a:gd name="connsiteX228" fmla="*/ 3048000 w 5767754"/>
              <a:gd name="connsiteY228" fmla="*/ 70339 h 4024923"/>
              <a:gd name="connsiteX229" fmla="*/ 2805723 w 5767754"/>
              <a:gd name="connsiteY229" fmla="*/ 85970 h 4024923"/>
              <a:gd name="connsiteX230" fmla="*/ 2688492 w 5767754"/>
              <a:gd name="connsiteY230" fmla="*/ 93785 h 4024923"/>
              <a:gd name="connsiteX231" fmla="*/ 1774092 w 5767754"/>
              <a:gd name="connsiteY231" fmla="*/ 101600 h 4024923"/>
              <a:gd name="connsiteX232" fmla="*/ 1680307 w 5767754"/>
              <a:gd name="connsiteY232" fmla="*/ 117231 h 4024923"/>
              <a:gd name="connsiteX233" fmla="*/ 1649046 w 5767754"/>
              <a:gd name="connsiteY233" fmla="*/ 125047 h 4024923"/>
              <a:gd name="connsiteX234" fmla="*/ 1524000 w 5767754"/>
              <a:gd name="connsiteY234" fmla="*/ 132862 h 4024923"/>
              <a:gd name="connsiteX235" fmla="*/ 1469292 w 5767754"/>
              <a:gd name="connsiteY235" fmla="*/ 140677 h 4024923"/>
              <a:gd name="connsiteX236" fmla="*/ 1445846 w 5767754"/>
              <a:gd name="connsiteY236" fmla="*/ 195385 h 40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5767754" h="4024923">
                <a:moveTo>
                  <a:pt x="1445846" y="195385"/>
                </a:moveTo>
                <a:cubicBezTo>
                  <a:pt x="1423702" y="207108"/>
                  <a:pt x="1365709" y="202232"/>
                  <a:pt x="1336430" y="211016"/>
                </a:cubicBezTo>
                <a:cubicBezTo>
                  <a:pt x="1322993" y="215047"/>
                  <a:pt x="1310964" y="223245"/>
                  <a:pt x="1297354" y="226647"/>
                </a:cubicBezTo>
                <a:cubicBezTo>
                  <a:pt x="1287800" y="229035"/>
                  <a:pt x="1185735" y="241751"/>
                  <a:pt x="1180123" y="242277"/>
                </a:cubicBezTo>
                <a:cubicBezTo>
                  <a:pt x="1117657" y="248133"/>
                  <a:pt x="992554" y="257908"/>
                  <a:pt x="992554" y="257908"/>
                </a:cubicBezTo>
                <a:lnTo>
                  <a:pt x="812800" y="289170"/>
                </a:lnTo>
                <a:cubicBezTo>
                  <a:pt x="772466" y="296409"/>
                  <a:pt x="667805" y="315102"/>
                  <a:pt x="617415" y="328247"/>
                </a:cubicBezTo>
                <a:cubicBezTo>
                  <a:pt x="580712" y="337822"/>
                  <a:pt x="545194" y="352069"/>
                  <a:pt x="508000" y="359508"/>
                </a:cubicBezTo>
                <a:lnTo>
                  <a:pt x="429846" y="375139"/>
                </a:lnTo>
                <a:cubicBezTo>
                  <a:pt x="419425" y="380349"/>
                  <a:pt x="409493" y="386679"/>
                  <a:pt x="398584" y="390770"/>
                </a:cubicBezTo>
                <a:cubicBezTo>
                  <a:pt x="388527" y="394541"/>
                  <a:pt x="376930" y="393782"/>
                  <a:pt x="367323" y="398585"/>
                </a:cubicBezTo>
                <a:cubicBezTo>
                  <a:pt x="340150" y="412172"/>
                  <a:pt x="314447" y="428625"/>
                  <a:pt x="289169" y="445477"/>
                </a:cubicBezTo>
                <a:cubicBezTo>
                  <a:pt x="281354" y="450687"/>
                  <a:pt x="272855" y="454995"/>
                  <a:pt x="265723" y="461108"/>
                </a:cubicBezTo>
                <a:cubicBezTo>
                  <a:pt x="254534" y="470699"/>
                  <a:pt x="245476" y="482579"/>
                  <a:pt x="234461" y="492370"/>
                </a:cubicBezTo>
                <a:cubicBezTo>
                  <a:pt x="221994" y="503452"/>
                  <a:pt x="207179" y="511836"/>
                  <a:pt x="195384" y="523631"/>
                </a:cubicBezTo>
                <a:cubicBezTo>
                  <a:pt x="186173" y="532842"/>
                  <a:pt x="180740" y="545291"/>
                  <a:pt x="171938" y="554893"/>
                </a:cubicBezTo>
                <a:cubicBezTo>
                  <a:pt x="152022" y="576620"/>
                  <a:pt x="125764" y="592893"/>
                  <a:pt x="109415" y="617416"/>
                </a:cubicBezTo>
                <a:cubicBezTo>
                  <a:pt x="73700" y="670987"/>
                  <a:pt x="117469" y="604529"/>
                  <a:pt x="70338" y="679939"/>
                </a:cubicBezTo>
                <a:cubicBezTo>
                  <a:pt x="65360" y="687904"/>
                  <a:pt x="59367" y="695230"/>
                  <a:pt x="54707" y="703385"/>
                </a:cubicBezTo>
                <a:cubicBezTo>
                  <a:pt x="44987" y="720395"/>
                  <a:pt x="28733" y="756101"/>
                  <a:pt x="23446" y="773723"/>
                </a:cubicBezTo>
                <a:cubicBezTo>
                  <a:pt x="19629" y="786446"/>
                  <a:pt x="18512" y="799833"/>
                  <a:pt x="15630" y="812800"/>
                </a:cubicBezTo>
                <a:cubicBezTo>
                  <a:pt x="9087" y="842245"/>
                  <a:pt x="8704" y="841395"/>
                  <a:pt x="0" y="867508"/>
                </a:cubicBezTo>
                <a:cubicBezTo>
                  <a:pt x="2605" y="937846"/>
                  <a:pt x="3133" y="1008292"/>
                  <a:pt x="7815" y="1078523"/>
                </a:cubicBezTo>
                <a:cubicBezTo>
                  <a:pt x="8363" y="1086743"/>
                  <a:pt x="13632" y="1093978"/>
                  <a:pt x="15630" y="1101970"/>
                </a:cubicBezTo>
                <a:cubicBezTo>
                  <a:pt x="18852" y="1114857"/>
                  <a:pt x="18782" y="1128609"/>
                  <a:pt x="23446" y="1141047"/>
                </a:cubicBezTo>
                <a:cubicBezTo>
                  <a:pt x="26146" y="1148247"/>
                  <a:pt x="61392" y="1194536"/>
                  <a:pt x="62523" y="1195754"/>
                </a:cubicBezTo>
                <a:cubicBezTo>
                  <a:pt x="87592" y="1222752"/>
                  <a:pt x="104935" y="1264973"/>
                  <a:pt x="140677" y="1273908"/>
                </a:cubicBezTo>
                <a:cubicBezTo>
                  <a:pt x="238417" y="1298342"/>
                  <a:pt x="116890" y="1267112"/>
                  <a:pt x="195384" y="1289539"/>
                </a:cubicBezTo>
                <a:cubicBezTo>
                  <a:pt x="205712" y="1292490"/>
                  <a:pt x="216225" y="1294749"/>
                  <a:pt x="226646" y="1297354"/>
                </a:cubicBezTo>
                <a:lnTo>
                  <a:pt x="586154" y="1289539"/>
                </a:lnTo>
                <a:cubicBezTo>
                  <a:pt x="693888" y="1285759"/>
                  <a:pt x="643930" y="1284236"/>
                  <a:pt x="734646" y="1266093"/>
                </a:cubicBezTo>
                <a:lnTo>
                  <a:pt x="812800" y="1250462"/>
                </a:lnTo>
                <a:cubicBezTo>
                  <a:pt x="837943" y="1233700"/>
                  <a:pt x="837763" y="1232419"/>
                  <a:pt x="867507" y="1219200"/>
                </a:cubicBezTo>
                <a:cubicBezTo>
                  <a:pt x="880327" y="1213502"/>
                  <a:pt x="893049" y="1207261"/>
                  <a:pt x="906584" y="1203570"/>
                </a:cubicBezTo>
                <a:cubicBezTo>
                  <a:pt x="921872" y="1199401"/>
                  <a:pt x="937886" y="1198589"/>
                  <a:pt x="953477" y="1195754"/>
                </a:cubicBezTo>
                <a:cubicBezTo>
                  <a:pt x="977092" y="1191460"/>
                  <a:pt x="1016433" y="1182215"/>
                  <a:pt x="1039446" y="1180123"/>
                </a:cubicBezTo>
                <a:cubicBezTo>
                  <a:pt x="1081038" y="1176342"/>
                  <a:pt x="1122810" y="1174913"/>
                  <a:pt x="1164492" y="1172308"/>
                </a:cubicBezTo>
                <a:cubicBezTo>
                  <a:pt x="1219783" y="1158486"/>
                  <a:pt x="1172390" y="1169451"/>
                  <a:pt x="1242646" y="1156677"/>
                </a:cubicBezTo>
                <a:cubicBezTo>
                  <a:pt x="1307466" y="1144891"/>
                  <a:pt x="1256537" y="1153591"/>
                  <a:pt x="1312984" y="1141047"/>
                </a:cubicBezTo>
                <a:cubicBezTo>
                  <a:pt x="1402292" y="1121200"/>
                  <a:pt x="1307073" y="1144477"/>
                  <a:pt x="1383323" y="1125416"/>
                </a:cubicBezTo>
                <a:cubicBezTo>
                  <a:pt x="1441589" y="1096282"/>
                  <a:pt x="1388207" y="1118639"/>
                  <a:pt x="1477107" y="1101970"/>
                </a:cubicBezTo>
                <a:cubicBezTo>
                  <a:pt x="1498221" y="1098011"/>
                  <a:pt x="1518565" y="1090552"/>
                  <a:pt x="1539630" y="1086339"/>
                </a:cubicBezTo>
                <a:cubicBezTo>
                  <a:pt x="1552656" y="1083734"/>
                  <a:pt x="1565740" y="1081405"/>
                  <a:pt x="1578707" y="1078523"/>
                </a:cubicBezTo>
                <a:cubicBezTo>
                  <a:pt x="1589193" y="1076193"/>
                  <a:pt x="1599336" y="1072227"/>
                  <a:pt x="1609969" y="1070708"/>
                </a:cubicBezTo>
                <a:cubicBezTo>
                  <a:pt x="1670525" y="1062058"/>
                  <a:pt x="1682493" y="1066749"/>
                  <a:pt x="1735015" y="1055077"/>
                </a:cubicBezTo>
                <a:cubicBezTo>
                  <a:pt x="1743057" y="1053290"/>
                  <a:pt x="1750646" y="1049867"/>
                  <a:pt x="1758461" y="1047262"/>
                </a:cubicBezTo>
                <a:cubicBezTo>
                  <a:pt x="1763671" y="1057682"/>
                  <a:pt x="1773124" y="1066913"/>
                  <a:pt x="1774092" y="1078523"/>
                </a:cubicBezTo>
                <a:cubicBezTo>
                  <a:pt x="1775836" y="1099454"/>
                  <a:pt x="1772919" y="1121121"/>
                  <a:pt x="1766277" y="1141047"/>
                </a:cubicBezTo>
                <a:cubicBezTo>
                  <a:pt x="1755318" y="1173924"/>
                  <a:pt x="1737059" y="1173373"/>
                  <a:pt x="1711569" y="1187939"/>
                </a:cubicBezTo>
                <a:cubicBezTo>
                  <a:pt x="1669150" y="1212179"/>
                  <a:pt x="1707662" y="1197057"/>
                  <a:pt x="1664677" y="1211385"/>
                </a:cubicBezTo>
                <a:cubicBezTo>
                  <a:pt x="1645445" y="1230617"/>
                  <a:pt x="1633776" y="1246373"/>
                  <a:pt x="1609969" y="1258277"/>
                </a:cubicBezTo>
                <a:cubicBezTo>
                  <a:pt x="1602601" y="1261961"/>
                  <a:pt x="1593891" y="1262409"/>
                  <a:pt x="1586523" y="1266093"/>
                </a:cubicBezTo>
                <a:cubicBezTo>
                  <a:pt x="1572936" y="1272886"/>
                  <a:pt x="1561275" y="1283253"/>
                  <a:pt x="1547446" y="1289539"/>
                </a:cubicBezTo>
                <a:cubicBezTo>
                  <a:pt x="1532447" y="1296357"/>
                  <a:pt x="1516038" y="1299539"/>
                  <a:pt x="1500554" y="1305170"/>
                </a:cubicBezTo>
                <a:cubicBezTo>
                  <a:pt x="1487370" y="1309964"/>
                  <a:pt x="1474297" y="1315102"/>
                  <a:pt x="1461477" y="1320800"/>
                </a:cubicBezTo>
                <a:cubicBezTo>
                  <a:pt x="1450830" y="1325532"/>
                  <a:pt x="1439313" y="1329153"/>
                  <a:pt x="1430215" y="1336431"/>
                </a:cubicBezTo>
                <a:cubicBezTo>
                  <a:pt x="1412954" y="1350240"/>
                  <a:pt x="1398954" y="1367692"/>
                  <a:pt x="1383323" y="1383323"/>
                </a:cubicBezTo>
                <a:cubicBezTo>
                  <a:pt x="1375508" y="1391139"/>
                  <a:pt x="1366509" y="1397928"/>
                  <a:pt x="1359877" y="1406770"/>
                </a:cubicBezTo>
                <a:lnTo>
                  <a:pt x="1312984" y="1469293"/>
                </a:lnTo>
                <a:cubicBezTo>
                  <a:pt x="1310692" y="1480755"/>
                  <a:pt x="1304943" y="1517903"/>
                  <a:pt x="1297354" y="1531816"/>
                </a:cubicBezTo>
                <a:cubicBezTo>
                  <a:pt x="1285585" y="1553392"/>
                  <a:pt x="1271472" y="1573605"/>
                  <a:pt x="1258277" y="1594339"/>
                </a:cubicBezTo>
                <a:cubicBezTo>
                  <a:pt x="1253234" y="1602263"/>
                  <a:pt x="1247856" y="1609970"/>
                  <a:pt x="1242646" y="1617785"/>
                </a:cubicBezTo>
                <a:cubicBezTo>
                  <a:pt x="1237436" y="1625600"/>
                  <a:pt x="1232883" y="1633896"/>
                  <a:pt x="1227015" y="1641231"/>
                </a:cubicBezTo>
                <a:lnTo>
                  <a:pt x="1195754" y="1680308"/>
                </a:lnTo>
                <a:cubicBezTo>
                  <a:pt x="1177014" y="1736523"/>
                  <a:pt x="1199750" y="1666322"/>
                  <a:pt x="1180123" y="1735016"/>
                </a:cubicBezTo>
                <a:cubicBezTo>
                  <a:pt x="1177860" y="1742937"/>
                  <a:pt x="1176673" y="1751476"/>
                  <a:pt x="1172307" y="1758462"/>
                </a:cubicBezTo>
                <a:cubicBezTo>
                  <a:pt x="1163466" y="1772607"/>
                  <a:pt x="1150001" y="1783466"/>
                  <a:pt x="1141046" y="1797539"/>
                </a:cubicBezTo>
                <a:cubicBezTo>
                  <a:pt x="1108898" y="1848057"/>
                  <a:pt x="1126039" y="1835368"/>
                  <a:pt x="1101969" y="1883508"/>
                </a:cubicBezTo>
                <a:cubicBezTo>
                  <a:pt x="1095176" y="1897095"/>
                  <a:pt x="1086338" y="1909559"/>
                  <a:pt x="1078523" y="1922585"/>
                </a:cubicBezTo>
                <a:cubicBezTo>
                  <a:pt x="1075144" y="1949618"/>
                  <a:pt x="1069329" y="2003030"/>
                  <a:pt x="1062892" y="2032000"/>
                </a:cubicBezTo>
                <a:cubicBezTo>
                  <a:pt x="1061105" y="2040042"/>
                  <a:pt x="1056864" y="2047405"/>
                  <a:pt x="1055077" y="2055447"/>
                </a:cubicBezTo>
                <a:cubicBezTo>
                  <a:pt x="1041155" y="2118097"/>
                  <a:pt x="1053656" y="2084575"/>
                  <a:pt x="1039446" y="2141416"/>
                </a:cubicBezTo>
                <a:cubicBezTo>
                  <a:pt x="1037448" y="2149408"/>
                  <a:pt x="1034235" y="2157047"/>
                  <a:pt x="1031630" y="2164862"/>
                </a:cubicBezTo>
                <a:cubicBezTo>
                  <a:pt x="1011804" y="2303651"/>
                  <a:pt x="1018890" y="2231948"/>
                  <a:pt x="1031630" y="2493108"/>
                </a:cubicBezTo>
                <a:cubicBezTo>
                  <a:pt x="1032402" y="2508935"/>
                  <a:pt x="1034892" y="2524822"/>
                  <a:pt x="1039446" y="2540000"/>
                </a:cubicBezTo>
                <a:cubicBezTo>
                  <a:pt x="1046904" y="2564859"/>
                  <a:pt x="1058590" y="2573503"/>
                  <a:pt x="1070707" y="2594708"/>
                </a:cubicBezTo>
                <a:cubicBezTo>
                  <a:pt x="1089454" y="2627516"/>
                  <a:pt x="1098431" y="2665295"/>
                  <a:pt x="1133230" y="2688493"/>
                </a:cubicBezTo>
                <a:cubicBezTo>
                  <a:pt x="1148861" y="2698913"/>
                  <a:pt x="1166839" y="2706470"/>
                  <a:pt x="1180123" y="2719754"/>
                </a:cubicBezTo>
                <a:cubicBezTo>
                  <a:pt x="1195754" y="2735385"/>
                  <a:pt x="1207243" y="2756762"/>
                  <a:pt x="1227015" y="2766647"/>
                </a:cubicBezTo>
                <a:cubicBezTo>
                  <a:pt x="1237436" y="2771857"/>
                  <a:pt x="1247568" y="2777688"/>
                  <a:pt x="1258277" y="2782277"/>
                </a:cubicBezTo>
                <a:cubicBezTo>
                  <a:pt x="1265849" y="2785522"/>
                  <a:pt x="1274355" y="2786409"/>
                  <a:pt x="1281723" y="2790093"/>
                </a:cubicBezTo>
                <a:cubicBezTo>
                  <a:pt x="1309127" y="2803795"/>
                  <a:pt x="1316551" y="2816318"/>
                  <a:pt x="1344246" y="2821354"/>
                </a:cubicBezTo>
                <a:cubicBezTo>
                  <a:pt x="1364910" y="2825111"/>
                  <a:pt x="1385977" y="2826200"/>
                  <a:pt x="1406769" y="2829170"/>
                </a:cubicBezTo>
                <a:cubicBezTo>
                  <a:pt x="1529516" y="2846706"/>
                  <a:pt x="1359627" y="2826537"/>
                  <a:pt x="1524000" y="2844800"/>
                </a:cubicBezTo>
                <a:lnTo>
                  <a:pt x="1883507" y="2836985"/>
                </a:lnTo>
                <a:cubicBezTo>
                  <a:pt x="1891739" y="2836649"/>
                  <a:pt x="1899033" y="2831433"/>
                  <a:pt x="1906954" y="2829170"/>
                </a:cubicBezTo>
                <a:cubicBezTo>
                  <a:pt x="1930773" y="2822364"/>
                  <a:pt x="1955738" y="2819579"/>
                  <a:pt x="1977292" y="2805723"/>
                </a:cubicBezTo>
                <a:cubicBezTo>
                  <a:pt x="2002277" y="2789661"/>
                  <a:pt x="2024087" y="2769126"/>
                  <a:pt x="2047630" y="2751016"/>
                </a:cubicBezTo>
                <a:cubicBezTo>
                  <a:pt x="2070482" y="2733437"/>
                  <a:pt x="2113964" y="2704315"/>
                  <a:pt x="2125784" y="2680677"/>
                </a:cubicBezTo>
                <a:cubicBezTo>
                  <a:pt x="2130994" y="2670257"/>
                  <a:pt x="2135757" y="2659600"/>
                  <a:pt x="2141415" y="2649416"/>
                </a:cubicBezTo>
                <a:cubicBezTo>
                  <a:pt x="2157129" y="2621131"/>
                  <a:pt x="2164204" y="2611324"/>
                  <a:pt x="2180492" y="2586893"/>
                </a:cubicBezTo>
                <a:cubicBezTo>
                  <a:pt x="2185702" y="2571262"/>
                  <a:pt x="2192127" y="2555985"/>
                  <a:pt x="2196123" y="2540000"/>
                </a:cubicBezTo>
                <a:cubicBezTo>
                  <a:pt x="2205936" y="2500747"/>
                  <a:pt x="2200541" y="2518929"/>
                  <a:pt x="2211754" y="2485293"/>
                </a:cubicBezTo>
                <a:cubicBezTo>
                  <a:pt x="2214359" y="2467057"/>
                  <a:pt x="2216368" y="2448726"/>
                  <a:pt x="2219569" y="2430585"/>
                </a:cubicBezTo>
                <a:cubicBezTo>
                  <a:pt x="2224186" y="2404422"/>
                  <a:pt x="2231443" y="2378731"/>
                  <a:pt x="2235200" y="2352431"/>
                </a:cubicBezTo>
                <a:cubicBezTo>
                  <a:pt x="2237805" y="2334195"/>
                  <a:pt x="2240730" y="2316002"/>
                  <a:pt x="2243015" y="2297723"/>
                </a:cubicBezTo>
                <a:cubicBezTo>
                  <a:pt x="2245941" y="2274315"/>
                  <a:pt x="2247712" y="2250768"/>
                  <a:pt x="2250830" y="2227385"/>
                </a:cubicBezTo>
                <a:cubicBezTo>
                  <a:pt x="2261539" y="2147071"/>
                  <a:pt x="2254039" y="2211339"/>
                  <a:pt x="2266461" y="2149231"/>
                </a:cubicBezTo>
                <a:cubicBezTo>
                  <a:pt x="2275788" y="2102596"/>
                  <a:pt x="2274886" y="2090263"/>
                  <a:pt x="2282092" y="2039816"/>
                </a:cubicBezTo>
                <a:cubicBezTo>
                  <a:pt x="2284333" y="2024129"/>
                  <a:pt x="2286469" y="2008392"/>
                  <a:pt x="2289907" y="1992923"/>
                </a:cubicBezTo>
                <a:cubicBezTo>
                  <a:pt x="2291694" y="1984881"/>
                  <a:pt x="2295118" y="1977292"/>
                  <a:pt x="2297723" y="1969477"/>
                </a:cubicBezTo>
                <a:cubicBezTo>
                  <a:pt x="2300328" y="1953846"/>
                  <a:pt x="2301369" y="1937873"/>
                  <a:pt x="2305538" y="1922585"/>
                </a:cubicBezTo>
                <a:cubicBezTo>
                  <a:pt x="2309229" y="1909050"/>
                  <a:pt x="2316243" y="1896644"/>
                  <a:pt x="2321169" y="1883508"/>
                </a:cubicBezTo>
                <a:cubicBezTo>
                  <a:pt x="2324062" y="1875794"/>
                  <a:pt x="2326091" y="1867776"/>
                  <a:pt x="2328984" y="1860062"/>
                </a:cubicBezTo>
                <a:cubicBezTo>
                  <a:pt x="2333910" y="1846926"/>
                  <a:pt x="2339689" y="1834121"/>
                  <a:pt x="2344615" y="1820985"/>
                </a:cubicBezTo>
                <a:cubicBezTo>
                  <a:pt x="2367191" y="1760781"/>
                  <a:pt x="2335614" y="1840172"/>
                  <a:pt x="2360246" y="1766277"/>
                </a:cubicBezTo>
                <a:cubicBezTo>
                  <a:pt x="2401590" y="1642249"/>
                  <a:pt x="2353216" y="1789911"/>
                  <a:pt x="2391507" y="1703754"/>
                </a:cubicBezTo>
                <a:cubicBezTo>
                  <a:pt x="2398199" y="1688698"/>
                  <a:pt x="2398661" y="1670990"/>
                  <a:pt x="2407138" y="1656862"/>
                </a:cubicBezTo>
                <a:cubicBezTo>
                  <a:pt x="2435417" y="1609731"/>
                  <a:pt x="2422158" y="1630424"/>
                  <a:pt x="2446215" y="1594339"/>
                </a:cubicBezTo>
                <a:cubicBezTo>
                  <a:pt x="2470510" y="1521451"/>
                  <a:pt x="2428261" y="1642552"/>
                  <a:pt x="2477477" y="1531816"/>
                </a:cubicBezTo>
                <a:cubicBezTo>
                  <a:pt x="2481839" y="1522000"/>
                  <a:pt x="2480930" y="1510370"/>
                  <a:pt x="2485292" y="1500554"/>
                </a:cubicBezTo>
                <a:cubicBezTo>
                  <a:pt x="2491461" y="1486673"/>
                  <a:pt x="2501945" y="1475064"/>
                  <a:pt x="2508738" y="1461477"/>
                </a:cubicBezTo>
                <a:cubicBezTo>
                  <a:pt x="2512422" y="1454109"/>
                  <a:pt x="2512870" y="1445399"/>
                  <a:pt x="2516554" y="1438031"/>
                </a:cubicBezTo>
                <a:cubicBezTo>
                  <a:pt x="2524823" y="1421494"/>
                  <a:pt x="2546777" y="1397488"/>
                  <a:pt x="2555630" y="1383323"/>
                </a:cubicBezTo>
                <a:cubicBezTo>
                  <a:pt x="2561805" y="1373444"/>
                  <a:pt x="2565481" y="1362177"/>
                  <a:pt x="2571261" y="1352062"/>
                </a:cubicBezTo>
                <a:cubicBezTo>
                  <a:pt x="2575921" y="1343907"/>
                  <a:pt x="2582394" y="1336862"/>
                  <a:pt x="2586892" y="1328616"/>
                </a:cubicBezTo>
                <a:cubicBezTo>
                  <a:pt x="2602488" y="1300024"/>
                  <a:pt x="2633921" y="1226879"/>
                  <a:pt x="2657230" y="1203570"/>
                </a:cubicBezTo>
                <a:cubicBezTo>
                  <a:pt x="2689887" y="1170913"/>
                  <a:pt x="2671835" y="1186755"/>
                  <a:pt x="2711938" y="1156677"/>
                </a:cubicBezTo>
                <a:cubicBezTo>
                  <a:pt x="2737642" y="1105271"/>
                  <a:pt x="2713141" y="1141347"/>
                  <a:pt x="2751015" y="1109785"/>
                </a:cubicBezTo>
                <a:cubicBezTo>
                  <a:pt x="2772048" y="1092258"/>
                  <a:pt x="2772960" y="1081796"/>
                  <a:pt x="2797907" y="1070708"/>
                </a:cubicBezTo>
                <a:cubicBezTo>
                  <a:pt x="2812963" y="1064016"/>
                  <a:pt x="2831091" y="1064216"/>
                  <a:pt x="2844800" y="1055077"/>
                </a:cubicBezTo>
                <a:lnTo>
                  <a:pt x="2891692" y="1023816"/>
                </a:lnTo>
                <a:cubicBezTo>
                  <a:pt x="2941189" y="1026421"/>
                  <a:pt x="2991581" y="1021910"/>
                  <a:pt x="3040184" y="1031631"/>
                </a:cubicBezTo>
                <a:cubicBezTo>
                  <a:pt x="3057613" y="1035117"/>
                  <a:pt x="3096539" y="1069558"/>
                  <a:pt x="3110523" y="1086339"/>
                </a:cubicBezTo>
                <a:cubicBezTo>
                  <a:pt x="3116536" y="1093555"/>
                  <a:pt x="3120944" y="1101970"/>
                  <a:pt x="3126154" y="1109785"/>
                </a:cubicBezTo>
                <a:cubicBezTo>
                  <a:pt x="3144481" y="1164770"/>
                  <a:pt x="3120628" y="1096891"/>
                  <a:pt x="3149600" y="1164493"/>
                </a:cubicBezTo>
                <a:cubicBezTo>
                  <a:pt x="3152845" y="1172065"/>
                  <a:pt x="3155152" y="1180018"/>
                  <a:pt x="3157415" y="1187939"/>
                </a:cubicBezTo>
                <a:cubicBezTo>
                  <a:pt x="3160366" y="1198267"/>
                  <a:pt x="3160999" y="1209327"/>
                  <a:pt x="3165230" y="1219200"/>
                </a:cubicBezTo>
                <a:cubicBezTo>
                  <a:pt x="3168930" y="1227834"/>
                  <a:pt x="3175651" y="1234831"/>
                  <a:pt x="3180861" y="1242647"/>
                </a:cubicBezTo>
                <a:cubicBezTo>
                  <a:pt x="3193750" y="1397299"/>
                  <a:pt x="3193266" y="1347603"/>
                  <a:pt x="3180861" y="1570893"/>
                </a:cubicBezTo>
                <a:cubicBezTo>
                  <a:pt x="3180445" y="1578381"/>
                  <a:pt x="3168121" y="1646262"/>
                  <a:pt x="3165230" y="1656862"/>
                </a:cubicBezTo>
                <a:cubicBezTo>
                  <a:pt x="3160895" y="1672758"/>
                  <a:pt x="3154126" y="1687912"/>
                  <a:pt x="3149600" y="1703754"/>
                </a:cubicBezTo>
                <a:cubicBezTo>
                  <a:pt x="3143698" y="1724410"/>
                  <a:pt x="3138629" y="1745306"/>
                  <a:pt x="3133969" y="1766277"/>
                </a:cubicBezTo>
                <a:cubicBezTo>
                  <a:pt x="3128206" y="1792212"/>
                  <a:pt x="3130219" y="1820669"/>
                  <a:pt x="3118338" y="1844431"/>
                </a:cubicBezTo>
                <a:lnTo>
                  <a:pt x="3102707" y="1875693"/>
                </a:lnTo>
                <a:lnTo>
                  <a:pt x="3087077" y="1938216"/>
                </a:lnTo>
                <a:cubicBezTo>
                  <a:pt x="3084472" y="1948636"/>
                  <a:pt x="3081027" y="1958882"/>
                  <a:pt x="3079261" y="1969477"/>
                </a:cubicBezTo>
                <a:cubicBezTo>
                  <a:pt x="3074051" y="2000739"/>
                  <a:pt x="3069845" y="2032185"/>
                  <a:pt x="3063630" y="2063262"/>
                </a:cubicBezTo>
                <a:cubicBezTo>
                  <a:pt x="3061025" y="2076288"/>
                  <a:pt x="3058697" y="2089372"/>
                  <a:pt x="3055815" y="2102339"/>
                </a:cubicBezTo>
                <a:cubicBezTo>
                  <a:pt x="3033728" y="2201737"/>
                  <a:pt x="3063773" y="2054739"/>
                  <a:pt x="3040184" y="2172677"/>
                </a:cubicBezTo>
                <a:cubicBezTo>
                  <a:pt x="3043328" y="2292153"/>
                  <a:pt x="3036826" y="2413498"/>
                  <a:pt x="3055815" y="2532185"/>
                </a:cubicBezTo>
                <a:cubicBezTo>
                  <a:pt x="3077672" y="2668796"/>
                  <a:pt x="3063814" y="2626432"/>
                  <a:pt x="3094892" y="2704123"/>
                </a:cubicBezTo>
                <a:cubicBezTo>
                  <a:pt x="3102173" y="2747811"/>
                  <a:pt x="3102724" y="2762004"/>
                  <a:pt x="3118338" y="2805723"/>
                </a:cubicBezTo>
                <a:cubicBezTo>
                  <a:pt x="3125011" y="2824407"/>
                  <a:pt x="3134416" y="2842010"/>
                  <a:pt x="3141784" y="2860431"/>
                </a:cubicBezTo>
                <a:cubicBezTo>
                  <a:pt x="3155260" y="2894121"/>
                  <a:pt x="3168874" y="2927783"/>
                  <a:pt x="3180861" y="2962031"/>
                </a:cubicBezTo>
                <a:cubicBezTo>
                  <a:pt x="3187126" y="2979932"/>
                  <a:pt x="3189684" y="2999037"/>
                  <a:pt x="3196492" y="3016739"/>
                </a:cubicBezTo>
                <a:cubicBezTo>
                  <a:pt x="3202765" y="3033050"/>
                  <a:pt x="3213448" y="3047405"/>
                  <a:pt x="3219938" y="3063631"/>
                </a:cubicBezTo>
                <a:cubicBezTo>
                  <a:pt x="3249940" y="3138637"/>
                  <a:pt x="3242128" y="3143766"/>
                  <a:pt x="3266830" y="3227754"/>
                </a:cubicBezTo>
                <a:cubicBezTo>
                  <a:pt x="3270789" y="3241213"/>
                  <a:pt x="3278607" y="3253342"/>
                  <a:pt x="3282461" y="3266831"/>
                </a:cubicBezTo>
                <a:cubicBezTo>
                  <a:pt x="3294265" y="3308143"/>
                  <a:pt x="3300136" y="3351117"/>
                  <a:pt x="3313723" y="3391877"/>
                </a:cubicBezTo>
                <a:cubicBezTo>
                  <a:pt x="3335291" y="3456582"/>
                  <a:pt x="3332836" y="3456585"/>
                  <a:pt x="3376246" y="3532554"/>
                </a:cubicBezTo>
                <a:cubicBezTo>
                  <a:pt x="3386666" y="3550790"/>
                  <a:pt x="3398705" y="3568192"/>
                  <a:pt x="3407507" y="3587262"/>
                </a:cubicBezTo>
                <a:cubicBezTo>
                  <a:pt x="3414411" y="3602222"/>
                  <a:pt x="3415770" y="3619417"/>
                  <a:pt x="3423138" y="3634154"/>
                </a:cubicBezTo>
                <a:cubicBezTo>
                  <a:pt x="3463019" y="3713916"/>
                  <a:pt x="3465570" y="3704252"/>
                  <a:pt x="3516923" y="3767016"/>
                </a:cubicBezTo>
                <a:cubicBezTo>
                  <a:pt x="3525171" y="3777097"/>
                  <a:pt x="3532899" y="3787606"/>
                  <a:pt x="3540369" y="3798277"/>
                </a:cubicBezTo>
                <a:cubicBezTo>
                  <a:pt x="3551142" y="3813667"/>
                  <a:pt x="3558346" y="3831886"/>
                  <a:pt x="3571630" y="3845170"/>
                </a:cubicBezTo>
                <a:cubicBezTo>
                  <a:pt x="3595220" y="3868761"/>
                  <a:pt x="3620818" y="3891141"/>
                  <a:pt x="3649784" y="3907693"/>
                </a:cubicBezTo>
                <a:cubicBezTo>
                  <a:pt x="3694112" y="3933023"/>
                  <a:pt x="3750490" y="3974727"/>
                  <a:pt x="3806092" y="3985847"/>
                </a:cubicBezTo>
                <a:cubicBezTo>
                  <a:pt x="3829224" y="3990473"/>
                  <a:pt x="3852984" y="3991057"/>
                  <a:pt x="3876430" y="3993662"/>
                </a:cubicBezTo>
                <a:cubicBezTo>
                  <a:pt x="3899876" y="3998872"/>
                  <a:pt x="3922936" y="4006314"/>
                  <a:pt x="3946769" y="4009293"/>
                </a:cubicBezTo>
                <a:cubicBezTo>
                  <a:pt x="3984384" y="4013995"/>
                  <a:pt x="4200271" y="4023921"/>
                  <a:pt x="4220307" y="4024923"/>
                </a:cubicBezTo>
                <a:cubicBezTo>
                  <a:pt x="4301066" y="4022318"/>
                  <a:pt x="4382021" y="4023305"/>
                  <a:pt x="4462584" y="4017108"/>
                </a:cubicBezTo>
                <a:cubicBezTo>
                  <a:pt x="4484003" y="4015460"/>
                  <a:pt x="4504196" y="4006397"/>
                  <a:pt x="4525107" y="4001477"/>
                </a:cubicBezTo>
                <a:cubicBezTo>
                  <a:pt x="4548487" y="3995976"/>
                  <a:pt x="4572000" y="3991057"/>
                  <a:pt x="4595446" y="3985847"/>
                </a:cubicBezTo>
                <a:cubicBezTo>
                  <a:pt x="4603261" y="3980637"/>
                  <a:pt x="4612707" y="3977285"/>
                  <a:pt x="4618892" y="3970216"/>
                </a:cubicBezTo>
                <a:cubicBezTo>
                  <a:pt x="4631263" y="3956078"/>
                  <a:pt x="4650154" y="3923323"/>
                  <a:pt x="4650154" y="3923323"/>
                </a:cubicBezTo>
                <a:cubicBezTo>
                  <a:pt x="4652759" y="3915508"/>
                  <a:pt x="4654724" y="3907449"/>
                  <a:pt x="4657969" y="3899877"/>
                </a:cubicBezTo>
                <a:cubicBezTo>
                  <a:pt x="4662558" y="3889169"/>
                  <a:pt x="4670252" y="3879775"/>
                  <a:pt x="4673600" y="3868616"/>
                </a:cubicBezTo>
                <a:cubicBezTo>
                  <a:pt x="4678153" y="3853438"/>
                  <a:pt x="4678580" y="3837314"/>
                  <a:pt x="4681415" y="3821723"/>
                </a:cubicBezTo>
                <a:cubicBezTo>
                  <a:pt x="4703277" y="3701475"/>
                  <a:pt x="4673996" y="3874048"/>
                  <a:pt x="4697046" y="3735754"/>
                </a:cubicBezTo>
                <a:cubicBezTo>
                  <a:pt x="4694441" y="3668021"/>
                  <a:pt x="4693739" y="3600187"/>
                  <a:pt x="4689230" y="3532554"/>
                </a:cubicBezTo>
                <a:cubicBezTo>
                  <a:pt x="4687010" y="3499258"/>
                  <a:pt x="4647088" y="3427538"/>
                  <a:pt x="4642338" y="3415323"/>
                </a:cubicBezTo>
                <a:cubicBezTo>
                  <a:pt x="4635464" y="3397647"/>
                  <a:pt x="4633086" y="3378477"/>
                  <a:pt x="4626707" y="3360616"/>
                </a:cubicBezTo>
                <a:cubicBezTo>
                  <a:pt x="4620034" y="3341932"/>
                  <a:pt x="4609934" y="3324592"/>
                  <a:pt x="4603261" y="3305908"/>
                </a:cubicBezTo>
                <a:cubicBezTo>
                  <a:pt x="4596882" y="3288047"/>
                  <a:pt x="4595333" y="3268531"/>
                  <a:pt x="4587630" y="3251200"/>
                </a:cubicBezTo>
                <a:cubicBezTo>
                  <a:pt x="4563972" y="3197969"/>
                  <a:pt x="4536194" y="3146657"/>
                  <a:pt x="4509477" y="3094893"/>
                </a:cubicBezTo>
                <a:cubicBezTo>
                  <a:pt x="4436666" y="2953822"/>
                  <a:pt x="4487013" y="3064264"/>
                  <a:pt x="4415692" y="2915139"/>
                </a:cubicBezTo>
                <a:cubicBezTo>
                  <a:pt x="4402111" y="2886742"/>
                  <a:pt x="4389399" y="2857935"/>
                  <a:pt x="4376615" y="2829170"/>
                </a:cubicBezTo>
                <a:cubicBezTo>
                  <a:pt x="4368557" y="2811040"/>
                  <a:pt x="4353169" y="2774462"/>
                  <a:pt x="4353169" y="2774462"/>
                </a:cubicBezTo>
                <a:cubicBezTo>
                  <a:pt x="4345449" y="2720421"/>
                  <a:pt x="4346168" y="2712046"/>
                  <a:pt x="4329723" y="2657231"/>
                </a:cubicBezTo>
                <a:cubicBezTo>
                  <a:pt x="4320254" y="2625668"/>
                  <a:pt x="4307514" y="2595131"/>
                  <a:pt x="4298461" y="2563447"/>
                </a:cubicBezTo>
                <a:cubicBezTo>
                  <a:pt x="4291863" y="2540353"/>
                  <a:pt x="4289019" y="2516315"/>
                  <a:pt x="4282830" y="2493108"/>
                </a:cubicBezTo>
                <a:cubicBezTo>
                  <a:pt x="4278585" y="2477188"/>
                  <a:pt x="4271934" y="2461997"/>
                  <a:pt x="4267200" y="2446216"/>
                </a:cubicBezTo>
                <a:cubicBezTo>
                  <a:pt x="4256301" y="2409884"/>
                  <a:pt x="4235938" y="2336800"/>
                  <a:pt x="4235938" y="2336800"/>
                </a:cubicBezTo>
                <a:cubicBezTo>
                  <a:pt x="4233758" y="2321541"/>
                  <a:pt x="4224376" y="2252832"/>
                  <a:pt x="4220307" y="2235200"/>
                </a:cubicBezTo>
                <a:cubicBezTo>
                  <a:pt x="4216042" y="2216720"/>
                  <a:pt x="4209887" y="2198729"/>
                  <a:pt x="4204677" y="2180493"/>
                </a:cubicBezTo>
                <a:cubicBezTo>
                  <a:pt x="4184491" y="2019016"/>
                  <a:pt x="4211604" y="2202697"/>
                  <a:pt x="4181230" y="2071077"/>
                </a:cubicBezTo>
                <a:cubicBezTo>
                  <a:pt x="4177088" y="2053128"/>
                  <a:pt x="4177328" y="2034370"/>
                  <a:pt x="4173415" y="2016370"/>
                </a:cubicBezTo>
                <a:cubicBezTo>
                  <a:pt x="4128751" y="1810911"/>
                  <a:pt x="4152062" y="1960670"/>
                  <a:pt x="4134338" y="1836616"/>
                </a:cubicBezTo>
                <a:cubicBezTo>
                  <a:pt x="4131733" y="1771488"/>
                  <a:pt x="4130466" y="1706292"/>
                  <a:pt x="4126523" y="1641231"/>
                </a:cubicBezTo>
                <a:cubicBezTo>
                  <a:pt x="4125252" y="1620266"/>
                  <a:pt x="4118707" y="1599711"/>
                  <a:pt x="4118707" y="1578708"/>
                </a:cubicBezTo>
                <a:cubicBezTo>
                  <a:pt x="4118707" y="1505718"/>
                  <a:pt x="4120289" y="1432601"/>
                  <a:pt x="4126523" y="1359877"/>
                </a:cubicBezTo>
                <a:cubicBezTo>
                  <a:pt x="4128143" y="1340981"/>
                  <a:pt x="4135110" y="1322779"/>
                  <a:pt x="4142154" y="1305170"/>
                </a:cubicBezTo>
                <a:cubicBezTo>
                  <a:pt x="4150808" y="1283536"/>
                  <a:pt x="4173415" y="1242647"/>
                  <a:pt x="4173415" y="1242647"/>
                </a:cubicBezTo>
                <a:cubicBezTo>
                  <a:pt x="4176020" y="1232226"/>
                  <a:pt x="4176426" y="1220992"/>
                  <a:pt x="4181230" y="1211385"/>
                </a:cubicBezTo>
                <a:cubicBezTo>
                  <a:pt x="4187055" y="1199734"/>
                  <a:pt x="4196099" y="1189926"/>
                  <a:pt x="4204677" y="1180123"/>
                </a:cubicBezTo>
                <a:cubicBezTo>
                  <a:pt x="4214381" y="1169033"/>
                  <a:pt x="4223865" y="1157313"/>
                  <a:pt x="4235938" y="1148862"/>
                </a:cubicBezTo>
                <a:cubicBezTo>
                  <a:pt x="4264223" y="1129062"/>
                  <a:pt x="4283218" y="1124461"/>
                  <a:pt x="4314092" y="1117600"/>
                </a:cubicBezTo>
                <a:cubicBezTo>
                  <a:pt x="4327059" y="1114718"/>
                  <a:pt x="4340019" y="1111664"/>
                  <a:pt x="4353169" y="1109785"/>
                </a:cubicBezTo>
                <a:cubicBezTo>
                  <a:pt x="4376522" y="1106449"/>
                  <a:pt x="4400034" y="1104317"/>
                  <a:pt x="4423507" y="1101970"/>
                </a:cubicBezTo>
                <a:cubicBezTo>
                  <a:pt x="4478189" y="1096502"/>
                  <a:pt x="4532692" y="1087713"/>
                  <a:pt x="4587630" y="1086339"/>
                </a:cubicBezTo>
                <a:lnTo>
                  <a:pt x="4900246" y="1078523"/>
                </a:lnTo>
                <a:lnTo>
                  <a:pt x="5408246" y="1062893"/>
                </a:lnTo>
                <a:cubicBezTo>
                  <a:pt x="5444718" y="1034236"/>
                  <a:pt x="5477888" y="1000787"/>
                  <a:pt x="5517661" y="976923"/>
                </a:cubicBezTo>
                <a:cubicBezTo>
                  <a:pt x="5530687" y="969108"/>
                  <a:pt x="5542462" y="958668"/>
                  <a:pt x="5556738" y="953477"/>
                </a:cubicBezTo>
                <a:cubicBezTo>
                  <a:pt x="5571630" y="948062"/>
                  <a:pt x="5587999" y="948267"/>
                  <a:pt x="5603630" y="945662"/>
                </a:cubicBezTo>
                <a:cubicBezTo>
                  <a:pt x="5662974" y="920229"/>
                  <a:pt x="5648466" y="929363"/>
                  <a:pt x="5697415" y="898770"/>
                </a:cubicBezTo>
                <a:cubicBezTo>
                  <a:pt x="5705380" y="893792"/>
                  <a:pt x="5714219" y="889781"/>
                  <a:pt x="5720861" y="883139"/>
                </a:cubicBezTo>
                <a:cubicBezTo>
                  <a:pt x="5730071" y="873928"/>
                  <a:pt x="5736492" y="862298"/>
                  <a:pt x="5744307" y="851877"/>
                </a:cubicBezTo>
                <a:cubicBezTo>
                  <a:pt x="5763335" y="794795"/>
                  <a:pt x="5755942" y="820969"/>
                  <a:pt x="5767754" y="773723"/>
                </a:cubicBezTo>
                <a:cubicBezTo>
                  <a:pt x="5765149" y="679939"/>
                  <a:pt x="5767572" y="585879"/>
                  <a:pt x="5759938" y="492370"/>
                </a:cubicBezTo>
                <a:cubicBezTo>
                  <a:pt x="5757712" y="465107"/>
                  <a:pt x="5735667" y="380893"/>
                  <a:pt x="5720861" y="343877"/>
                </a:cubicBezTo>
                <a:cubicBezTo>
                  <a:pt x="5711332" y="320055"/>
                  <a:pt x="5701764" y="296130"/>
                  <a:pt x="5689600" y="273539"/>
                </a:cubicBezTo>
                <a:cubicBezTo>
                  <a:pt x="5664816" y="227510"/>
                  <a:pt x="5670281" y="258345"/>
                  <a:pt x="5650523" y="218831"/>
                </a:cubicBezTo>
                <a:cubicBezTo>
                  <a:pt x="5630867" y="179521"/>
                  <a:pt x="5660728" y="197775"/>
                  <a:pt x="5611446" y="148493"/>
                </a:cubicBezTo>
                <a:cubicBezTo>
                  <a:pt x="5598162" y="135209"/>
                  <a:pt x="5580403" y="127317"/>
                  <a:pt x="5564554" y="117231"/>
                </a:cubicBezTo>
                <a:cubicBezTo>
                  <a:pt x="5527046" y="93362"/>
                  <a:pt x="5515169" y="86989"/>
                  <a:pt x="5470769" y="70339"/>
                </a:cubicBezTo>
                <a:cubicBezTo>
                  <a:pt x="5447628" y="61661"/>
                  <a:pt x="5424556" y="52254"/>
                  <a:pt x="5400430" y="46893"/>
                </a:cubicBezTo>
                <a:cubicBezTo>
                  <a:pt x="5377401" y="41775"/>
                  <a:pt x="5353445" y="42413"/>
                  <a:pt x="5330092" y="39077"/>
                </a:cubicBezTo>
                <a:cubicBezTo>
                  <a:pt x="5245705" y="27021"/>
                  <a:pt x="5341950" y="34011"/>
                  <a:pt x="5236307" y="23447"/>
                </a:cubicBezTo>
                <a:cubicBezTo>
                  <a:pt x="5202509" y="20067"/>
                  <a:pt x="5168521" y="18851"/>
                  <a:pt x="5134707" y="15631"/>
                </a:cubicBezTo>
                <a:cubicBezTo>
                  <a:pt x="5113798" y="13640"/>
                  <a:pt x="5093161" y="8865"/>
                  <a:pt x="5072184" y="7816"/>
                </a:cubicBezTo>
                <a:cubicBezTo>
                  <a:pt x="4988883" y="3651"/>
                  <a:pt x="4905456" y="2605"/>
                  <a:pt x="4822092" y="0"/>
                </a:cubicBezTo>
                <a:cubicBezTo>
                  <a:pt x="4764053" y="488"/>
                  <a:pt x="3979403" y="-1379"/>
                  <a:pt x="3673230" y="15631"/>
                </a:cubicBezTo>
                <a:cubicBezTo>
                  <a:pt x="3652259" y="16796"/>
                  <a:pt x="3631582" y="21128"/>
                  <a:pt x="3610707" y="23447"/>
                </a:cubicBezTo>
                <a:cubicBezTo>
                  <a:pt x="3584686" y="26338"/>
                  <a:pt x="3558556" y="28203"/>
                  <a:pt x="3532554" y="31262"/>
                </a:cubicBezTo>
                <a:cubicBezTo>
                  <a:pt x="3514259" y="33414"/>
                  <a:pt x="3496198" y="37481"/>
                  <a:pt x="3477846" y="39077"/>
                </a:cubicBezTo>
                <a:cubicBezTo>
                  <a:pt x="3436240" y="42695"/>
                  <a:pt x="3394482" y="44288"/>
                  <a:pt x="3352800" y="46893"/>
                </a:cubicBezTo>
                <a:cubicBezTo>
                  <a:pt x="3214409" y="66662"/>
                  <a:pt x="3320991" y="52914"/>
                  <a:pt x="3048000" y="70339"/>
                </a:cubicBezTo>
                <a:lnTo>
                  <a:pt x="2805723" y="85970"/>
                </a:lnTo>
                <a:cubicBezTo>
                  <a:pt x="2766641" y="88491"/>
                  <a:pt x="2727654" y="93450"/>
                  <a:pt x="2688492" y="93785"/>
                </a:cubicBezTo>
                <a:lnTo>
                  <a:pt x="1774092" y="101600"/>
                </a:lnTo>
                <a:cubicBezTo>
                  <a:pt x="1728438" y="108123"/>
                  <a:pt x="1721436" y="108091"/>
                  <a:pt x="1680307" y="117231"/>
                </a:cubicBezTo>
                <a:cubicBezTo>
                  <a:pt x="1669822" y="119561"/>
                  <a:pt x="1659734" y="123978"/>
                  <a:pt x="1649046" y="125047"/>
                </a:cubicBezTo>
                <a:cubicBezTo>
                  <a:pt x="1607490" y="129203"/>
                  <a:pt x="1565682" y="130257"/>
                  <a:pt x="1524000" y="132862"/>
                </a:cubicBezTo>
                <a:cubicBezTo>
                  <a:pt x="1505764" y="135467"/>
                  <a:pt x="1486936" y="135384"/>
                  <a:pt x="1469292" y="140677"/>
                </a:cubicBezTo>
                <a:cubicBezTo>
                  <a:pt x="1460295" y="143376"/>
                  <a:pt x="1467990" y="183662"/>
                  <a:pt x="1445846" y="19538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skip edge 13.</a:t>
            </a:r>
          </a:p>
          <a:p>
            <a:r>
              <a:rPr lang="en-US" dirty="0"/>
              <a:t>And we add edge 15.</a:t>
            </a:r>
          </a:p>
          <a:p>
            <a:r>
              <a:rPr lang="en-US" dirty="0"/>
              <a:t>We can end once all our vertices have been visited, or when all edges have been looked over.</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8522035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87D61F94-5493-452D-A315-8B9B7F88935A}"/>
              </a:ext>
            </a:extLst>
          </p:cNvPr>
          <p:cNvSpPr/>
          <p:nvPr/>
        </p:nvSpPr>
        <p:spPr>
          <a:xfrm>
            <a:off x="6252308" y="1602154"/>
            <a:ext cx="5767754" cy="3954584"/>
          </a:xfrm>
          <a:custGeom>
            <a:avLst/>
            <a:gdLst>
              <a:gd name="connsiteX0" fmla="*/ 1445846 w 5767754"/>
              <a:gd name="connsiteY0" fmla="*/ 195385 h 4024923"/>
              <a:gd name="connsiteX1" fmla="*/ 1336430 w 5767754"/>
              <a:gd name="connsiteY1" fmla="*/ 211016 h 4024923"/>
              <a:gd name="connsiteX2" fmla="*/ 1297354 w 5767754"/>
              <a:gd name="connsiteY2" fmla="*/ 226647 h 4024923"/>
              <a:gd name="connsiteX3" fmla="*/ 1180123 w 5767754"/>
              <a:gd name="connsiteY3" fmla="*/ 242277 h 4024923"/>
              <a:gd name="connsiteX4" fmla="*/ 992554 w 5767754"/>
              <a:gd name="connsiteY4" fmla="*/ 257908 h 4024923"/>
              <a:gd name="connsiteX5" fmla="*/ 812800 w 5767754"/>
              <a:gd name="connsiteY5" fmla="*/ 289170 h 4024923"/>
              <a:gd name="connsiteX6" fmla="*/ 617415 w 5767754"/>
              <a:gd name="connsiteY6" fmla="*/ 328247 h 4024923"/>
              <a:gd name="connsiteX7" fmla="*/ 508000 w 5767754"/>
              <a:gd name="connsiteY7" fmla="*/ 359508 h 4024923"/>
              <a:gd name="connsiteX8" fmla="*/ 429846 w 5767754"/>
              <a:gd name="connsiteY8" fmla="*/ 375139 h 4024923"/>
              <a:gd name="connsiteX9" fmla="*/ 398584 w 5767754"/>
              <a:gd name="connsiteY9" fmla="*/ 390770 h 4024923"/>
              <a:gd name="connsiteX10" fmla="*/ 367323 w 5767754"/>
              <a:gd name="connsiteY10" fmla="*/ 398585 h 4024923"/>
              <a:gd name="connsiteX11" fmla="*/ 289169 w 5767754"/>
              <a:gd name="connsiteY11" fmla="*/ 445477 h 4024923"/>
              <a:gd name="connsiteX12" fmla="*/ 265723 w 5767754"/>
              <a:gd name="connsiteY12" fmla="*/ 461108 h 4024923"/>
              <a:gd name="connsiteX13" fmla="*/ 234461 w 5767754"/>
              <a:gd name="connsiteY13" fmla="*/ 492370 h 4024923"/>
              <a:gd name="connsiteX14" fmla="*/ 195384 w 5767754"/>
              <a:gd name="connsiteY14" fmla="*/ 523631 h 4024923"/>
              <a:gd name="connsiteX15" fmla="*/ 171938 w 5767754"/>
              <a:gd name="connsiteY15" fmla="*/ 554893 h 4024923"/>
              <a:gd name="connsiteX16" fmla="*/ 109415 w 5767754"/>
              <a:gd name="connsiteY16" fmla="*/ 617416 h 4024923"/>
              <a:gd name="connsiteX17" fmla="*/ 70338 w 5767754"/>
              <a:gd name="connsiteY17" fmla="*/ 679939 h 4024923"/>
              <a:gd name="connsiteX18" fmla="*/ 54707 w 5767754"/>
              <a:gd name="connsiteY18" fmla="*/ 703385 h 4024923"/>
              <a:gd name="connsiteX19" fmla="*/ 23446 w 5767754"/>
              <a:gd name="connsiteY19" fmla="*/ 773723 h 4024923"/>
              <a:gd name="connsiteX20" fmla="*/ 15630 w 5767754"/>
              <a:gd name="connsiteY20" fmla="*/ 812800 h 4024923"/>
              <a:gd name="connsiteX21" fmla="*/ 0 w 5767754"/>
              <a:gd name="connsiteY21" fmla="*/ 867508 h 4024923"/>
              <a:gd name="connsiteX22" fmla="*/ 7815 w 5767754"/>
              <a:gd name="connsiteY22" fmla="*/ 1078523 h 4024923"/>
              <a:gd name="connsiteX23" fmla="*/ 15630 w 5767754"/>
              <a:gd name="connsiteY23" fmla="*/ 1101970 h 4024923"/>
              <a:gd name="connsiteX24" fmla="*/ 23446 w 5767754"/>
              <a:gd name="connsiteY24" fmla="*/ 1141047 h 4024923"/>
              <a:gd name="connsiteX25" fmla="*/ 62523 w 5767754"/>
              <a:gd name="connsiteY25" fmla="*/ 1195754 h 4024923"/>
              <a:gd name="connsiteX26" fmla="*/ 140677 w 5767754"/>
              <a:gd name="connsiteY26" fmla="*/ 1273908 h 4024923"/>
              <a:gd name="connsiteX27" fmla="*/ 195384 w 5767754"/>
              <a:gd name="connsiteY27" fmla="*/ 1289539 h 4024923"/>
              <a:gd name="connsiteX28" fmla="*/ 226646 w 5767754"/>
              <a:gd name="connsiteY28" fmla="*/ 1297354 h 4024923"/>
              <a:gd name="connsiteX29" fmla="*/ 586154 w 5767754"/>
              <a:gd name="connsiteY29" fmla="*/ 1289539 h 4024923"/>
              <a:gd name="connsiteX30" fmla="*/ 734646 w 5767754"/>
              <a:gd name="connsiteY30" fmla="*/ 1266093 h 4024923"/>
              <a:gd name="connsiteX31" fmla="*/ 812800 w 5767754"/>
              <a:gd name="connsiteY31" fmla="*/ 1250462 h 4024923"/>
              <a:gd name="connsiteX32" fmla="*/ 867507 w 5767754"/>
              <a:gd name="connsiteY32" fmla="*/ 1219200 h 4024923"/>
              <a:gd name="connsiteX33" fmla="*/ 906584 w 5767754"/>
              <a:gd name="connsiteY33" fmla="*/ 1203570 h 4024923"/>
              <a:gd name="connsiteX34" fmla="*/ 953477 w 5767754"/>
              <a:gd name="connsiteY34" fmla="*/ 1195754 h 4024923"/>
              <a:gd name="connsiteX35" fmla="*/ 1039446 w 5767754"/>
              <a:gd name="connsiteY35" fmla="*/ 1180123 h 4024923"/>
              <a:gd name="connsiteX36" fmla="*/ 1164492 w 5767754"/>
              <a:gd name="connsiteY36" fmla="*/ 1172308 h 4024923"/>
              <a:gd name="connsiteX37" fmla="*/ 1242646 w 5767754"/>
              <a:gd name="connsiteY37" fmla="*/ 1156677 h 4024923"/>
              <a:gd name="connsiteX38" fmla="*/ 1312984 w 5767754"/>
              <a:gd name="connsiteY38" fmla="*/ 1141047 h 4024923"/>
              <a:gd name="connsiteX39" fmla="*/ 1383323 w 5767754"/>
              <a:gd name="connsiteY39" fmla="*/ 1125416 h 4024923"/>
              <a:gd name="connsiteX40" fmla="*/ 1477107 w 5767754"/>
              <a:gd name="connsiteY40" fmla="*/ 1101970 h 4024923"/>
              <a:gd name="connsiteX41" fmla="*/ 1539630 w 5767754"/>
              <a:gd name="connsiteY41" fmla="*/ 1086339 h 4024923"/>
              <a:gd name="connsiteX42" fmla="*/ 1578707 w 5767754"/>
              <a:gd name="connsiteY42" fmla="*/ 1078523 h 4024923"/>
              <a:gd name="connsiteX43" fmla="*/ 1609969 w 5767754"/>
              <a:gd name="connsiteY43" fmla="*/ 1070708 h 4024923"/>
              <a:gd name="connsiteX44" fmla="*/ 1735015 w 5767754"/>
              <a:gd name="connsiteY44" fmla="*/ 1055077 h 4024923"/>
              <a:gd name="connsiteX45" fmla="*/ 1758461 w 5767754"/>
              <a:gd name="connsiteY45" fmla="*/ 1047262 h 4024923"/>
              <a:gd name="connsiteX46" fmla="*/ 1774092 w 5767754"/>
              <a:gd name="connsiteY46" fmla="*/ 1078523 h 4024923"/>
              <a:gd name="connsiteX47" fmla="*/ 1766277 w 5767754"/>
              <a:gd name="connsiteY47" fmla="*/ 1141047 h 4024923"/>
              <a:gd name="connsiteX48" fmla="*/ 1711569 w 5767754"/>
              <a:gd name="connsiteY48" fmla="*/ 1187939 h 4024923"/>
              <a:gd name="connsiteX49" fmla="*/ 1664677 w 5767754"/>
              <a:gd name="connsiteY49" fmla="*/ 1211385 h 4024923"/>
              <a:gd name="connsiteX50" fmla="*/ 1609969 w 5767754"/>
              <a:gd name="connsiteY50" fmla="*/ 1258277 h 4024923"/>
              <a:gd name="connsiteX51" fmla="*/ 1586523 w 5767754"/>
              <a:gd name="connsiteY51" fmla="*/ 1266093 h 4024923"/>
              <a:gd name="connsiteX52" fmla="*/ 1547446 w 5767754"/>
              <a:gd name="connsiteY52" fmla="*/ 1289539 h 4024923"/>
              <a:gd name="connsiteX53" fmla="*/ 1500554 w 5767754"/>
              <a:gd name="connsiteY53" fmla="*/ 1305170 h 4024923"/>
              <a:gd name="connsiteX54" fmla="*/ 1461477 w 5767754"/>
              <a:gd name="connsiteY54" fmla="*/ 1320800 h 4024923"/>
              <a:gd name="connsiteX55" fmla="*/ 1430215 w 5767754"/>
              <a:gd name="connsiteY55" fmla="*/ 1336431 h 4024923"/>
              <a:gd name="connsiteX56" fmla="*/ 1383323 w 5767754"/>
              <a:gd name="connsiteY56" fmla="*/ 1383323 h 4024923"/>
              <a:gd name="connsiteX57" fmla="*/ 1359877 w 5767754"/>
              <a:gd name="connsiteY57" fmla="*/ 1406770 h 4024923"/>
              <a:gd name="connsiteX58" fmla="*/ 1312984 w 5767754"/>
              <a:gd name="connsiteY58" fmla="*/ 1469293 h 4024923"/>
              <a:gd name="connsiteX59" fmla="*/ 1297354 w 5767754"/>
              <a:gd name="connsiteY59" fmla="*/ 1531816 h 4024923"/>
              <a:gd name="connsiteX60" fmla="*/ 1258277 w 5767754"/>
              <a:gd name="connsiteY60" fmla="*/ 1594339 h 4024923"/>
              <a:gd name="connsiteX61" fmla="*/ 1242646 w 5767754"/>
              <a:gd name="connsiteY61" fmla="*/ 1617785 h 4024923"/>
              <a:gd name="connsiteX62" fmla="*/ 1227015 w 5767754"/>
              <a:gd name="connsiteY62" fmla="*/ 1641231 h 4024923"/>
              <a:gd name="connsiteX63" fmla="*/ 1195754 w 5767754"/>
              <a:gd name="connsiteY63" fmla="*/ 1680308 h 4024923"/>
              <a:gd name="connsiteX64" fmla="*/ 1180123 w 5767754"/>
              <a:gd name="connsiteY64" fmla="*/ 1735016 h 4024923"/>
              <a:gd name="connsiteX65" fmla="*/ 1172307 w 5767754"/>
              <a:gd name="connsiteY65" fmla="*/ 1758462 h 4024923"/>
              <a:gd name="connsiteX66" fmla="*/ 1141046 w 5767754"/>
              <a:gd name="connsiteY66" fmla="*/ 1797539 h 4024923"/>
              <a:gd name="connsiteX67" fmla="*/ 1101969 w 5767754"/>
              <a:gd name="connsiteY67" fmla="*/ 1883508 h 4024923"/>
              <a:gd name="connsiteX68" fmla="*/ 1078523 w 5767754"/>
              <a:gd name="connsiteY68" fmla="*/ 1922585 h 4024923"/>
              <a:gd name="connsiteX69" fmla="*/ 1062892 w 5767754"/>
              <a:gd name="connsiteY69" fmla="*/ 2032000 h 4024923"/>
              <a:gd name="connsiteX70" fmla="*/ 1055077 w 5767754"/>
              <a:gd name="connsiteY70" fmla="*/ 2055447 h 4024923"/>
              <a:gd name="connsiteX71" fmla="*/ 1039446 w 5767754"/>
              <a:gd name="connsiteY71" fmla="*/ 2141416 h 4024923"/>
              <a:gd name="connsiteX72" fmla="*/ 1031630 w 5767754"/>
              <a:gd name="connsiteY72" fmla="*/ 2164862 h 4024923"/>
              <a:gd name="connsiteX73" fmla="*/ 1031630 w 5767754"/>
              <a:gd name="connsiteY73" fmla="*/ 2493108 h 4024923"/>
              <a:gd name="connsiteX74" fmla="*/ 1039446 w 5767754"/>
              <a:gd name="connsiteY74" fmla="*/ 2540000 h 4024923"/>
              <a:gd name="connsiteX75" fmla="*/ 1070707 w 5767754"/>
              <a:gd name="connsiteY75" fmla="*/ 2594708 h 4024923"/>
              <a:gd name="connsiteX76" fmla="*/ 1133230 w 5767754"/>
              <a:gd name="connsiteY76" fmla="*/ 2688493 h 4024923"/>
              <a:gd name="connsiteX77" fmla="*/ 1180123 w 5767754"/>
              <a:gd name="connsiteY77" fmla="*/ 2719754 h 4024923"/>
              <a:gd name="connsiteX78" fmla="*/ 1227015 w 5767754"/>
              <a:gd name="connsiteY78" fmla="*/ 2766647 h 4024923"/>
              <a:gd name="connsiteX79" fmla="*/ 1258277 w 5767754"/>
              <a:gd name="connsiteY79" fmla="*/ 2782277 h 4024923"/>
              <a:gd name="connsiteX80" fmla="*/ 1281723 w 5767754"/>
              <a:gd name="connsiteY80" fmla="*/ 2790093 h 4024923"/>
              <a:gd name="connsiteX81" fmla="*/ 1344246 w 5767754"/>
              <a:gd name="connsiteY81" fmla="*/ 2821354 h 4024923"/>
              <a:gd name="connsiteX82" fmla="*/ 1406769 w 5767754"/>
              <a:gd name="connsiteY82" fmla="*/ 2829170 h 4024923"/>
              <a:gd name="connsiteX83" fmla="*/ 1524000 w 5767754"/>
              <a:gd name="connsiteY83" fmla="*/ 2844800 h 4024923"/>
              <a:gd name="connsiteX84" fmla="*/ 1883507 w 5767754"/>
              <a:gd name="connsiteY84" fmla="*/ 2836985 h 4024923"/>
              <a:gd name="connsiteX85" fmla="*/ 1906954 w 5767754"/>
              <a:gd name="connsiteY85" fmla="*/ 2829170 h 4024923"/>
              <a:gd name="connsiteX86" fmla="*/ 1977292 w 5767754"/>
              <a:gd name="connsiteY86" fmla="*/ 2805723 h 4024923"/>
              <a:gd name="connsiteX87" fmla="*/ 2047630 w 5767754"/>
              <a:gd name="connsiteY87" fmla="*/ 2751016 h 4024923"/>
              <a:gd name="connsiteX88" fmla="*/ 2125784 w 5767754"/>
              <a:gd name="connsiteY88" fmla="*/ 2680677 h 4024923"/>
              <a:gd name="connsiteX89" fmla="*/ 2141415 w 5767754"/>
              <a:gd name="connsiteY89" fmla="*/ 2649416 h 4024923"/>
              <a:gd name="connsiteX90" fmla="*/ 2180492 w 5767754"/>
              <a:gd name="connsiteY90" fmla="*/ 2586893 h 4024923"/>
              <a:gd name="connsiteX91" fmla="*/ 2196123 w 5767754"/>
              <a:gd name="connsiteY91" fmla="*/ 2540000 h 4024923"/>
              <a:gd name="connsiteX92" fmla="*/ 2211754 w 5767754"/>
              <a:gd name="connsiteY92" fmla="*/ 2485293 h 4024923"/>
              <a:gd name="connsiteX93" fmla="*/ 2219569 w 5767754"/>
              <a:gd name="connsiteY93" fmla="*/ 2430585 h 4024923"/>
              <a:gd name="connsiteX94" fmla="*/ 2235200 w 5767754"/>
              <a:gd name="connsiteY94" fmla="*/ 2352431 h 4024923"/>
              <a:gd name="connsiteX95" fmla="*/ 2243015 w 5767754"/>
              <a:gd name="connsiteY95" fmla="*/ 2297723 h 4024923"/>
              <a:gd name="connsiteX96" fmla="*/ 2250830 w 5767754"/>
              <a:gd name="connsiteY96" fmla="*/ 2227385 h 4024923"/>
              <a:gd name="connsiteX97" fmla="*/ 2266461 w 5767754"/>
              <a:gd name="connsiteY97" fmla="*/ 2149231 h 4024923"/>
              <a:gd name="connsiteX98" fmla="*/ 2282092 w 5767754"/>
              <a:gd name="connsiteY98" fmla="*/ 2039816 h 4024923"/>
              <a:gd name="connsiteX99" fmla="*/ 2289907 w 5767754"/>
              <a:gd name="connsiteY99" fmla="*/ 1992923 h 4024923"/>
              <a:gd name="connsiteX100" fmla="*/ 2297723 w 5767754"/>
              <a:gd name="connsiteY100" fmla="*/ 1969477 h 4024923"/>
              <a:gd name="connsiteX101" fmla="*/ 2305538 w 5767754"/>
              <a:gd name="connsiteY101" fmla="*/ 1922585 h 4024923"/>
              <a:gd name="connsiteX102" fmla="*/ 2321169 w 5767754"/>
              <a:gd name="connsiteY102" fmla="*/ 1883508 h 4024923"/>
              <a:gd name="connsiteX103" fmla="*/ 2328984 w 5767754"/>
              <a:gd name="connsiteY103" fmla="*/ 1860062 h 4024923"/>
              <a:gd name="connsiteX104" fmla="*/ 2344615 w 5767754"/>
              <a:gd name="connsiteY104" fmla="*/ 1820985 h 4024923"/>
              <a:gd name="connsiteX105" fmla="*/ 2360246 w 5767754"/>
              <a:gd name="connsiteY105" fmla="*/ 1766277 h 4024923"/>
              <a:gd name="connsiteX106" fmla="*/ 2391507 w 5767754"/>
              <a:gd name="connsiteY106" fmla="*/ 1703754 h 4024923"/>
              <a:gd name="connsiteX107" fmla="*/ 2407138 w 5767754"/>
              <a:gd name="connsiteY107" fmla="*/ 1656862 h 4024923"/>
              <a:gd name="connsiteX108" fmla="*/ 2446215 w 5767754"/>
              <a:gd name="connsiteY108" fmla="*/ 1594339 h 4024923"/>
              <a:gd name="connsiteX109" fmla="*/ 2477477 w 5767754"/>
              <a:gd name="connsiteY109" fmla="*/ 1531816 h 4024923"/>
              <a:gd name="connsiteX110" fmla="*/ 2485292 w 5767754"/>
              <a:gd name="connsiteY110" fmla="*/ 1500554 h 4024923"/>
              <a:gd name="connsiteX111" fmla="*/ 2508738 w 5767754"/>
              <a:gd name="connsiteY111" fmla="*/ 1461477 h 4024923"/>
              <a:gd name="connsiteX112" fmla="*/ 2516554 w 5767754"/>
              <a:gd name="connsiteY112" fmla="*/ 1438031 h 4024923"/>
              <a:gd name="connsiteX113" fmla="*/ 2555630 w 5767754"/>
              <a:gd name="connsiteY113" fmla="*/ 1383323 h 4024923"/>
              <a:gd name="connsiteX114" fmla="*/ 2571261 w 5767754"/>
              <a:gd name="connsiteY114" fmla="*/ 1352062 h 4024923"/>
              <a:gd name="connsiteX115" fmla="*/ 2586892 w 5767754"/>
              <a:gd name="connsiteY115" fmla="*/ 1328616 h 4024923"/>
              <a:gd name="connsiteX116" fmla="*/ 2657230 w 5767754"/>
              <a:gd name="connsiteY116" fmla="*/ 1203570 h 4024923"/>
              <a:gd name="connsiteX117" fmla="*/ 2711938 w 5767754"/>
              <a:gd name="connsiteY117" fmla="*/ 1156677 h 4024923"/>
              <a:gd name="connsiteX118" fmla="*/ 2751015 w 5767754"/>
              <a:gd name="connsiteY118" fmla="*/ 1109785 h 4024923"/>
              <a:gd name="connsiteX119" fmla="*/ 2797907 w 5767754"/>
              <a:gd name="connsiteY119" fmla="*/ 1070708 h 4024923"/>
              <a:gd name="connsiteX120" fmla="*/ 2844800 w 5767754"/>
              <a:gd name="connsiteY120" fmla="*/ 1055077 h 4024923"/>
              <a:gd name="connsiteX121" fmla="*/ 2891692 w 5767754"/>
              <a:gd name="connsiteY121" fmla="*/ 1023816 h 4024923"/>
              <a:gd name="connsiteX122" fmla="*/ 3040184 w 5767754"/>
              <a:gd name="connsiteY122" fmla="*/ 1031631 h 4024923"/>
              <a:gd name="connsiteX123" fmla="*/ 3110523 w 5767754"/>
              <a:gd name="connsiteY123" fmla="*/ 1086339 h 4024923"/>
              <a:gd name="connsiteX124" fmla="*/ 3126154 w 5767754"/>
              <a:gd name="connsiteY124" fmla="*/ 1109785 h 4024923"/>
              <a:gd name="connsiteX125" fmla="*/ 3149600 w 5767754"/>
              <a:gd name="connsiteY125" fmla="*/ 1164493 h 4024923"/>
              <a:gd name="connsiteX126" fmla="*/ 3157415 w 5767754"/>
              <a:gd name="connsiteY126" fmla="*/ 1187939 h 4024923"/>
              <a:gd name="connsiteX127" fmla="*/ 3165230 w 5767754"/>
              <a:gd name="connsiteY127" fmla="*/ 1219200 h 4024923"/>
              <a:gd name="connsiteX128" fmla="*/ 3180861 w 5767754"/>
              <a:gd name="connsiteY128" fmla="*/ 1242647 h 4024923"/>
              <a:gd name="connsiteX129" fmla="*/ 3180861 w 5767754"/>
              <a:gd name="connsiteY129" fmla="*/ 1570893 h 4024923"/>
              <a:gd name="connsiteX130" fmla="*/ 3165230 w 5767754"/>
              <a:gd name="connsiteY130" fmla="*/ 1656862 h 4024923"/>
              <a:gd name="connsiteX131" fmla="*/ 3149600 w 5767754"/>
              <a:gd name="connsiteY131" fmla="*/ 1703754 h 4024923"/>
              <a:gd name="connsiteX132" fmla="*/ 3133969 w 5767754"/>
              <a:gd name="connsiteY132" fmla="*/ 1766277 h 4024923"/>
              <a:gd name="connsiteX133" fmla="*/ 3118338 w 5767754"/>
              <a:gd name="connsiteY133" fmla="*/ 1844431 h 4024923"/>
              <a:gd name="connsiteX134" fmla="*/ 3102707 w 5767754"/>
              <a:gd name="connsiteY134" fmla="*/ 1875693 h 4024923"/>
              <a:gd name="connsiteX135" fmla="*/ 3087077 w 5767754"/>
              <a:gd name="connsiteY135" fmla="*/ 1938216 h 4024923"/>
              <a:gd name="connsiteX136" fmla="*/ 3079261 w 5767754"/>
              <a:gd name="connsiteY136" fmla="*/ 1969477 h 4024923"/>
              <a:gd name="connsiteX137" fmla="*/ 3063630 w 5767754"/>
              <a:gd name="connsiteY137" fmla="*/ 2063262 h 4024923"/>
              <a:gd name="connsiteX138" fmla="*/ 3055815 w 5767754"/>
              <a:gd name="connsiteY138" fmla="*/ 2102339 h 4024923"/>
              <a:gd name="connsiteX139" fmla="*/ 3040184 w 5767754"/>
              <a:gd name="connsiteY139" fmla="*/ 2172677 h 4024923"/>
              <a:gd name="connsiteX140" fmla="*/ 3055815 w 5767754"/>
              <a:gd name="connsiteY140" fmla="*/ 2532185 h 4024923"/>
              <a:gd name="connsiteX141" fmla="*/ 3094892 w 5767754"/>
              <a:gd name="connsiteY141" fmla="*/ 2704123 h 4024923"/>
              <a:gd name="connsiteX142" fmla="*/ 3118338 w 5767754"/>
              <a:gd name="connsiteY142" fmla="*/ 2805723 h 4024923"/>
              <a:gd name="connsiteX143" fmla="*/ 3141784 w 5767754"/>
              <a:gd name="connsiteY143" fmla="*/ 2860431 h 4024923"/>
              <a:gd name="connsiteX144" fmla="*/ 3180861 w 5767754"/>
              <a:gd name="connsiteY144" fmla="*/ 2962031 h 4024923"/>
              <a:gd name="connsiteX145" fmla="*/ 3196492 w 5767754"/>
              <a:gd name="connsiteY145" fmla="*/ 3016739 h 4024923"/>
              <a:gd name="connsiteX146" fmla="*/ 3219938 w 5767754"/>
              <a:gd name="connsiteY146" fmla="*/ 3063631 h 4024923"/>
              <a:gd name="connsiteX147" fmla="*/ 3266830 w 5767754"/>
              <a:gd name="connsiteY147" fmla="*/ 3227754 h 4024923"/>
              <a:gd name="connsiteX148" fmla="*/ 3282461 w 5767754"/>
              <a:gd name="connsiteY148" fmla="*/ 3266831 h 4024923"/>
              <a:gd name="connsiteX149" fmla="*/ 3313723 w 5767754"/>
              <a:gd name="connsiteY149" fmla="*/ 3391877 h 4024923"/>
              <a:gd name="connsiteX150" fmla="*/ 3376246 w 5767754"/>
              <a:gd name="connsiteY150" fmla="*/ 3532554 h 4024923"/>
              <a:gd name="connsiteX151" fmla="*/ 3407507 w 5767754"/>
              <a:gd name="connsiteY151" fmla="*/ 3587262 h 4024923"/>
              <a:gd name="connsiteX152" fmla="*/ 3423138 w 5767754"/>
              <a:gd name="connsiteY152" fmla="*/ 3634154 h 4024923"/>
              <a:gd name="connsiteX153" fmla="*/ 3516923 w 5767754"/>
              <a:gd name="connsiteY153" fmla="*/ 3767016 h 4024923"/>
              <a:gd name="connsiteX154" fmla="*/ 3540369 w 5767754"/>
              <a:gd name="connsiteY154" fmla="*/ 3798277 h 4024923"/>
              <a:gd name="connsiteX155" fmla="*/ 3571630 w 5767754"/>
              <a:gd name="connsiteY155" fmla="*/ 3845170 h 4024923"/>
              <a:gd name="connsiteX156" fmla="*/ 3649784 w 5767754"/>
              <a:gd name="connsiteY156" fmla="*/ 3907693 h 4024923"/>
              <a:gd name="connsiteX157" fmla="*/ 3806092 w 5767754"/>
              <a:gd name="connsiteY157" fmla="*/ 3985847 h 4024923"/>
              <a:gd name="connsiteX158" fmla="*/ 3876430 w 5767754"/>
              <a:gd name="connsiteY158" fmla="*/ 3993662 h 4024923"/>
              <a:gd name="connsiteX159" fmla="*/ 3946769 w 5767754"/>
              <a:gd name="connsiteY159" fmla="*/ 4009293 h 4024923"/>
              <a:gd name="connsiteX160" fmla="*/ 4220307 w 5767754"/>
              <a:gd name="connsiteY160" fmla="*/ 4024923 h 4024923"/>
              <a:gd name="connsiteX161" fmla="*/ 4462584 w 5767754"/>
              <a:gd name="connsiteY161" fmla="*/ 4017108 h 4024923"/>
              <a:gd name="connsiteX162" fmla="*/ 4525107 w 5767754"/>
              <a:gd name="connsiteY162" fmla="*/ 4001477 h 4024923"/>
              <a:gd name="connsiteX163" fmla="*/ 4595446 w 5767754"/>
              <a:gd name="connsiteY163" fmla="*/ 3985847 h 4024923"/>
              <a:gd name="connsiteX164" fmla="*/ 4618892 w 5767754"/>
              <a:gd name="connsiteY164" fmla="*/ 3970216 h 4024923"/>
              <a:gd name="connsiteX165" fmla="*/ 4650154 w 5767754"/>
              <a:gd name="connsiteY165" fmla="*/ 3923323 h 4024923"/>
              <a:gd name="connsiteX166" fmla="*/ 4657969 w 5767754"/>
              <a:gd name="connsiteY166" fmla="*/ 3899877 h 4024923"/>
              <a:gd name="connsiteX167" fmla="*/ 4673600 w 5767754"/>
              <a:gd name="connsiteY167" fmla="*/ 3868616 h 4024923"/>
              <a:gd name="connsiteX168" fmla="*/ 4681415 w 5767754"/>
              <a:gd name="connsiteY168" fmla="*/ 3821723 h 4024923"/>
              <a:gd name="connsiteX169" fmla="*/ 4697046 w 5767754"/>
              <a:gd name="connsiteY169" fmla="*/ 3735754 h 4024923"/>
              <a:gd name="connsiteX170" fmla="*/ 4689230 w 5767754"/>
              <a:gd name="connsiteY170" fmla="*/ 3532554 h 4024923"/>
              <a:gd name="connsiteX171" fmla="*/ 4642338 w 5767754"/>
              <a:gd name="connsiteY171" fmla="*/ 3415323 h 4024923"/>
              <a:gd name="connsiteX172" fmla="*/ 4626707 w 5767754"/>
              <a:gd name="connsiteY172" fmla="*/ 3360616 h 4024923"/>
              <a:gd name="connsiteX173" fmla="*/ 4603261 w 5767754"/>
              <a:gd name="connsiteY173" fmla="*/ 3305908 h 4024923"/>
              <a:gd name="connsiteX174" fmla="*/ 4587630 w 5767754"/>
              <a:gd name="connsiteY174" fmla="*/ 3251200 h 4024923"/>
              <a:gd name="connsiteX175" fmla="*/ 4509477 w 5767754"/>
              <a:gd name="connsiteY175" fmla="*/ 3094893 h 4024923"/>
              <a:gd name="connsiteX176" fmla="*/ 4415692 w 5767754"/>
              <a:gd name="connsiteY176" fmla="*/ 2915139 h 4024923"/>
              <a:gd name="connsiteX177" fmla="*/ 4376615 w 5767754"/>
              <a:gd name="connsiteY177" fmla="*/ 2829170 h 4024923"/>
              <a:gd name="connsiteX178" fmla="*/ 4353169 w 5767754"/>
              <a:gd name="connsiteY178" fmla="*/ 2774462 h 4024923"/>
              <a:gd name="connsiteX179" fmla="*/ 4329723 w 5767754"/>
              <a:gd name="connsiteY179" fmla="*/ 2657231 h 4024923"/>
              <a:gd name="connsiteX180" fmla="*/ 4298461 w 5767754"/>
              <a:gd name="connsiteY180" fmla="*/ 2563447 h 4024923"/>
              <a:gd name="connsiteX181" fmla="*/ 4282830 w 5767754"/>
              <a:gd name="connsiteY181" fmla="*/ 2493108 h 4024923"/>
              <a:gd name="connsiteX182" fmla="*/ 4267200 w 5767754"/>
              <a:gd name="connsiteY182" fmla="*/ 2446216 h 4024923"/>
              <a:gd name="connsiteX183" fmla="*/ 4235938 w 5767754"/>
              <a:gd name="connsiteY183" fmla="*/ 2336800 h 4024923"/>
              <a:gd name="connsiteX184" fmla="*/ 4220307 w 5767754"/>
              <a:gd name="connsiteY184" fmla="*/ 2235200 h 4024923"/>
              <a:gd name="connsiteX185" fmla="*/ 4204677 w 5767754"/>
              <a:gd name="connsiteY185" fmla="*/ 2180493 h 4024923"/>
              <a:gd name="connsiteX186" fmla="*/ 4181230 w 5767754"/>
              <a:gd name="connsiteY186" fmla="*/ 2071077 h 4024923"/>
              <a:gd name="connsiteX187" fmla="*/ 4173415 w 5767754"/>
              <a:gd name="connsiteY187" fmla="*/ 2016370 h 4024923"/>
              <a:gd name="connsiteX188" fmla="*/ 4134338 w 5767754"/>
              <a:gd name="connsiteY188" fmla="*/ 1836616 h 4024923"/>
              <a:gd name="connsiteX189" fmla="*/ 4126523 w 5767754"/>
              <a:gd name="connsiteY189" fmla="*/ 1641231 h 4024923"/>
              <a:gd name="connsiteX190" fmla="*/ 4118707 w 5767754"/>
              <a:gd name="connsiteY190" fmla="*/ 1578708 h 4024923"/>
              <a:gd name="connsiteX191" fmla="*/ 4126523 w 5767754"/>
              <a:gd name="connsiteY191" fmla="*/ 1359877 h 4024923"/>
              <a:gd name="connsiteX192" fmla="*/ 4142154 w 5767754"/>
              <a:gd name="connsiteY192" fmla="*/ 1305170 h 4024923"/>
              <a:gd name="connsiteX193" fmla="*/ 4173415 w 5767754"/>
              <a:gd name="connsiteY193" fmla="*/ 1242647 h 4024923"/>
              <a:gd name="connsiteX194" fmla="*/ 4181230 w 5767754"/>
              <a:gd name="connsiteY194" fmla="*/ 1211385 h 4024923"/>
              <a:gd name="connsiteX195" fmla="*/ 4204677 w 5767754"/>
              <a:gd name="connsiteY195" fmla="*/ 1180123 h 4024923"/>
              <a:gd name="connsiteX196" fmla="*/ 4235938 w 5767754"/>
              <a:gd name="connsiteY196" fmla="*/ 1148862 h 4024923"/>
              <a:gd name="connsiteX197" fmla="*/ 4314092 w 5767754"/>
              <a:gd name="connsiteY197" fmla="*/ 1117600 h 4024923"/>
              <a:gd name="connsiteX198" fmla="*/ 4353169 w 5767754"/>
              <a:gd name="connsiteY198" fmla="*/ 1109785 h 4024923"/>
              <a:gd name="connsiteX199" fmla="*/ 4423507 w 5767754"/>
              <a:gd name="connsiteY199" fmla="*/ 1101970 h 4024923"/>
              <a:gd name="connsiteX200" fmla="*/ 4587630 w 5767754"/>
              <a:gd name="connsiteY200" fmla="*/ 1086339 h 4024923"/>
              <a:gd name="connsiteX201" fmla="*/ 4900246 w 5767754"/>
              <a:gd name="connsiteY201" fmla="*/ 1078523 h 4024923"/>
              <a:gd name="connsiteX202" fmla="*/ 5408246 w 5767754"/>
              <a:gd name="connsiteY202" fmla="*/ 1062893 h 4024923"/>
              <a:gd name="connsiteX203" fmla="*/ 5517661 w 5767754"/>
              <a:gd name="connsiteY203" fmla="*/ 976923 h 4024923"/>
              <a:gd name="connsiteX204" fmla="*/ 5556738 w 5767754"/>
              <a:gd name="connsiteY204" fmla="*/ 953477 h 4024923"/>
              <a:gd name="connsiteX205" fmla="*/ 5603630 w 5767754"/>
              <a:gd name="connsiteY205" fmla="*/ 945662 h 4024923"/>
              <a:gd name="connsiteX206" fmla="*/ 5697415 w 5767754"/>
              <a:gd name="connsiteY206" fmla="*/ 898770 h 4024923"/>
              <a:gd name="connsiteX207" fmla="*/ 5720861 w 5767754"/>
              <a:gd name="connsiteY207" fmla="*/ 883139 h 4024923"/>
              <a:gd name="connsiteX208" fmla="*/ 5744307 w 5767754"/>
              <a:gd name="connsiteY208" fmla="*/ 851877 h 4024923"/>
              <a:gd name="connsiteX209" fmla="*/ 5767754 w 5767754"/>
              <a:gd name="connsiteY209" fmla="*/ 773723 h 4024923"/>
              <a:gd name="connsiteX210" fmla="*/ 5759938 w 5767754"/>
              <a:gd name="connsiteY210" fmla="*/ 492370 h 4024923"/>
              <a:gd name="connsiteX211" fmla="*/ 5720861 w 5767754"/>
              <a:gd name="connsiteY211" fmla="*/ 343877 h 4024923"/>
              <a:gd name="connsiteX212" fmla="*/ 5689600 w 5767754"/>
              <a:gd name="connsiteY212" fmla="*/ 273539 h 4024923"/>
              <a:gd name="connsiteX213" fmla="*/ 5650523 w 5767754"/>
              <a:gd name="connsiteY213" fmla="*/ 218831 h 4024923"/>
              <a:gd name="connsiteX214" fmla="*/ 5611446 w 5767754"/>
              <a:gd name="connsiteY214" fmla="*/ 148493 h 4024923"/>
              <a:gd name="connsiteX215" fmla="*/ 5564554 w 5767754"/>
              <a:gd name="connsiteY215" fmla="*/ 117231 h 4024923"/>
              <a:gd name="connsiteX216" fmla="*/ 5470769 w 5767754"/>
              <a:gd name="connsiteY216" fmla="*/ 70339 h 4024923"/>
              <a:gd name="connsiteX217" fmla="*/ 5400430 w 5767754"/>
              <a:gd name="connsiteY217" fmla="*/ 46893 h 4024923"/>
              <a:gd name="connsiteX218" fmla="*/ 5330092 w 5767754"/>
              <a:gd name="connsiteY218" fmla="*/ 39077 h 4024923"/>
              <a:gd name="connsiteX219" fmla="*/ 5236307 w 5767754"/>
              <a:gd name="connsiteY219" fmla="*/ 23447 h 4024923"/>
              <a:gd name="connsiteX220" fmla="*/ 5134707 w 5767754"/>
              <a:gd name="connsiteY220" fmla="*/ 15631 h 4024923"/>
              <a:gd name="connsiteX221" fmla="*/ 5072184 w 5767754"/>
              <a:gd name="connsiteY221" fmla="*/ 7816 h 4024923"/>
              <a:gd name="connsiteX222" fmla="*/ 4822092 w 5767754"/>
              <a:gd name="connsiteY222" fmla="*/ 0 h 4024923"/>
              <a:gd name="connsiteX223" fmla="*/ 3673230 w 5767754"/>
              <a:gd name="connsiteY223" fmla="*/ 15631 h 4024923"/>
              <a:gd name="connsiteX224" fmla="*/ 3610707 w 5767754"/>
              <a:gd name="connsiteY224" fmla="*/ 23447 h 4024923"/>
              <a:gd name="connsiteX225" fmla="*/ 3532554 w 5767754"/>
              <a:gd name="connsiteY225" fmla="*/ 31262 h 4024923"/>
              <a:gd name="connsiteX226" fmla="*/ 3477846 w 5767754"/>
              <a:gd name="connsiteY226" fmla="*/ 39077 h 4024923"/>
              <a:gd name="connsiteX227" fmla="*/ 3352800 w 5767754"/>
              <a:gd name="connsiteY227" fmla="*/ 46893 h 4024923"/>
              <a:gd name="connsiteX228" fmla="*/ 3048000 w 5767754"/>
              <a:gd name="connsiteY228" fmla="*/ 70339 h 4024923"/>
              <a:gd name="connsiteX229" fmla="*/ 2805723 w 5767754"/>
              <a:gd name="connsiteY229" fmla="*/ 85970 h 4024923"/>
              <a:gd name="connsiteX230" fmla="*/ 2688492 w 5767754"/>
              <a:gd name="connsiteY230" fmla="*/ 93785 h 4024923"/>
              <a:gd name="connsiteX231" fmla="*/ 1774092 w 5767754"/>
              <a:gd name="connsiteY231" fmla="*/ 101600 h 4024923"/>
              <a:gd name="connsiteX232" fmla="*/ 1680307 w 5767754"/>
              <a:gd name="connsiteY232" fmla="*/ 117231 h 4024923"/>
              <a:gd name="connsiteX233" fmla="*/ 1649046 w 5767754"/>
              <a:gd name="connsiteY233" fmla="*/ 125047 h 4024923"/>
              <a:gd name="connsiteX234" fmla="*/ 1524000 w 5767754"/>
              <a:gd name="connsiteY234" fmla="*/ 132862 h 4024923"/>
              <a:gd name="connsiteX235" fmla="*/ 1469292 w 5767754"/>
              <a:gd name="connsiteY235" fmla="*/ 140677 h 4024923"/>
              <a:gd name="connsiteX236" fmla="*/ 1445846 w 5767754"/>
              <a:gd name="connsiteY236" fmla="*/ 195385 h 40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5767754" h="4024923">
                <a:moveTo>
                  <a:pt x="1445846" y="195385"/>
                </a:moveTo>
                <a:cubicBezTo>
                  <a:pt x="1423702" y="207108"/>
                  <a:pt x="1365709" y="202232"/>
                  <a:pt x="1336430" y="211016"/>
                </a:cubicBezTo>
                <a:cubicBezTo>
                  <a:pt x="1322993" y="215047"/>
                  <a:pt x="1310964" y="223245"/>
                  <a:pt x="1297354" y="226647"/>
                </a:cubicBezTo>
                <a:cubicBezTo>
                  <a:pt x="1287800" y="229035"/>
                  <a:pt x="1185735" y="241751"/>
                  <a:pt x="1180123" y="242277"/>
                </a:cubicBezTo>
                <a:cubicBezTo>
                  <a:pt x="1117657" y="248133"/>
                  <a:pt x="992554" y="257908"/>
                  <a:pt x="992554" y="257908"/>
                </a:cubicBezTo>
                <a:lnTo>
                  <a:pt x="812800" y="289170"/>
                </a:lnTo>
                <a:cubicBezTo>
                  <a:pt x="772466" y="296409"/>
                  <a:pt x="667805" y="315102"/>
                  <a:pt x="617415" y="328247"/>
                </a:cubicBezTo>
                <a:cubicBezTo>
                  <a:pt x="580712" y="337822"/>
                  <a:pt x="545194" y="352069"/>
                  <a:pt x="508000" y="359508"/>
                </a:cubicBezTo>
                <a:lnTo>
                  <a:pt x="429846" y="375139"/>
                </a:lnTo>
                <a:cubicBezTo>
                  <a:pt x="419425" y="380349"/>
                  <a:pt x="409493" y="386679"/>
                  <a:pt x="398584" y="390770"/>
                </a:cubicBezTo>
                <a:cubicBezTo>
                  <a:pt x="388527" y="394541"/>
                  <a:pt x="376930" y="393782"/>
                  <a:pt x="367323" y="398585"/>
                </a:cubicBezTo>
                <a:cubicBezTo>
                  <a:pt x="340150" y="412172"/>
                  <a:pt x="314447" y="428625"/>
                  <a:pt x="289169" y="445477"/>
                </a:cubicBezTo>
                <a:cubicBezTo>
                  <a:pt x="281354" y="450687"/>
                  <a:pt x="272855" y="454995"/>
                  <a:pt x="265723" y="461108"/>
                </a:cubicBezTo>
                <a:cubicBezTo>
                  <a:pt x="254534" y="470699"/>
                  <a:pt x="245476" y="482579"/>
                  <a:pt x="234461" y="492370"/>
                </a:cubicBezTo>
                <a:cubicBezTo>
                  <a:pt x="221994" y="503452"/>
                  <a:pt x="207179" y="511836"/>
                  <a:pt x="195384" y="523631"/>
                </a:cubicBezTo>
                <a:cubicBezTo>
                  <a:pt x="186173" y="532842"/>
                  <a:pt x="180740" y="545291"/>
                  <a:pt x="171938" y="554893"/>
                </a:cubicBezTo>
                <a:cubicBezTo>
                  <a:pt x="152022" y="576620"/>
                  <a:pt x="125764" y="592893"/>
                  <a:pt x="109415" y="617416"/>
                </a:cubicBezTo>
                <a:cubicBezTo>
                  <a:pt x="73700" y="670987"/>
                  <a:pt x="117469" y="604529"/>
                  <a:pt x="70338" y="679939"/>
                </a:cubicBezTo>
                <a:cubicBezTo>
                  <a:pt x="65360" y="687904"/>
                  <a:pt x="59367" y="695230"/>
                  <a:pt x="54707" y="703385"/>
                </a:cubicBezTo>
                <a:cubicBezTo>
                  <a:pt x="44987" y="720395"/>
                  <a:pt x="28733" y="756101"/>
                  <a:pt x="23446" y="773723"/>
                </a:cubicBezTo>
                <a:cubicBezTo>
                  <a:pt x="19629" y="786446"/>
                  <a:pt x="18512" y="799833"/>
                  <a:pt x="15630" y="812800"/>
                </a:cubicBezTo>
                <a:cubicBezTo>
                  <a:pt x="9087" y="842245"/>
                  <a:pt x="8704" y="841395"/>
                  <a:pt x="0" y="867508"/>
                </a:cubicBezTo>
                <a:cubicBezTo>
                  <a:pt x="2605" y="937846"/>
                  <a:pt x="3133" y="1008292"/>
                  <a:pt x="7815" y="1078523"/>
                </a:cubicBezTo>
                <a:cubicBezTo>
                  <a:pt x="8363" y="1086743"/>
                  <a:pt x="13632" y="1093978"/>
                  <a:pt x="15630" y="1101970"/>
                </a:cubicBezTo>
                <a:cubicBezTo>
                  <a:pt x="18852" y="1114857"/>
                  <a:pt x="18782" y="1128609"/>
                  <a:pt x="23446" y="1141047"/>
                </a:cubicBezTo>
                <a:cubicBezTo>
                  <a:pt x="26146" y="1148247"/>
                  <a:pt x="61392" y="1194536"/>
                  <a:pt x="62523" y="1195754"/>
                </a:cubicBezTo>
                <a:cubicBezTo>
                  <a:pt x="87592" y="1222752"/>
                  <a:pt x="104935" y="1264973"/>
                  <a:pt x="140677" y="1273908"/>
                </a:cubicBezTo>
                <a:cubicBezTo>
                  <a:pt x="238417" y="1298342"/>
                  <a:pt x="116890" y="1267112"/>
                  <a:pt x="195384" y="1289539"/>
                </a:cubicBezTo>
                <a:cubicBezTo>
                  <a:pt x="205712" y="1292490"/>
                  <a:pt x="216225" y="1294749"/>
                  <a:pt x="226646" y="1297354"/>
                </a:cubicBezTo>
                <a:lnTo>
                  <a:pt x="586154" y="1289539"/>
                </a:lnTo>
                <a:cubicBezTo>
                  <a:pt x="693888" y="1285759"/>
                  <a:pt x="643930" y="1284236"/>
                  <a:pt x="734646" y="1266093"/>
                </a:cubicBezTo>
                <a:lnTo>
                  <a:pt x="812800" y="1250462"/>
                </a:lnTo>
                <a:cubicBezTo>
                  <a:pt x="837943" y="1233700"/>
                  <a:pt x="837763" y="1232419"/>
                  <a:pt x="867507" y="1219200"/>
                </a:cubicBezTo>
                <a:cubicBezTo>
                  <a:pt x="880327" y="1213502"/>
                  <a:pt x="893049" y="1207261"/>
                  <a:pt x="906584" y="1203570"/>
                </a:cubicBezTo>
                <a:cubicBezTo>
                  <a:pt x="921872" y="1199401"/>
                  <a:pt x="937886" y="1198589"/>
                  <a:pt x="953477" y="1195754"/>
                </a:cubicBezTo>
                <a:cubicBezTo>
                  <a:pt x="977092" y="1191460"/>
                  <a:pt x="1016433" y="1182215"/>
                  <a:pt x="1039446" y="1180123"/>
                </a:cubicBezTo>
                <a:cubicBezTo>
                  <a:pt x="1081038" y="1176342"/>
                  <a:pt x="1122810" y="1174913"/>
                  <a:pt x="1164492" y="1172308"/>
                </a:cubicBezTo>
                <a:cubicBezTo>
                  <a:pt x="1219783" y="1158486"/>
                  <a:pt x="1172390" y="1169451"/>
                  <a:pt x="1242646" y="1156677"/>
                </a:cubicBezTo>
                <a:cubicBezTo>
                  <a:pt x="1307466" y="1144891"/>
                  <a:pt x="1256537" y="1153591"/>
                  <a:pt x="1312984" y="1141047"/>
                </a:cubicBezTo>
                <a:cubicBezTo>
                  <a:pt x="1402292" y="1121200"/>
                  <a:pt x="1307073" y="1144477"/>
                  <a:pt x="1383323" y="1125416"/>
                </a:cubicBezTo>
                <a:cubicBezTo>
                  <a:pt x="1441589" y="1096282"/>
                  <a:pt x="1388207" y="1118639"/>
                  <a:pt x="1477107" y="1101970"/>
                </a:cubicBezTo>
                <a:cubicBezTo>
                  <a:pt x="1498221" y="1098011"/>
                  <a:pt x="1518565" y="1090552"/>
                  <a:pt x="1539630" y="1086339"/>
                </a:cubicBezTo>
                <a:cubicBezTo>
                  <a:pt x="1552656" y="1083734"/>
                  <a:pt x="1565740" y="1081405"/>
                  <a:pt x="1578707" y="1078523"/>
                </a:cubicBezTo>
                <a:cubicBezTo>
                  <a:pt x="1589193" y="1076193"/>
                  <a:pt x="1599336" y="1072227"/>
                  <a:pt x="1609969" y="1070708"/>
                </a:cubicBezTo>
                <a:cubicBezTo>
                  <a:pt x="1670525" y="1062058"/>
                  <a:pt x="1682493" y="1066749"/>
                  <a:pt x="1735015" y="1055077"/>
                </a:cubicBezTo>
                <a:cubicBezTo>
                  <a:pt x="1743057" y="1053290"/>
                  <a:pt x="1750646" y="1049867"/>
                  <a:pt x="1758461" y="1047262"/>
                </a:cubicBezTo>
                <a:cubicBezTo>
                  <a:pt x="1763671" y="1057682"/>
                  <a:pt x="1773124" y="1066913"/>
                  <a:pt x="1774092" y="1078523"/>
                </a:cubicBezTo>
                <a:cubicBezTo>
                  <a:pt x="1775836" y="1099454"/>
                  <a:pt x="1772919" y="1121121"/>
                  <a:pt x="1766277" y="1141047"/>
                </a:cubicBezTo>
                <a:cubicBezTo>
                  <a:pt x="1755318" y="1173924"/>
                  <a:pt x="1737059" y="1173373"/>
                  <a:pt x="1711569" y="1187939"/>
                </a:cubicBezTo>
                <a:cubicBezTo>
                  <a:pt x="1669150" y="1212179"/>
                  <a:pt x="1707662" y="1197057"/>
                  <a:pt x="1664677" y="1211385"/>
                </a:cubicBezTo>
                <a:cubicBezTo>
                  <a:pt x="1645445" y="1230617"/>
                  <a:pt x="1633776" y="1246373"/>
                  <a:pt x="1609969" y="1258277"/>
                </a:cubicBezTo>
                <a:cubicBezTo>
                  <a:pt x="1602601" y="1261961"/>
                  <a:pt x="1593891" y="1262409"/>
                  <a:pt x="1586523" y="1266093"/>
                </a:cubicBezTo>
                <a:cubicBezTo>
                  <a:pt x="1572936" y="1272886"/>
                  <a:pt x="1561275" y="1283253"/>
                  <a:pt x="1547446" y="1289539"/>
                </a:cubicBezTo>
                <a:cubicBezTo>
                  <a:pt x="1532447" y="1296357"/>
                  <a:pt x="1516038" y="1299539"/>
                  <a:pt x="1500554" y="1305170"/>
                </a:cubicBezTo>
                <a:cubicBezTo>
                  <a:pt x="1487370" y="1309964"/>
                  <a:pt x="1474297" y="1315102"/>
                  <a:pt x="1461477" y="1320800"/>
                </a:cubicBezTo>
                <a:cubicBezTo>
                  <a:pt x="1450830" y="1325532"/>
                  <a:pt x="1439313" y="1329153"/>
                  <a:pt x="1430215" y="1336431"/>
                </a:cubicBezTo>
                <a:cubicBezTo>
                  <a:pt x="1412954" y="1350240"/>
                  <a:pt x="1398954" y="1367692"/>
                  <a:pt x="1383323" y="1383323"/>
                </a:cubicBezTo>
                <a:cubicBezTo>
                  <a:pt x="1375508" y="1391139"/>
                  <a:pt x="1366509" y="1397928"/>
                  <a:pt x="1359877" y="1406770"/>
                </a:cubicBezTo>
                <a:lnTo>
                  <a:pt x="1312984" y="1469293"/>
                </a:lnTo>
                <a:cubicBezTo>
                  <a:pt x="1310692" y="1480755"/>
                  <a:pt x="1304943" y="1517903"/>
                  <a:pt x="1297354" y="1531816"/>
                </a:cubicBezTo>
                <a:cubicBezTo>
                  <a:pt x="1285585" y="1553392"/>
                  <a:pt x="1271472" y="1573605"/>
                  <a:pt x="1258277" y="1594339"/>
                </a:cubicBezTo>
                <a:cubicBezTo>
                  <a:pt x="1253234" y="1602263"/>
                  <a:pt x="1247856" y="1609970"/>
                  <a:pt x="1242646" y="1617785"/>
                </a:cubicBezTo>
                <a:cubicBezTo>
                  <a:pt x="1237436" y="1625600"/>
                  <a:pt x="1232883" y="1633896"/>
                  <a:pt x="1227015" y="1641231"/>
                </a:cubicBezTo>
                <a:lnTo>
                  <a:pt x="1195754" y="1680308"/>
                </a:lnTo>
                <a:cubicBezTo>
                  <a:pt x="1177014" y="1736523"/>
                  <a:pt x="1199750" y="1666322"/>
                  <a:pt x="1180123" y="1735016"/>
                </a:cubicBezTo>
                <a:cubicBezTo>
                  <a:pt x="1177860" y="1742937"/>
                  <a:pt x="1176673" y="1751476"/>
                  <a:pt x="1172307" y="1758462"/>
                </a:cubicBezTo>
                <a:cubicBezTo>
                  <a:pt x="1163466" y="1772607"/>
                  <a:pt x="1150001" y="1783466"/>
                  <a:pt x="1141046" y="1797539"/>
                </a:cubicBezTo>
                <a:cubicBezTo>
                  <a:pt x="1108898" y="1848057"/>
                  <a:pt x="1126039" y="1835368"/>
                  <a:pt x="1101969" y="1883508"/>
                </a:cubicBezTo>
                <a:cubicBezTo>
                  <a:pt x="1095176" y="1897095"/>
                  <a:pt x="1086338" y="1909559"/>
                  <a:pt x="1078523" y="1922585"/>
                </a:cubicBezTo>
                <a:cubicBezTo>
                  <a:pt x="1075144" y="1949618"/>
                  <a:pt x="1069329" y="2003030"/>
                  <a:pt x="1062892" y="2032000"/>
                </a:cubicBezTo>
                <a:cubicBezTo>
                  <a:pt x="1061105" y="2040042"/>
                  <a:pt x="1056864" y="2047405"/>
                  <a:pt x="1055077" y="2055447"/>
                </a:cubicBezTo>
                <a:cubicBezTo>
                  <a:pt x="1041155" y="2118097"/>
                  <a:pt x="1053656" y="2084575"/>
                  <a:pt x="1039446" y="2141416"/>
                </a:cubicBezTo>
                <a:cubicBezTo>
                  <a:pt x="1037448" y="2149408"/>
                  <a:pt x="1034235" y="2157047"/>
                  <a:pt x="1031630" y="2164862"/>
                </a:cubicBezTo>
                <a:cubicBezTo>
                  <a:pt x="1011804" y="2303651"/>
                  <a:pt x="1018890" y="2231948"/>
                  <a:pt x="1031630" y="2493108"/>
                </a:cubicBezTo>
                <a:cubicBezTo>
                  <a:pt x="1032402" y="2508935"/>
                  <a:pt x="1034892" y="2524822"/>
                  <a:pt x="1039446" y="2540000"/>
                </a:cubicBezTo>
                <a:cubicBezTo>
                  <a:pt x="1046904" y="2564859"/>
                  <a:pt x="1058590" y="2573503"/>
                  <a:pt x="1070707" y="2594708"/>
                </a:cubicBezTo>
                <a:cubicBezTo>
                  <a:pt x="1089454" y="2627516"/>
                  <a:pt x="1098431" y="2665295"/>
                  <a:pt x="1133230" y="2688493"/>
                </a:cubicBezTo>
                <a:cubicBezTo>
                  <a:pt x="1148861" y="2698913"/>
                  <a:pt x="1166839" y="2706470"/>
                  <a:pt x="1180123" y="2719754"/>
                </a:cubicBezTo>
                <a:cubicBezTo>
                  <a:pt x="1195754" y="2735385"/>
                  <a:pt x="1207243" y="2756762"/>
                  <a:pt x="1227015" y="2766647"/>
                </a:cubicBezTo>
                <a:cubicBezTo>
                  <a:pt x="1237436" y="2771857"/>
                  <a:pt x="1247568" y="2777688"/>
                  <a:pt x="1258277" y="2782277"/>
                </a:cubicBezTo>
                <a:cubicBezTo>
                  <a:pt x="1265849" y="2785522"/>
                  <a:pt x="1274355" y="2786409"/>
                  <a:pt x="1281723" y="2790093"/>
                </a:cubicBezTo>
                <a:cubicBezTo>
                  <a:pt x="1309127" y="2803795"/>
                  <a:pt x="1316551" y="2816318"/>
                  <a:pt x="1344246" y="2821354"/>
                </a:cubicBezTo>
                <a:cubicBezTo>
                  <a:pt x="1364910" y="2825111"/>
                  <a:pt x="1385977" y="2826200"/>
                  <a:pt x="1406769" y="2829170"/>
                </a:cubicBezTo>
                <a:cubicBezTo>
                  <a:pt x="1529516" y="2846706"/>
                  <a:pt x="1359627" y="2826537"/>
                  <a:pt x="1524000" y="2844800"/>
                </a:cubicBezTo>
                <a:lnTo>
                  <a:pt x="1883507" y="2836985"/>
                </a:lnTo>
                <a:cubicBezTo>
                  <a:pt x="1891739" y="2836649"/>
                  <a:pt x="1899033" y="2831433"/>
                  <a:pt x="1906954" y="2829170"/>
                </a:cubicBezTo>
                <a:cubicBezTo>
                  <a:pt x="1930773" y="2822364"/>
                  <a:pt x="1955738" y="2819579"/>
                  <a:pt x="1977292" y="2805723"/>
                </a:cubicBezTo>
                <a:cubicBezTo>
                  <a:pt x="2002277" y="2789661"/>
                  <a:pt x="2024087" y="2769126"/>
                  <a:pt x="2047630" y="2751016"/>
                </a:cubicBezTo>
                <a:cubicBezTo>
                  <a:pt x="2070482" y="2733437"/>
                  <a:pt x="2113964" y="2704315"/>
                  <a:pt x="2125784" y="2680677"/>
                </a:cubicBezTo>
                <a:cubicBezTo>
                  <a:pt x="2130994" y="2670257"/>
                  <a:pt x="2135757" y="2659600"/>
                  <a:pt x="2141415" y="2649416"/>
                </a:cubicBezTo>
                <a:cubicBezTo>
                  <a:pt x="2157129" y="2621131"/>
                  <a:pt x="2164204" y="2611324"/>
                  <a:pt x="2180492" y="2586893"/>
                </a:cubicBezTo>
                <a:cubicBezTo>
                  <a:pt x="2185702" y="2571262"/>
                  <a:pt x="2192127" y="2555985"/>
                  <a:pt x="2196123" y="2540000"/>
                </a:cubicBezTo>
                <a:cubicBezTo>
                  <a:pt x="2205936" y="2500747"/>
                  <a:pt x="2200541" y="2518929"/>
                  <a:pt x="2211754" y="2485293"/>
                </a:cubicBezTo>
                <a:cubicBezTo>
                  <a:pt x="2214359" y="2467057"/>
                  <a:pt x="2216368" y="2448726"/>
                  <a:pt x="2219569" y="2430585"/>
                </a:cubicBezTo>
                <a:cubicBezTo>
                  <a:pt x="2224186" y="2404422"/>
                  <a:pt x="2231443" y="2378731"/>
                  <a:pt x="2235200" y="2352431"/>
                </a:cubicBezTo>
                <a:cubicBezTo>
                  <a:pt x="2237805" y="2334195"/>
                  <a:pt x="2240730" y="2316002"/>
                  <a:pt x="2243015" y="2297723"/>
                </a:cubicBezTo>
                <a:cubicBezTo>
                  <a:pt x="2245941" y="2274315"/>
                  <a:pt x="2247712" y="2250768"/>
                  <a:pt x="2250830" y="2227385"/>
                </a:cubicBezTo>
                <a:cubicBezTo>
                  <a:pt x="2261539" y="2147071"/>
                  <a:pt x="2254039" y="2211339"/>
                  <a:pt x="2266461" y="2149231"/>
                </a:cubicBezTo>
                <a:cubicBezTo>
                  <a:pt x="2275788" y="2102596"/>
                  <a:pt x="2274886" y="2090263"/>
                  <a:pt x="2282092" y="2039816"/>
                </a:cubicBezTo>
                <a:cubicBezTo>
                  <a:pt x="2284333" y="2024129"/>
                  <a:pt x="2286469" y="2008392"/>
                  <a:pt x="2289907" y="1992923"/>
                </a:cubicBezTo>
                <a:cubicBezTo>
                  <a:pt x="2291694" y="1984881"/>
                  <a:pt x="2295118" y="1977292"/>
                  <a:pt x="2297723" y="1969477"/>
                </a:cubicBezTo>
                <a:cubicBezTo>
                  <a:pt x="2300328" y="1953846"/>
                  <a:pt x="2301369" y="1937873"/>
                  <a:pt x="2305538" y="1922585"/>
                </a:cubicBezTo>
                <a:cubicBezTo>
                  <a:pt x="2309229" y="1909050"/>
                  <a:pt x="2316243" y="1896644"/>
                  <a:pt x="2321169" y="1883508"/>
                </a:cubicBezTo>
                <a:cubicBezTo>
                  <a:pt x="2324062" y="1875794"/>
                  <a:pt x="2326091" y="1867776"/>
                  <a:pt x="2328984" y="1860062"/>
                </a:cubicBezTo>
                <a:cubicBezTo>
                  <a:pt x="2333910" y="1846926"/>
                  <a:pt x="2339689" y="1834121"/>
                  <a:pt x="2344615" y="1820985"/>
                </a:cubicBezTo>
                <a:cubicBezTo>
                  <a:pt x="2367191" y="1760781"/>
                  <a:pt x="2335614" y="1840172"/>
                  <a:pt x="2360246" y="1766277"/>
                </a:cubicBezTo>
                <a:cubicBezTo>
                  <a:pt x="2401590" y="1642249"/>
                  <a:pt x="2353216" y="1789911"/>
                  <a:pt x="2391507" y="1703754"/>
                </a:cubicBezTo>
                <a:cubicBezTo>
                  <a:pt x="2398199" y="1688698"/>
                  <a:pt x="2398661" y="1670990"/>
                  <a:pt x="2407138" y="1656862"/>
                </a:cubicBezTo>
                <a:cubicBezTo>
                  <a:pt x="2435417" y="1609731"/>
                  <a:pt x="2422158" y="1630424"/>
                  <a:pt x="2446215" y="1594339"/>
                </a:cubicBezTo>
                <a:cubicBezTo>
                  <a:pt x="2470510" y="1521451"/>
                  <a:pt x="2428261" y="1642552"/>
                  <a:pt x="2477477" y="1531816"/>
                </a:cubicBezTo>
                <a:cubicBezTo>
                  <a:pt x="2481839" y="1522000"/>
                  <a:pt x="2480930" y="1510370"/>
                  <a:pt x="2485292" y="1500554"/>
                </a:cubicBezTo>
                <a:cubicBezTo>
                  <a:pt x="2491461" y="1486673"/>
                  <a:pt x="2501945" y="1475064"/>
                  <a:pt x="2508738" y="1461477"/>
                </a:cubicBezTo>
                <a:cubicBezTo>
                  <a:pt x="2512422" y="1454109"/>
                  <a:pt x="2512870" y="1445399"/>
                  <a:pt x="2516554" y="1438031"/>
                </a:cubicBezTo>
                <a:cubicBezTo>
                  <a:pt x="2524823" y="1421494"/>
                  <a:pt x="2546777" y="1397488"/>
                  <a:pt x="2555630" y="1383323"/>
                </a:cubicBezTo>
                <a:cubicBezTo>
                  <a:pt x="2561805" y="1373444"/>
                  <a:pt x="2565481" y="1362177"/>
                  <a:pt x="2571261" y="1352062"/>
                </a:cubicBezTo>
                <a:cubicBezTo>
                  <a:pt x="2575921" y="1343907"/>
                  <a:pt x="2582394" y="1336862"/>
                  <a:pt x="2586892" y="1328616"/>
                </a:cubicBezTo>
                <a:cubicBezTo>
                  <a:pt x="2602488" y="1300024"/>
                  <a:pt x="2633921" y="1226879"/>
                  <a:pt x="2657230" y="1203570"/>
                </a:cubicBezTo>
                <a:cubicBezTo>
                  <a:pt x="2689887" y="1170913"/>
                  <a:pt x="2671835" y="1186755"/>
                  <a:pt x="2711938" y="1156677"/>
                </a:cubicBezTo>
                <a:cubicBezTo>
                  <a:pt x="2737642" y="1105271"/>
                  <a:pt x="2713141" y="1141347"/>
                  <a:pt x="2751015" y="1109785"/>
                </a:cubicBezTo>
                <a:cubicBezTo>
                  <a:pt x="2772048" y="1092258"/>
                  <a:pt x="2772960" y="1081796"/>
                  <a:pt x="2797907" y="1070708"/>
                </a:cubicBezTo>
                <a:cubicBezTo>
                  <a:pt x="2812963" y="1064016"/>
                  <a:pt x="2831091" y="1064216"/>
                  <a:pt x="2844800" y="1055077"/>
                </a:cubicBezTo>
                <a:lnTo>
                  <a:pt x="2891692" y="1023816"/>
                </a:lnTo>
                <a:cubicBezTo>
                  <a:pt x="2941189" y="1026421"/>
                  <a:pt x="2991581" y="1021910"/>
                  <a:pt x="3040184" y="1031631"/>
                </a:cubicBezTo>
                <a:cubicBezTo>
                  <a:pt x="3057613" y="1035117"/>
                  <a:pt x="3096539" y="1069558"/>
                  <a:pt x="3110523" y="1086339"/>
                </a:cubicBezTo>
                <a:cubicBezTo>
                  <a:pt x="3116536" y="1093555"/>
                  <a:pt x="3120944" y="1101970"/>
                  <a:pt x="3126154" y="1109785"/>
                </a:cubicBezTo>
                <a:cubicBezTo>
                  <a:pt x="3144481" y="1164770"/>
                  <a:pt x="3120628" y="1096891"/>
                  <a:pt x="3149600" y="1164493"/>
                </a:cubicBezTo>
                <a:cubicBezTo>
                  <a:pt x="3152845" y="1172065"/>
                  <a:pt x="3155152" y="1180018"/>
                  <a:pt x="3157415" y="1187939"/>
                </a:cubicBezTo>
                <a:cubicBezTo>
                  <a:pt x="3160366" y="1198267"/>
                  <a:pt x="3160999" y="1209327"/>
                  <a:pt x="3165230" y="1219200"/>
                </a:cubicBezTo>
                <a:cubicBezTo>
                  <a:pt x="3168930" y="1227834"/>
                  <a:pt x="3175651" y="1234831"/>
                  <a:pt x="3180861" y="1242647"/>
                </a:cubicBezTo>
                <a:cubicBezTo>
                  <a:pt x="3193750" y="1397299"/>
                  <a:pt x="3193266" y="1347603"/>
                  <a:pt x="3180861" y="1570893"/>
                </a:cubicBezTo>
                <a:cubicBezTo>
                  <a:pt x="3180445" y="1578381"/>
                  <a:pt x="3168121" y="1646262"/>
                  <a:pt x="3165230" y="1656862"/>
                </a:cubicBezTo>
                <a:cubicBezTo>
                  <a:pt x="3160895" y="1672758"/>
                  <a:pt x="3154126" y="1687912"/>
                  <a:pt x="3149600" y="1703754"/>
                </a:cubicBezTo>
                <a:cubicBezTo>
                  <a:pt x="3143698" y="1724410"/>
                  <a:pt x="3138629" y="1745306"/>
                  <a:pt x="3133969" y="1766277"/>
                </a:cubicBezTo>
                <a:cubicBezTo>
                  <a:pt x="3128206" y="1792212"/>
                  <a:pt x="3130219" y="1820669"/>
                  <a:pt x="3118338" y="1844431"/>
                </a:cubicBezTo>
                <a:lnTo>
                  <a:pt x="3102707" y="1875693"/>
                </a:lnTo>
                <a:lnTo>
                  <a:pt x="3087077" y="1938216"/>
                </a:lnTo>
                <a:cubicBezTo>
                  <a:pt x="3084472" y="1948636"/>
                  <a:pt x="3081027" y="1958882"/>
                  <a:pt x="3079261" y="1969477"/>
                </a:cubicBezTo>
                <a:cubicBezTo>
                  <a:pt x="3074051" y="2000739"/>
                  <a:pt x="3069845" y="2032185"/>
                  <a:pt x="3063630" y="2063262"/>
                </a:cubicBezTo>
                <a:cubicBezTo>
                  <a:pt x="3061025" y="2076288"/>
                  <a:pt x="3058697" y="2089372"/>
                  <a:pt x="3055815" y="2102339"/>
                </a:cubicBezTo>
                <a:cubicBezTo>
                  <a:pt x="3033728" y="2201737"/>
                  <a:pt x="3063773" y="2054739"/>
                  <a:pt x="3040184" y="2172677"/>
                </a:cubicBezTo>
                <a:cubicBezTo>
                  <a:pt x="3043328" y="2292153"/>
                  <a:pt x="3036826" y="2413498"/>
                  <a:pt x="3055815" y="2532185"/>
                </a:cubicBezTo>
                <a:cubicBezTo>
                  <a:pt x="3077672" y="2668796"/>
                  <a:pt x="3063814" y="2626432"/>
                  <a:pt x="3094892" y="2704123"/>
                </a:cubicBezTo>
                <a:cubicBezTo>
                  <a:pt x="3102173" y="2747811"/>
                  <a:pt x="3102724" y="2762004"/>
                  <a:pt x="3118338" y="2805723"/>
                </a:cubicBezTo>
                <a:cubicBezTo>
                  <a:pt x="3125011" y="2824407"/>
                  <a:pt x="3134416" y="2842010"/>
                  <a:pt x="3141784" y="2860431"/>
                </a:cubicBezTo>
                <a:cubicBezTo>
                  <a:pt x="3155260" y="2894121"/>
                  <a:pt x="3168874" y="2927783"/>
                  <a:pt x="3180861" y="2962031"/>
                </a:cubicBezTo>
                <a:cubicBezTo>
                  <a:pt x="3187126" y="2979932"/>
                  <a:pt x="3189684" y="2999037"/>
                  <a:pt x="3196492" y="3016739"/>
                </a:cubicBezTo>
                <a:cubicBezTo>
                  <a:pt x="3202765" y="3033050"/>
                  <a:pt x="3213448" y="3047405"/>
                  <a:pt x="3219938" y="3063631"/>
                </a:cubicBezTo>
                <a:cubicBezTo>
                  <a:pt x="3249940" y="3138637"/>
                  <a:pt x="3242128" y="3143766"/>
                  <a:pt x="3266830" y="3227754"/>
                </a:cubicBezTo>
                <a:cubicBezTo>
                  <a:pt x="3270789" y="3241213"/>
                  <a:pt x="3278607" y="3253342"/>
                  <a:pt x="3282461" y="3266831"/>
                </a:cubicBezTo>
                <a:cubicBezTo>
                  <a:pt x="3294265" y="3308143"/>
                  <a:pt x="3300136" y="3351117"/>
                  <a:pt x="3313723" y="3391877"/>
                </a:cubicBezTo>
                <a:cubicBezTo>
                  <a:pt x="3335291" y="3456582"/>
                  <a:pt x="3332836" y="3456585"/>
                  <a:pt x="3376246" y="3532554"/>
                </a:cubicBezTo>
                <a:cubicBezTo>
                  <a:pt x="3386666" y="3550790"/>
                  <a:pt x="3398705" y="3568192"/>
                  <a:pt x="3407507" y="3587262"/>
                </a:cubicBezTo>
                <a:cubicBezTo>
                  <a:pt x="3414411" y="3602222"/>
                  <a:pt x="3415770" y="3619417"/>
                  <a:pt x="3423138" y="3634154"/>
                </a:cubicBezTo>
                <a:cubicBezTo>
                  <a:pt x="3463019" y="3713916"/>
                  <a:pt x="3465570" y="3704252"/>
                  <a:pt x="3516923" y="3767016"/>
                </a:cubicBezTo>
                <a:cubicBezTo>
                  <a:pt x="3525171" y="3777097"/>
                  <a:pt x="3532899" y="3787606"/>
                  <a:pt x="3540369" y="3798277"/>
                </a:cubicBezTo>
                <a:cubicBezTo>
                  <a:pt x="3551142" y="3813667"/>
                  <a:pt x="3558346" y="3831886"/>
                  <a:pt x="3571630" y="3845170"/>
                </a:cubicBezTo>
                <a:cubicBezTo>
                  <a:pt x="3595220" y="3868761"/>
                  <a:pt x="3620818" y="3891141"/>
                  <a:pt x="3649784" y="3907693"/>
                </a:cubicBezTo>
                <a:cubicBezTo>
                  <a:pt x="3694112" y="3933023"/>
                  <a:pt x="3750490" y="3974727"/>
                  <a:pt x="3806092" y="3985847"/>
                </a:cubicBezTo>
                <a:cubicBezTo>
                  <a:pt x="3829224" y="3990473"/>
                  <a:pt x="3852984" y="3991057"/>
                  <a:pt x="3876430" y="3993662"/>
                </a:cubicBezTo>
                <a:cubicBezTo>
                  <a:pt x="3899876" y="3998872"/>
                  <a:pt x="3922936" y="4006314"/>
                  <a:pt x="3946769" y="4009293"/>
                </a:cubicBezTo>
                <a:cubicBezTo>
                  <a:pt x="3984384" y="4013995"/>
                  <a:pt x="4200271" y="4023921"/>
                  <a:pt x="4220307" y="4024923"/>
                </a:cubicBezTo>
                <a:cubicBezTo>
                  <a:pt x="4301066" y="4022318"/>
                  <a:pt x="4382021" y="4023305"/>
                  <a:pt x="4462584" y="4017108"/>
                </a:cubicBezTo>
                <a:cubicBezTo>
                  <a:pt x="4484003" y="4015460"/>
                  <a:pt x="4504196" y="4006397"/>
                  <a:pt x="4525107" y="4001477"/>
                </a:cubicBezTo>
                <a:cubicBezTo>
                  <a:pt x="4548487" y="3995976"/>
                  <a:pt x="4572000" y="3991057"/>
                  <a:pt x="4595446" y="3985847"/>
                </a:cubicBezTo>
                <a:cubicBezTo>
                  <a:pt x="4603261" y="3980637"/>
                  <a:pt x="4612707" y="3977285"/>
                  <a:pt x="4618892" y="3970216"/>
                </a:cubicBezTo>
                <a:cubicBezTo>
                  <a:pt x="4631263" y="3956078"/>
                  <a:pt x="4650154" y="3923323"/>
                  <a:pt x="4650154" y="3923323"/>
                </a:cubicBezTo>
                <a:cubicBezTo>
                  <a:pt x="4652759" y="3915508"/>
                  <a:pt x="4654724" y="3907449"/>
                  <a:pt x="4657969" y="3899877"/>
                </a:cubicBezTo>
                <a:cubicBezTo>
                  <a:pt x="4662558" y="3889169"/>
                  <a:pt x="4670252" y="3879775"/>
                  <a:pt x="4673600" y="3868616"/>
                </a:cubicBezTo>
                <a:cubicBezTo>
                  <a:pt x="4678153" y="3853438"/>
                  <a:pt x="4678580" y="3837314"/>
                  <a:pt x="4681415" y="3821723"/>
                </a:cubicBezTo>
                <a:cubicBezTo>
                  <a:pt x="4703277" y="3701475"/>
                  <a:pt x="4673996" y="3874048"/>
                  <a:pt x="4697046" y="3735754"/>
                </a:cubicBezTo>
                <a:cubicBezTo>
                  <a:pt x="4694441" y="3668021"/>
                  <a:pt x="4693739" y="3600187"/>
                  <a:pt x="4689230" y="3532554"/>
                </a:cubicBezTo>
                <a:cubicBezTo>
                  <a:pt x="4687010" y="3499258"/>
                  <a:pt x="4647088" y="3427538"/>
                  <a:pt x="4642338" y="3415323"/>
                </a:cubicBezTo>
                <a:cubicBezTo>
                  <a:pt x="4635464" y="3397647"/>
                  <a:pt x="4633086" y="3378477"/>
                  <a:pt x="4626707" y="3360616"/>
                </a:cubicBezTo>
                <a:cubicBezTo>
                  <a:pt x="4620034" y="3341932"/>
                  <a:pt x="4609934" y="3324592"/>
                  <a:pt x="4603261" y="3305908"/>
                </a:cubicBezTo>
                <a:cubicBezTo>
                  <a:pt x="4596882" y="3288047"/>
                  <a:pt x="4595333" y="3268531"/>
                  <a:pt x="4587630" y="3251200"/>
                </a:cubicBezTo>
                <a:cubicBezTo>
                  <a:pt x="4563972" y="3197969"/>
                  <a:pt x="4536194" y="3146657"/>
                  <a:pt x="4509477" y="3094893"/>
                </a:cubicBezTo>
                <a:cubicBezTo>
                  <a:pt x="4436666" y="2953822"/>
                  <a:pt x="4487013" y="3064264"/>
                  <a:pt x="4415692" y="2915139"/>
                </a:cubicBezTo>
                <a:cubicBezTo>
                  <a:pt x="4402111" y="2886742"/>
                  <a:pt x="4389399" y="2857935"/>
                  <a:pt x="4376615" y="2829170"/>
                </a:cubicBezTo>
                <a:cubicBezTo>
                  <a:pt x="4368557" y="2811040"/>
                  <a:pt x="4353169" y="2774462"/>
                  <a:pt x="4353169" y="2774462"/>
                </a:cubicBezTo>
                <a:cubicBezTo>
                  <a:pt x="4345449" y="2720421"/>
                  <a:pt x="4346168" y="2712046"/>
                  <a:pt x="4329723" y="2657231"/>
                </a:cubicBezTo>
                <a:cubicBezTo>
                  <a:pt x="4320254" y="2625668"/>
                  <a:pt x="4307514" y="2595131"/>
                  <a:pt x="4298461" y="2563447"/>
                </a:cubicBezTo>
                <a:cubicBezTo>
                  <a:pt x="4291863" y="2540353"/>
                  <a:pt x="4289019" y="2516315"/>
                  <a:pt x="4282830" y="2493108"/>
                </a:cubicBezTo>
                <a:cubicBezTo>
                  <a:pt x="4278585" y="2477188"/>
                  <a:pt x="4271934" y="2461997"/>
                  <a:pt x="4267200" y="2446216"/>
                </a:cubicBezTo>
                <a:cubicBezTo>
                  <a:pt x="4256301" y="2409884"/>
                  <a:pt x="4235938" y="2336800"/>
                  <a:pt x="4235938" y="2336800"/>
                </a:cubicBezTo>
                <a:cubicBezTo>
                  <a:pt x="4233758" y="2321541"/>
                  <a:pt x="4224376" y="2252832"/>
                  <a:pt x="4220307" y="2235200"/>
                </a:cubicBezTo>
                <a:cubicBezTo>
                  <a:pt x="4216042" y="2216720"/>
                  <a:pt x="4209887" y="2198729"/>
                  <a:pt x="4204677" y="2180493"/>
                </a:cubicBezTo>
                <a:cubicBezTo>
                  <a:pt x="4184491" y="2019016"/>
                  <a:pt x="4211604" y="2202697"/>
                  <a:pt x="4181230" y="2071077"/>
                </a:cubicBezTo>
                <a:cubicBezTo>
                  <a:pt x="4177088" y="2053128"/>
                  <a:pt x="4177328" y="2034370"/>
                  <a:pt x="4173415" y="2016370"/>
                </a:cubicBezTo>
                <a:cubicBezTo>
                  <a:pt x="4128751" y="1810911"/>
                  <a:pt x="4152062" y="1960670"/>
                  <a:pt x="4134338" y="1836616"/>
                </a:cubicBezTo>
                <a:cubicBezTo>
                  <a:pt x="4131733" y="1771488"/>
                  <a:pt x="4130466" y="1706292"/>
                  <a:pt x="4126523" y="1641231"/>
                </a:cubicBezTo>
                <a:cubicBezTo>
                  <a:pt x="4125252" y="1620266"/>
                  <a:pt x="4118707" y="1599711"/>
                  <a:pt x="4118707" y="1578708"/>
                </a:cubicBezTo>
                <a:cubicBezTo>
                  <a:pt x="4118707" y="1505718"/>
                  <a:pt x="4120289" y="1432601"/>
                  <a:pt x="4126523" y="1359877"/>
                </a:cubicBezTo>
                <a:cubicBezTo>
                  <a:pt x="4128143" y="1340981"/>
                  <a:pt x="4135110" y="1322779"/>
                  <a:pt x="4142154" y="1305170"/>
                </a:cubicBezTo>
                <a:cubicBezTo>
                  <a:pt x="4150808" y="1283536"/>
                  <a:pt x="4173415" y="1242647"/>
                  <a:pt x="4173415" y="1242647"/>
                </a:cubicBezTo>
                <a:cubicBezTo>
                  <a:pt x="4176020" y="1232226"/>
                  <a:pt x="4176426" y="1220992"/>
                  <a:pt x="4181230" y="1211385"/>
                </a:cubicBezTo>
                <a:cubicBezTo>
                  <a:pt x="4187055" y="1199734"/>
                  <a:pt x="4196099" y="1189926"/>
                  <a:pt x="4204677" y="1180123"/>
                </a:cubicBezTo>
                <a:cubicBezTo>
                  <a:pt x="4214381" y="1169033"/>
                  <a:pt x="4223865" y="1157313"/>
                  <a:pt x="4235938" y="1148862"/>
                </a:cubicBezTo>
                <a:cubicBezTo>
                  <a:pt x="4264223" y="1129062"/>
                  <a:pt x="4283218" y="1124461"/>
                  <a:pt x="4314092" y="1117600"/>
                </a:cubicBezTo>
                <a:cubicBezTo>
                  <a:pt x="4327059" y="1114718"/>
                  <a:pt x="4340019" y="1111664"/>
                  <a:pt x="4353169" y="1109785"/>
                </a:cubicBezTo>
                <a:cubicBezTo>
                  <a:pt x="4376522" y="1106449"/>
                  <a:pt x="4400034" y="1104317"/>
                  <a:pt x="4423507" y="1101970"/>
                </a:cubicBezTo>
                <a:cubicBezTo>
                  <a:pt x="4478189" y="1096502"/>
                  <a:pt x="4532692" y="1087713"/>
                  <a:pt x="4587630" y="1086339"/>
                </a:cubicBezTo>
                <a:lnTo>
                  <a:pt x="4900246" y="1078523"/>
                </a:lnTo>
                <a:lnTo>
                  <a:pt x="5408246" y="1062893"/>
                </a:lnTo>
                <a:cubicBezTo>
                  <a:pt x="5444718" y="1034236"/>
                  <a:pt x="5477888" y="1000787"/>
                  <a:pt x="5517661" y="976923"/>
                </a:cubicBezTo>
                <a:cubicBezTo>
                  <a:pt x="5530687" y="969108"/>
                  <a:pt x="5542462" y="958668"/>
                  <a:pt x="5556738" y="953477"/>
                </a:cubicBezTo>
                <a:cubicBezTo>
                  <a:pt x="5571630" y="948062"/>
                  <a:pt x="5587999" y="948267"/>
                  <a:pt x="5603630" y="945662"/>
                </a:cubicBezTo>
                <a:cubicBezTo>
                  <a:pt x="5662974" y="920229"/>
                  <a:pt x="5648466" y="929363"/>
                  <a:pt x="5697415" y="898770"/>
                </a:cubicBezTo>
                <a:cubicBezTo>
                  <a:pt x="5705380" y="893792"/>
                  <a:pt x="5714219" y="889781"/>
                  <a:pt x="5720861" y="883139"/>
                </a:cubicBezTo>
                <a:cubicBezTo>
                  <a:pt x="5730071" y="873928"/>
                  <a:pt x="5736492" y="862298"/>
                  <a:pt x="5744307" y="851877"/>
                </a:cubicBezTo>
                <a:cubicBezTo>
                  <a:pt x="5763335" y="794795"/>
                  <a:pt x="5755942" y="820969"/>
                  <a:pt x="5767754" y="773723"/>
                </a:cubicBezTo>
                <a:cubicBezTo>
                  <a:pt x="5765149" y="679939"/>
                  <a:pt x="5767572" y="585879"/>
                  <a:pt x="5759938" y="492370"/>
                </a:cubicBezTo>
                <a:cubicBezTo>
                  <a:pt x="5757712" y="465107"/>
                  <a:pt x="5735667" y="380893"/>
                  <a:pt x="5720861" y="343877"/>
                </a:cubicBezTo>
                <a:cubicBezTo>
                  <a:pt x="5711332" y="320055"/>
                  <a:pt x="5701764" y="296130"/>
                  <a:pt x="5689600" y="273539"/>
                </a:cubicBezTo>
                <a:cubicBezTo>
                  <a:pt x="5664816" y="227510"/>
                  <a:pt x="5670281" y="258345"/>
                  <a:pt x="5650523" y="218831"/>
                </a:cubicBezTo>
                <a:cubicBezTo>
                  <a:pt x="5630867" y="179521"/>
                  <a:pt x="5660728" y="197775"/>
                  <a:pt x="5611446" y="148493"/>
                </a:cubicBezTo>
                <a:cubicBezTo>
                  <a:pt x="5598162" y="135209"/>
                  <a:pt x="5580403" y="127317"/>
                  <a:pt x="5564554" y="117231"/>
                </a:cubicBezTo>
                <a:cubicBezTo>
                  <a:pt x="5527046" y="93362"/>
                  <a:pt x="5515169" y="86989"/>
                  <a:pt x="5470769" y="70339"/>
                </a:cubicBezTo>
                <a:cubicBezTo>
                  <a:pt x="5447628" y="61661"/>
                  <a:pt x="5424556" y="52254"/>
                  <a:pt x="5400430" y="46893"/>
                </a:cubicBezTo>
                <a:cubicBezTo>
                  <a:pt x="5377401" y="41775"/>
                  <a:pt x="5353445" y="42413"/>
                  <a:pt x="5330092" y="39077"/>
                </a:cubicBezTo>
                <a:cubicBezTo>
                  <a:pt x="5245705" y="27021"/>
                  <a:pt x="5341950" y="34011"/>
                  <a:pt x="5236307" y="23447"/>
                </a:cubicBezTo>
                <a:cubicBezTo>
                  <a:pt x="5202509" y="20067"/>
                  <a:pt x="5168521" y="18851"/>
                  <a:pt x="5134707" y="15631"/>
                </a:cubicBezTo>
                <a:cubicBezTo>
                  <a:pt x="5113798" y="13640"/>
                  <a:pt x="5093161" y="8865"/>
                  <a:pt x="5072184" y="7816"/>
                </a:cubicBezTo>
                <a:cubicBezTo>
                  <a:pt x="4988883" y="3651"/>
                  <a:pt x="4905456" y="2605"/>
                  <a:pt x="4822092" y="0"/>
                </a:cubicBezTo>
                <a:cubicBezTo>
                  <a:pt x="4764053" y="488"/>
                  <a:pt x="3979403" y="-1379"/>
                  <a:pt x="3673230" y="15631"/>
                </a:cubicBezTo>
                <a:cubicBezTo>
                  <a:pt x="3652259" y="16796"/>
                  <a:pt x="3631582" y="21128"/>
                  <a:pt x="3610707" y="23447"/>
                </a:cubicBezTo>
                <a:cubicBezTo>
                  <a:pt x="3584686" y="26338"/>
                  <a:pt x="3558556" y="28203"/>
                  <a:pt x="3532554" y="31262"/>
                </a:cubicBezTo>
                <a:cubicBezTo>
                  <a:pt x="3514259" y="33414"/>
                  <a:pt x="3496198" y="37481"/>
                  <a:pt x="3477846" y="39077"/>
                </a:cubicBezTo>
                <a:cubicBezTo>
                  <a:pt x="3436240" y="42695"/>
                  <a:pt x="3394482" y="44288"/>
                  <a:pt x="3352800" y="46893"/>
                </a:cubicBezTo>
                <a:cubicBezTo>
                  <a:pt x="3214409" y="66662"/>
                  <a:pt x="3320991" y="52914"/>
                  <a:pt x="3048000" y="70339"/>
                </a:cubicBezTo>
                <a:lnTo>
                  <a:pt x="2805723" y="85970"/>
                </a:lnTo>
                <a:cubicBezTo>
                  <a:pt x="2766641" y="88491"/>
                  <a:pt x="2727654" y="93450"/>
                  <a:pt x="2688492" y="93785"/>
                </a:cubicBezTo>
                <a:lnTo>
                  <a:pt x="1774092" y="101600"/>
                </a:lnTo>
                <a:cubicBezTo>
                  <a:pt x="1728438" y="108123"/>
                  <a:pt x="1721436" y="108091"/>
                  <a:pt x="1680307" y="117231"/>
                </a:cubicBezTo>
                <a:cubicBezTo>
                  <a:pt x="1669822" y="119561"/>
                  <a:pt x="1659734" y="123978"/>
                  <a:pt x="1649046" y="125047"/>
                </a:cubicBezTo>
                <a:cubicBezTo>
                  <a:pt x="1607490" y="129203"/>
                  <a:pt x="1565682" y="130257"/>
                  <a:pt x="1524000" y="132862"/>
                </a:cubicBezTo>
                <a:cubicBezTo>
                  <a:pt x="1505764" y="135467"/>
                  <a:pt x="1486936" y="135384"/>
                  <a:pt x="1469292" y="140677"/>
                </a:cubicBezTo>
                <a:cubicBezTo>
                  <a:pt x="1460295" y="143376"/>
                  <a:pt x="1467990" y="183662"/>
                  <a:pt x="1445846" y="19538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99601FF-03EF-4275-9511-EC683E72C474}"/>
              </a:ext>
            </a:extLst>
          </p:cNvPr>
          <p:cNvSpPr>
            <a:spLocks noGrp="1"/>
          </p:cNvSpPr>
          <p:nvPr>
            <p:ph type="title"/>
          </p:nvPr>
        </p:nvSpPr>
        <p:spPr/>
        <p:txBody>
          <a:bodyPr/>
          <a:lstStyle/>
          <a:p>
            <a:r>
              <a:rPr lang="en-US" dirty="0"/>
              <a:t>Prim’s </a:t>
            </a:r>
            <a:r>
              <a:rPr lang="en-US" dirty="0" err="1"/>
              <a:t>Examplme</a:t>
            </a:r>
            <a:endParaRPr lang="en-US" dirty="0"/>
          </a:p>
        </p:txBody>
      </p:sp>
      <p:sp>
        <p:nvSpPr>
          <p:cNvPr id="3" name="Content Placeholder 2">
            <a:extLst>
              <a:ext uri="{FF2B5EF4-FFF2-40B4-BE49-F238E27FC236}">
                <a16:creationId xmlns:a16="http://schemas.microsoft.com/office/drawing/2014/main" id="{D829CF27-AE98-4858-A9F2-38E862AA8749}"/>
              </a:ext>
            </a:extLst>
          </p:cNvPr>
          <p:cNvSpPr>
            <a:spLocks noGrp="1"/>
          </p:cNvSpPr>
          <p:nvPr>
            <p:ph idx="1"/>
          </p:nvPr>
        </p:nvSpPr>
        <p:spPr>
          <a:xfrm>
            <a:off x="1851964" y="1810983"/>
            <a:ext cx="4669159" cy="4114800"/>
          </a:xfrm>
        </p:spPr>
        <p:txBody>
          <a:bodyPr/>
          <a:lstStyle/>
          <a:p>
            <a:r>
              <a:rPr lang="en-US" dirty="0"/>
              <a:t>We skip edge 13.</a:t>
            </a:r>
          </a:p>
          <a:p>
            <a:r>
              <a:rPr lang="en-US" dirty="0"/>
              <a:t>And we add edge 15.</a:t>
            </a:r>
          </a:p>
          <a:p>
            <a:r>
              <a:rPr lang="en-US" dirty="0"/>
              <a:t>We can end once all our vertices have been visited, or when all edges have been looked over.</a:t>
            </a:r>
          </a:p>
        </p:txBody>
      </p:sp>
      <p:sp>
        <p:nvSpPr>
          <p:cNvPr id="4" name="Rectangle 3">
            <a:extLst>
              <a:ext uri="{FF2B5EF4-FFF2-40B4-BE49-F238E27FC236}">
                <a16:creationId xmlns:a16="http://schemas.microsoft.com/office/drawing/2014/main" id="{D684ED38-4E11-4691-9DF1-10D3F48D4F7B}"/>
              </a:ext>
            </a:extLst>
          </p:cNvPr>
          <p:cNvSpPr/>
          <p:nvPr/>
        </p:nvSpPr>
        <p:spPr>
          <a:xfrm>
            <a:off x="6589873" y="2147235"/>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5" name="Rectangle 4">
            <a:extLst>
              <a:ext uri="{FF2B5EF4-FFF2-40B4-BE49-F238E27FC236}">
                <a16:creationId xmlns:a16="http://schemas.microsoft.com/office/drawing/2014/main" id="{60B5CA97-57D8-4FCB-8CFD-2BCFAE65CBAA}"/>
              </a:ext>
            </a:extLst>
          </p:cNvPr>
          <p:cNvSpPr/>
          <p:nvPr/>
        </p:nvSpPr>
        <p:spPr>
          <a:xfrm>
            <a:off x="7663216" y="3578024"/>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 name="Rectangle 5">
            <a:extLst>
              <a:ext uri="{FF2B5EF4-FFF2-40B4-BE49-F238E27FC236}">
                <a16:creationId xmlns:a16="http://schemas.microsoft.com/office/drawing/2014/main" id="{31E7A55B-1820-4B65-9CD1-F0919FF42F74}"/>
              </a:ext>
            </a:extLst>
          </p:cNvPr>
          <p:cNvSpPr/>
          <p:nvPr/>
        </p:nvSpPr>
        <p:spPr>
          <a:xfrm>
            <a:off x="9465235" y="353867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7" name="Rectangle 6">
            <a:extLst>
              <a:ext uri="{FF2B5EF4-FFF2-40B4-BE49-F238E27FC236}">
                <a16:creationId xmlns:a16="http://schemas.microsoft.com/office/drawing/2014/main" id="{74A49246-96D4-4FCA-B4EA-2A07D0A1E297}"/>
              </a:ext>
            </a:extLst>
          </p:cNvPr>
          <p:cNvSpPr/>
          <p:nvPr/>
        </p:nvSpPr>
        <p:spPr>
          <a:xfrm>
            <a:off x="9968694" y="478477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8" name="Rectangle 7">
            <a:extLst>
              <a:ext uri="{FF2B5EF4-FFF2-40B4-BE49-F238E27FC236}">
                <a16:creationId xmlns:a16="http://schemas.microsoft.com/office/drawing/2014/main" id="{4FA0F47D-8B45-4B6D-97E0-D6C654AF7D9F}"/>
              </a:ext>
            </a:extLst>
          </p:cNvPr>
          <p:cNvSpPr/>
          <p:nvPr/>
        </p:nvSpPr>
        <p:spPr>
          <a:xfrm>
            <a:off x="8181369" y="1880416"/>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9" name="Rectangle 8">
            <a:extLst>
              <a:ext uri="{FF2B5EF4-FFF2-40B4-BE49-F238E27FC236}">
                <a16:creationId xmlns:a16="http://schemas.microsoft.com/office/drawing/2014/main" id="{F3F20DEF-5989-4660-926F-4AEA4881376B}"/>
              </a:ext>
            </a:extLst>
          </p:cNvPr>
          <p:cNvSpPr/>
          <p:nvPr/>
        </p:nvSpPr>
        <p:spPr>
          <a:xfrm>
            <a:off x="9408031" y="1887047"/>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10" name="Straight Connector 9">
            <a:extLst>
              <a:ext uri="{FF2B5EF4-FFF2-40B4-BE49-F238E27FC236}">
                <a16:creationId xmlns:a16="http://schemas.microsoft.com/office/drawing/2014/main" id="{6ED3E359-CE7F-45FB-B9F4-DB81FA4BE920}"/>
              </a:ext>
            </a:extLst>
          </p:cNvPr>
          <p:cNvCxnSpPr>
            <a:stCxn id="4" idx="2"/>
            <a:endCxn id="5" idx="1"/>
          </p:cNvCxnSpPr>
          <p:nvPr/>
        </p:nvCxnSpPr>
        <p:spPr>
          <a:xfrm>
            <a:off x="6891219" y="2727954"/>
            <a:ext cx="771997" cy="1140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E4E430-7426-4563-89B8-65BC850FFF61}"/>
              </a:ext>
            </a:extLst>
          </p:cNvPr>
          <p:cNvCxnSpPr>
            <a:cxnSpLocks/>
            <a:stCxn id="4" idx="3"/>
            <a:endCxn id="8" idx="1"/>
          </p:cNvCxnSpPr>
          <p:nvPr/>
        </p:nvCxnSpPr>
        <p:spPr>
          <a:xfrm flipV="1">
            <a:off x="7192564" y="2170776"/>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FD53B-E0DE-400B-AD7E-AEFBB2C5D530}"/>
              </a:ext>
            </a:extLst>
          </p:cNvPr>
          <p:cNvCxnSpPr>
            <a:cxnSpLocks/>
            <a:stCxn id="9" idx="1"/>
            <a:endCxn id="8" idx="3"/>
          </p:cNvCxnSpPr>
          <p:nvPr/>
        </p:nvCxnSpPr>
        <p:spPr>
          <a:xfrm flipH="1" flipV="1">
            <a:off x="8902594" y="2170776"/>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4B037-F79B-42EA-9382-FA694FF388BD}"/>
              </a:ext>
            </a:extLst>
          </p:cNvPr>
          <p:cNvCxnSpPr>
            <a:cxnSpLocks/>
            <a:stCxn id="5" idx="0"/>
            <a:endCxn id="8" idx="2"/>
          </p:cNvCxnSpPr>
          <p:nvPr/>
        </p:nvCxnSpPr>
        <p:spPr>
          <a:xfrm flipV="1">
            <a:off x="7964562" y="2461135"/>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0E741F-3E43-4073-BCF1-8887468CD652}"/>
              </a:ext>
            </a:extLst>
          </p:cNvPr>
          <p:cNvCxnSpPr>
            <a:cxnSpLocks/>
            <a:stCxn id="5" idx="3"/>
            <a:endCxn id="6" idx="1"/>
          </p:cNvCxnSpPr>
          <p:nvPr/>
        </p:nvCxnSpPr>
        <p:spPr>
          <a:xfrm flipV="1">
            <a:off x="8265907" y="3829032"/>
            <a:ext cx="1199328" cy="393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1F18C4-C140-466E-A065-84047DB8B665}"/>
              </a:ext>
            </a:extLst>
          </p:cNvPr>
          <p:cNvCxnSpPr>
            <a:cxnSpLocks/>
            <a:stCxn id="7" idx="0"/>
            <a:endCxn id="6" idx="2"/>
          </p:cNvCxnSpPr>
          <p:nvPr/>
        </p:nvCxnSpPr>
        <p:spPr>
          <a:xfrm flipH="1" flipV="1">
            <a:off x="9825848" y="4119391"/>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D81034-B9F5-4013-AA8E-DAEEB70C6EE0}"/>
              </a:ext>
            </a:extLst>
          </p:cNvPr>
          <p:cNvCxnSpPr>
            <a:cxnSpLocks/>
            <a:stCxn id="6" idx="3"/>
            <a:endCxn id="19" idx="2"/>
          </p:cNvCxnSpPr>
          <p:nvPr/>
        </p:nvCxnSpPr>
        <p:spPr>
          <a:xfrm flipV="1">
            <a:off x="10186460" y="2355441"/>
            <a:ext cx="1252251" cy="14735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0464A3-BB90-438D-8049-5674DEF83008}"/>
              </a:ext>
            </a:extLst>
          </p:cNvPr>
          <p:cNvCxnSpPr>
            <a:cxnSpLocks/>
            <a:stCxn id="6" idx="0"/>
            <a:endCxn id="8" idx="2"/>
          </p:cNvCxnSpPr>
          <p:nvPr/>
        </p:nvCxnSpPr>
        <p:spPr>
          <a:xfrm flipH="1" flipV="1">
            <a:off x="8541982" y="2461135"/>
            <a:ext cx="1283866" cy="10775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B37D0-A7F1-4EAD-BA2A-8CE79FD5FF69}"/>
              </a:ext>
            </a:extLst>
          </p:cNvPr>
          <p:cNvCxnSpPr>
            <a:cxnSpLocks/>
            <a:stCxn id="6" idx="0"/>
            <a:endCxn id="9" idx="2"/>
          </p:cNvCxnSpPr>
          <p:nvPr/>
        </p:nvCxnSpPr>
        <p:spPr>
          <a:xfrm flipH="1" flipV="1">
            <a:off x="9810040" y="2467766"/>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5765BC-ED4D-4F2B-8B10-910DD2ED6A52}"/>
              </a:ext>
            </a:extLst>
          </p:cNvPr>
          <p:cNvSpPr/>
          <p:nvPr/>
        </p:nvSpPr>
        <p:spPr>
          <a:xfrm>
            <a:off x="11078098" y="1774722"/>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20" name="Straight Connector 19">
            <a:extLst>
              <a:ext uri="{FF2B5EF4-FFF2-40B4-BE49-F238E27FC236}">
                <a16:creationId xmlns:a16="http://schemas.microsoft.com/office/drawing/2014/main" id="{AED5BD9F-EA9D-4653-9AA6-4F76EB4C41DC}"/>
              </a:ext>
            </a:extLst>
          </p:cNvPr>
          <p:cNvCxnSpPr>
            <a:cxnSpLocks/>
            <a:stCxn id="19" idx="1"/>
            <a:endCxn id="9" idx="3"/>
          </p:cNvCxnSpPr>
          <p:nvPr/>
        </p:nvCxnSpPr>
        <p:spPr>
          <a:xfrm flipH="1">
            <a:off x="10212049" y="2065082"/>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0E016B-F9E6-4807-A1CA-90F420501E45}"/>
              </a:ext>
            </a:extLst>
          </p:cNvPr>
          <p:cNvCxnSpPr>
            <a:stCxn id="5" idx="2"/>
            <a:endCxn id="7" idx="1"/>
          </p:cNvCxnSpPr>
          <p:nvPr/>
        </p:nvCxnSpPr>
        <p:spPr>
          <a:xfrm>
            <a:off x="7964562" y="4158743"/>
            <a:ext cx="2004132" cy="916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A909C7-4DD1-4D94-9A29-399320A33FBD}"/>
              </a:ext>
            </a:extLst>
          </p:cNvPr>
          <p:cNvSpPr txBox="1"/>
          <p:nvPr/>
        </p:nvSpPr>
        <p:spPr>
          <a:xfrm>
            <a:off x="10077577" y="4225084"/>
            <a:ext cx="319318"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2D1A34AF-9F9D-48B6-BBC6-58B010EF7B20}"/>
              </a:ext>
            </a:extLst>
          </p:cNvPr>
          <p:cNvSpPr txBox="1"/>
          <p:nvPr/>
        </p:nvSpPr>
        <p:spPr>
          <a:xfrm>
            <a:off x="8613212" y="4573389"/>
            <a:ext cx="453970"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636D6DA0-12E2-4063-BF78-94F2746C2408}"/>
              </a:ext>
            </a:extLst>
          </p:cNvPr>
          <p:cNvSpPr txBox="1"/>
          <p:nvPr/>
        </p:nvSpPr>
        <p:spPr>
          <a:xfrm>
            <a:off x="8583276" y="3459699"/>
            <a:ext cx="319318" cy="369332"/>
          </a:xfrm>
          <a:prstGeom prst="rect">
            <a:avLst/>
          </a:prstGeom>
          <a:noFill/>
        </p:spPr>
        <p:txBody>
          <a:bodyPr wrap="none" rtlCol="0">
            <a:spAutoFit/>
          </a:bodyPr>
          <a:lstStyle/>
          <a:p>
            <a:r>
              <a:rPr lang="en-US" dirty="0"/>
              <a:t>8</a:t>
            </a:r>
          </a:p>
        </p:txBody>
      </p:sp>
      <p:sp>
        <p:nvSpPr>
          <p:cNvPr id="25" name="TextBox 24">
            <a:extLst>
              <a:ext uri="{FF2B5EF4-FFF2-40B4-BE49-F238E27FC236}">
                <a16:creationId xmlns:a16="http://schemas.microsoft.com/office/drawing/2014/main" id="{28001CD1-B815-4366-BE7B-998A20BE6DF5}"/>
              </a:ext>
            </a:extLst>
          </p:cNvPr>
          <p:cNvSpPr txBox="1"/>
          <p:nvPr/>
        </p:nvSpPr>
        <p:spPr>
          <a:xfrm>
            <a:off x="9009729" y="1768830"/>
            <a:ext cx="319318" cy="369332"/>
          </a:xfrm>
          <a:prstGeom prst="rect">
            <a:avLst/>
          </a:prstGeom>
          <a:noFill/>
        </p:spPr>
        <p:txBody>
          <a:bodyPr wrap="none" rtlCol="0">
            <a:spAutoFit/>
          </a:bodyPr>
          <a:lstStyle/>
          <a:p>
            <a:r>
              <a:rPr lang="en-US" dirty="0"/>
              <a:t>1</a:t>
            </a:r>
          </a:p>
        </p:txBody>
      </p:sp>
      <p:sp>
        <p:nvSpPr>
          <p:cNvPr id="26" name="TextBox 25">
            <a:extLst>
              <a:ext uri="{FF2B5EF4-FFF2-40B4-BE49-F238E27FC236}">
                <a16:creationId xmlns:a16="http://schemas.microsoft.com/office/drawing/2014/main" id="{0D4928F4-5FD8-4A0F-AF5B-BE2CFE542A57}"/>
              </a:ext>
            </a:extLst>
          </p:cNvPr>
          <p:cNvSpPr txBox="1"/>
          <p:nvPr/>
        </p:nvSpPr>
        <p:spPr>
          <a:xfrm>
            <a:off x="6906029" y="3217839"/>
            <a:ext cx="437877" cy="369332"/>
          </a:xfrm>
          <a:prstGeom prst="rect">
            <a:avLst/>
          </a:prstGeom>
          <a:noFill/>
        </p:spPr>
        <p:txBody>
          <a:bodyPr wrap="none" rtlCol="0">
            <a:spAutoFit/>
          </a:bodyPr>
          <a:lstStyle/>
          <a:p>
            <a:r>
              <a:rPr lang="en-US" dirty="0"/>
              <a:t>13</a:t>
            </a:r>
          </a:p>
        </p:txBody>
      </p:sp>
      <p:sp>
        <p:nvSpPr>
          <p:cNvPr id="27" name="TextBox 26">
            <a:extLst>
              <a:ext uri="{FF2B5EF4-FFF2-40B4-BE49-F238E27FC236}">
                <a16:creationId xmlns:a16="http://schemas.microsoft.com/office/drawing/2014/main" id="{D115A0EC-BD66-42CD-B9D2-A619A407DA4C}"/>
              </a:ext>
            </a:extLst>
          </p:cNvPr>
          <p:cNvSpPr txBox="1"/>
          <p:nvPr/>
        </p:nvSpPr>
        <p:spPr>
          <a:xfrm>
            <a:off x="7318910" y="1992740"/>
            <a:ext cx="426912" cy="369332"/>
          </a:xfrm>
          <a:prstGeom prst="rect">
            <a:avLst/>
          </a:prstGeom>
          <a:noFill/>
        </p:spPr>
        <p:txBody>
          <a:bodyPr wrap="none" rtlCol="0">
            <a:spAutoFit/>
          </a:bodyPr>
          <a:lstStyle/>
          <a:p>
            <a:r>
              <a:rPr lang="en-US" dirty="0"/>
              <a:t>11</a:t>
            </a:r>
          </a:p>
        </p:txBody>
      </p:sp>
      <p:sp>
        <p:nvSpPr>
          <p:cNvPr id="28" name="TextBox 27">
            <a:extLst>
              <a:ext uri="{FF2B5EF4-FFF2-40B4-BE49-F238E27FC236}">
                <a16:creationId xmlns:a16="http://schemas.microsoft.com/office/drawing/2014/main" id="{582D5FFB-EF01-46D2-9435-D19733CDEB0A}"/>
              </a:ext>
            </a:extLst>
          </p:cNvPr>
          <p:cNvSpPr txBox="1"/>
          <p:nvPr/>
        </p:nvSpPr>
        <p:spPr>
          <a:xfrm>
            <a:off x="7833450" y="2840659"/>
            <a:ext cx="319318" cy="369332"/>
          </a:xfrm>
          <a:prstGeom prst="rect">
            <a:avLst/>
          </a:prstGeom>
          <a:noFill/>
        </p:spPr>
        <p:txBody>
          <a:bodyPr wrap="none" rtlCol="0">
            <a:spAutoFit/>
          </a:bodyPr>
          <a:lstStyle/>
          <a:p>
            <a:r>
              <a:rPr lang="en-US" dirty="0"/>
              <a:t>6</a:t>
            </a:r>
          </a:p>
        </p:txBody>
      </p:sp>
      <p:sp>
        <p:nvSpPr>
          <p:cNvPr id="29" name="TextBox 28">
            <a:extLst>
              <a:ext uri="{FF2B5EF4-FFF2-40B4-BE49-F238E27FC236}">
                <a16:creationId xmlns:a16="http://schemas.microsoft.com/office/drawing/2014/main" id="{7D888B0F-9D91-406A-B65B-7EA0D4CB0A8D}"/>
              </a:ext>
            </a:extLst>
          </p:cNvPr>
          <p:cNvSpPr txBox="1"/>
          <p:nvPr/>
        </p:nvSpPr>
        <p:spPr>
          <a:xfrm>
            <a:off x="9825847" y="2751494"/>
            <a:ext cx="319318" cy="369332"/>
          </a:xfrm>
          <a:prstGeom prst="rect">
            <a:avLst/>
          </a:prstGeom>
          <a:noFill/>
        </p:spPr>
        <p:txBody>
          <a:bodyPr wrap="none" rtlCol="0">
            <a:spAutoFit/>
          </a:bodyPr>
          <a:lstStyle/>
          <a:p>
            <a:r>
              <a:rPr lang="en-US" dirty="0"/>
              <a:t>5</a:t>
            </a:r>
          </a:p>
        </p:txBody>
      </p:sp>
      <p:sp>
        <p:nvSpPr>
          <p:cNvPr id="30" name="TextBox 29">
            <a:extLst>
              <a:ext uri="{FF2B5EF4-FFF2-40B4-BE49-F238E27FC236}">
                <a16:creationId xmlns:a16="http://schemas.microsoft.com/office/drawing/2014/main" id="{19ED9735-D4EF-4F0A-91EB-840CA4154F09}"/>
              </a:ext>
            </a:extLst>
          </p:cNvPr>
          <p:cNvSpPr txBox="1"/>
          <p:nvPr/>
        </p:nvSpPr>
        <p:spPr>
          <a:xfrm>
            <a:off x="9079537" y="2650247"/>
            <a:ext cx="319318" cy="369332"/>
          </a:xfrm>
          <a:prstGeom prst="rect">
            <a:avLst/>
          </a:prstGeom>
          <a:noFill/>
        </p:spPr>
        <p:txBody>
          <a:bodyPr wrap="none" rtlCol="0">
            <a:spAutoFit/>
          </a:bodyPr>
          <a:lstStyle/>
          <a:p>
            <a:r>
              <a:rPr lang="en-US" dirty="0"/>
              <a:t>7</a:t>
            </a:r>
          </a:p>
        </p:txBody>
      </p:sp>
      <p:sp>
        <p:nvSpPr>
          <p:cNvPr id="31" name="TextBox 30">
            <a:extLst>
              <a:ext uri="{FF2B5EF4-FFF2-40B4-BE49-F238E27FC236}">
                <a16:creationId xmlns:a16="http://schemas.microsoft.com/office/drawing/2014/main" id="{E7235EF7-82C3-4C8B-9C39-8A148846D9ED}"/>
              </a:ext>
            </a:extLst>
          </p:cNvPr>
          <p:cNvSpPr txBox="1"/>
          <p:nvPr/>
        </p:nvSpPr>
        <p:spPr>
          <a:xfrm>
            <a:off x="10430206" y="1751912"/>
            <a:ext cx="429733" cy="369332"/>
          </a:xfrm>
          <a:prstGeom prst="rect">
            <a:avLst/>
          </a:prstGeom>
          <a:noFill/>
        </p:spPr>
        <p:txBody>
          <a:bodyPr wrap="none" rtlCol="0">
            <a:spAutoFit/>
          </a:bodyPr>
          <a:lstStyle/>
          <a:p>
            <a:r>
              <a:rPr lang="en-US" dirty="0"/>
              <a:t>15</a:t>
            </a:r>
          </a:p>
        </p:txBody>
      </p:sp>
      <p:sp>
        <p:nvSpPr>
          <p:cNvPr id="32" name="TextBox 31">
            <a:extLst>
              <a:ext uri="{FF2B5EF4-FFF2-40B4-BE49-F238E27FC236}">
                <a16:creationId xmlns:a16="http://schemas.microsoft.com/office/drawing/2014/main" id="{D3174FF6-136B-4449-A84E-A1DBDB61A6BA}"/>
              </a:ext>
            </a:extLst>
          </p:cNvPr>
          <p:cNvSpPr txBox="1"/>
          <p:nvPr/>
        </p:nvSpPr>
        <p:spPr>
          <a:xfrm>
            <a:off x="10857268" y="2933738"/>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8662807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715A-1B39-4765-A657-6E282C6BDBB2}"/>
              </a:ext>
            </a:extLst>
          </p:cNvPr>
          <p:cNvSpPr>
            <a:spLocks noGrp="1"/>
          </p:cNvSpPr>
          <p:nvPr>
            <p:ph type="title"/>
          </p:nvPr>
        </p:nvSpPr>
        <p:spPr/>
        <p:txBody>
          <a:bodyPr/>
          <a:lstStyle/>
          <a:p>
            <a:r>
              <a:rPr lang="en-US" dirty="0"/>
              <a:t>Prim’s Analysis</a:t>
            </a:r>
          </a:p>
        </p:txBody>
      </p:sp>
      <p:sp>
        <p:nvSpPr>
          <p:cNvPr id="3" name="Content Placeholder 2">
            <a:extLst>
              <a:ext uri="{FF2B5EF4-FFF2-40B4-BE49-F238E27FC236}">
                <a16:creationId xmlns:a16="http://schemas.microsoft.com/office/drawing/2014/main" id="{93634EF7-3958-458E-BA49-D842C9DF6F2E}"/>
              </a:ext>
            </a:extLst>
          </p:cNvPr>
          <p:cNvSpPr>
            <a:spLocks noGrp="1"/>
          </p:cNvSpPr>
          <p:nvPr>
            <p:ph idx="1"/>
          </p:nvPr>
        </p:nvSpPr>
        <p:spPr/>
        <p:txBody>
          <a:bodyPr/>
          <a:lstStyle/>
          <a:p>
            <a:r>
              <a:rPr lang="en-US" dirty="0"/>
              <a:t>Prim’s runs in O(E log V).</a:t>
            </a:r>
          </a:p>
          <a:p>
            <a:pPr lvl="1"/>
            <a:r>
              <a:rPr lang="en-US" dirty="0"/>
              <a:t>The main loop runs in O(E) because our priority queue will include all edges.</a:t>
            </a:r>
          </a:p>
          <a:p>
            <a:pPr lvl="1"/>
            <a:r>
              <a:rPr lang="en-US" dirty="0" err="1"/>
              <a:t>extract_min</a:t>
            </a:r>
            <a:r>
              <a:rPr lang="en-US" dirty="0"/>
              <a:t>() runs in O(log E), so we run O(E log E) </a:t>
            </a:r>
            <a:r>
              <a:rPr lang="en-US" dirty="0" err="1"/>
              <a:t>extract_mins</a:t>
            </a:r>
            <a:r>
              <a:rPr lang="en-US" dirty="0"/>
              <a:t>()’s.</a:t>
            </a:r>
          </a:p>
          <a:p>
            <a:pPr lvl="1"/>
            <a:r>
              <a:rPr lang="en-US" dirty="0"/>
              <a:t>The inner loop over all neighbors of a vertex runs in total 2|E| times.  Our adjacency list will have each edge twice (u, v) and (v, u).</a:t>
            </a:r>
          </a:p>
          <a:p>
            <a:pPr lvl="2"/>
            <a:r>
              <a:rPr lang="en-US" dirty="0"/>
              <a:t>The inner loop will add a total of |E| edges into our priority queue, so this is O(E log E).</a:t>
            </a:r>
          </a:p>
          <a:p>
            <a:pPr lvl="1"/>
            <a:r>
              <a:rPr lang="en-US" dirty="0"/>
              <a:t>Assuming the graph is connected, E &lt; V</a:t>
            </a:r>
            <a:r>
              <a:rPr lang="en-US" baseline="30000" dirty="0"/>
              <a:t>2</a:t>
            </a:r>
            <a:r>
              <a:rPr lang="en-US" dirty="0"/>
              <a:t>, so |</a:t>
            </a:r>
            <a:r>
              <a:rPr lang="en-US" dirty="0" err="1"/>
              <a:t>E|log|E</a:t>
            </a:r>
            <a:r>
              <a:rPr lang="en-US" dirty="0"/>
              <a:t>| = O(E log V)</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48B6650-61AE-4B63-B34C-207637FE50D4}"/>
                  </a:ext>
                </a:extLst>
              </p14:cNvPr>
              <p14:cNvContentPartPr/>
              <p14:nvPr/>
            </p14:nvContentPartPr>
            <p14:xfrm>
              <a:off x="8848800" y="3954600"/>
              <a:ext cx="2222280" cy="60480"/>
            </p14:xfrm>
          </p:contentPart>
        </mc:Choice>
        <mc:Fallback>
          <p:pic>
            <p:nvPicPr>
              <p:cNvPr id="4" name="Ink 3">
                <a:extLst>
                  <a:ext uri="{FF2B5EF4-FFF2-40B4-BE49-F238E27FC236}">
                    <a16:creationId xmlns:a16="http://schemas.microsoft.com/office/drawing/2014/main" id="{A48B6650-61AE-4B63-B34C-207637FE50D4}"/>
                  </a:ext>
                </a:extLst>
              </p:cNvPr>
              <p:cNvPicPr/>
              <p:nvPr/>
            </p:nvPicPr>
            <p:blipFill>
              <a:blip r:embed="rId3"/>
              <a:stretch>
                <a:fillRect/>
              </a:stretch>
            </p:blipFill>
            <p:spPr>
              <a:xfrm>
                <a:off x="8839440" y="3945240"/>
                <a:ext cx="2241000" cy="79200"/>
              </a:xfrm>
              <a:prstGeom prst="rect">
                <a:avLst/>
              </a:prstGeom>
            </p:spPr>
          </p:pic>
        </mc:Fallback>
      </mc:AlternateContent>
    </p:spTree>
    <p:extLst>
      <p:ext uri="{BB962C8B-B14F-4D97-AF65-F5344CB8AC3E}">
        <p14:creationId xmlns:p14="http://schemas.microsoft.com/office/powerpoint/2010/main" val="37907369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5FAE-A3F2-4391-BE37-4233047434D8}"/>
              </a:ext>
            </a:extLst>
          </p:cNvPr>
          <p:cNvSpPr>
            <a:spLocks noGrp="1"/>
          </p:cNvSpPr>
          <p:nvPr>
            <p:ph type="title"/>
          </p:nvPr>
        </p:nvSpPr>
        <p:spPr/>
        <p:txBody>
          <a:bodyPr/>
          <a:lstStyle/>
          <a:p>
            <a:r>
              <a:rPr lang="en-US" dirty="0"/>
              <a:t>TODO</a:t>
            </a:r>
          </a:p>
        </p:txBody>
      </p:sp>
      <p:sp>
        <p:nvSpPr>
          <p:cNvPr id="3" name="Content Placeholder 2">
            <a:extLst>
              <a:ext uri="{FF2B5EF4-FFF2-40B4-BE49-F238E27FC236}">
                <a16:creationId xmlns:a16="http://schemas.microsoft.com/office/drawing/2014/main" id="{49C881BA-048E-4535-BDAC-4AE7230B23AA}"/>
              </a:ext>
            </a:extLst>
          </p:cNvPr>
          <p:cNvSpPr>
            <a:spLocks noGrp="1"/>
          </p:cNvSpPr>
          <p:nvPr>
            <p:ph idx="1"/>
          </p:nvPr>
        </p:nvSpPr>
        <p:spPr/>
        <p:txBody>
          <a:bodyPr/>
          <a:lstStyle/>
          <a:p>
            <a:r>
              <a:rPr lang="en-US" dirty="0">
                <a:highlight>
                  <a:srgbClr val="FFFF00"/>
                </a:highlight>
              </a:rPr>
              <a:t>On your paper to turn in</a:t>
            </a:r>
          </a:p>
          <a:p>
            <a:pPr lvl="1"/>
            <a:r>
              <a:rPr lang="en-US" dirty="0">
                <a:highlight>
                  <a:srgbClr val="FFFF00"/>
                </a:highlight>
              </a:rPr>
              <a:t>What was something important that you learned</a:t>
            </a:r>
          </a:p>
          <a:p>
            <a:pPr lvl="1"/>
            <a:r>
              <a:rPr lang="en-US" dirty="0">
                <a:highlight>
                  <a:srgbClr val="FFFF00"/>
                </a:highlight>
              </a:rPr>
              <a:t>What do you have a question about?</a:t>
            </a:r>
          </a:p>
          <a:p>
            <a:r>
              <a:rPr lang="en-US" dirty="0">
                <a:highlight>
                  <a:srgbClr val="FFFF00"/>
                </a:highlight>
              </a:rPr>
              <a:t>Also feedback form</a:t>
            </a:r>
          </a:p>
          <a:p>
            <a:pPr lvl="1"/>
            <a:r>
              <a:rPr lang="en-US" dirty="0">
                <a:highlight>
                  <a:srgbClr val="FFFF00"/>
                </a:highlight>
              </a:rPr>
              <a:t>Don’t write your name on it.</a:t>
            </a:r>
          </a:p>
        </p:txBody>
      </p:sp>
    </p:spTree>
    <p:extLst>
      <p:ext uri="{BB962C8B-B14F-4D97-AF65-F5344CB8AC3E}">
        <p14:creationId xmlns:p14="http://schemas.microsoft.com/office/powerpoint/2010/main" val="428927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C in a distance of 17</a:t>
            </a:r>
          </a:p>
          <a:p>
            <a:pPr lvl="1"/>
            <a:r>
              <a:rPr lang="en-US" sz="1600" dirty="0"/>
              <a:t>C in a distance of 5 + 10</a:t>
            </a:r>
          </a:p>
          <a:p>
            <a:pPr lvl="1"/>
            <a:r>
              <a:rPr lang="en-US" sz="1600" dirty="0"/>
              <a:t>D in a distance of 5 + 19</a:t>
            </a:r>
          </a:p>
          <a:p>
            <a:pPr lvl="1"/>
            <a:r>
              <a:rPr lang="en-US" sz="1600" dirty="0"/>
              <a:t>F in a distance of 5 + 13</a:t>
            </a:r>
          </a:p>
          <a:p>
            <a:pPr marL="45720" indent="0">
              <a:buNone/>
            </a:pPr>
            <a:r>
              <a:rPr lang="en-US" sz="1800" dirty="0"/>
              <a:t>The last 3 distances are from path [A, B].</a:t>
            </a:r>
          </a:p>
          <a:p>
            <a:pPr marL="45720" indent="0">
              <a:buNone/>
            </a:pPr>
            <a:r>
              <a:rPr lang="en-US" sz="1800" dirty="0"/>
              <a:t>Let’s update our table with these new distances and paths.</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132043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C in a distance of 17</a:t>
            </a:r>
          </a:p>
          <a:p>
            <a:pPr lvl="1"/>
            <a:r>
              <a:rPr lang="en-US" sz="1600" dirty="0"/>
              <a:t>C in a distance of 5 + 10</a:t>
            </a:r>
          </a:p>
          <a:p>
            <a:pPr lvl="1"/>
            <a:r>
              <a:rPr lang="en-US" sz="1600" dirty="0"/>
              <a:t>D in a distance of 5 + 19</a:t>
            </a:r>
          </a:p>
          <a:p>
            <a:pPr lvl="1"/>
            <a:r>
              <a:rPr lang="en-US" sz="1600" dirty="0"/>
              <a:t>F in a distance of 5 + 13</a:t>
            </a:r>
          </a:p>
          <a:p>
            <a:pPr marL="45720" indent="0">
              <a:buNone/>
            </a:pPr>
            <a:r>
              <a:rPr lang="en-US" sz="1800" dirty="0"/>
              <a:t>The last 3 distances are from path [A, B].</a:t>
            </a:r>
          </a:p>
          <a:p>
            <a:pPr marL="45720" indent="0">
              <a:buNone/>
            </a:pPr>
            <a:r>
              <a:rPr lang="en-US" sz="1800" dirty="0"/>
              <a:t>Let’s update our table with these new distances and paths.</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84286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1"/>
          </p:nvPr>
        </p:nvSpPr>
        <p:spPr/>
        <p:txBody>
          <a:bodyPr/>
          <a:lstStyle/>
          <a:p>
            <a:r>
              <a:rPr lang="en-US" dirty="0"/>
              <a:t>There will be </a:t>
            </a:r>
            <a:r>
              <a:rPr lang="en-US" dirty="0">
                <a:highlight>
                  <a:srgbClr val="FFFF00"/>
                </a:highlight>
              </a:rPr>
              <a:t>questions</a:t>
            </a:r>
            <a:r>
              <a:rPr lang="en-US" dirty="0"/>
              <a:t> on these slides.  Please have a clean piece of paper to write your answers.  Write your name on the top right corner for our record.  At the end of lecture, we will collect these pieces of paper for your participation grade. Scribes should get ready to scribe.</a:t>
            </a:r>
          </a:p>
          <a:p>
            <a:endParaRPr lang="en-US" dirty="0"/>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2</a:t>
            </a:fld>
            <a:endParaRPr lang="en-US"/>
          </a:p>
        </p:txBody>
      </p:sp>
    </p:spTree>
    <p:extLst>
      <p:ext uri="{BB962C8B-B14F-4D97-AF65-F5344CB8AC3E}">
        <p14:creationId xmlns:p14="http://schemas.microsoft.com/office/powerpoint/2010/main" val="22702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1461415795"/>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C in a distance of 17</a:t>
            </a:r>
          </a:p>
          <a:p>
            <a:pPr lvl="1"/>
            <a:r>
              <a:rPr lang="en-US" sz="1600" dirty="0"/>
              <a:t>C in a distance of 5 + 10</a:t>
            </a:r>
          </a:p>
          <a:p>
            <a:pPr lvl="1"/>
            <a:r>
              <a:rPr lang="en-US" sz="1600" dirty="0"/>
              <a:t>D in a distance of 5 + 19</a:t>
            </a:r>
          </a:p>
          <a:p>
            <a:pPr lvl="1"/>
            <a:r>
              <a:rPr lang="en-US" sz="1600" dirty="0"/>
              <a:t>F in a distance of 5 + 13</a:t>
            </a:r>
          </a:p>
          <a:p>
            <a:pPr marL="45720" indent="0">
              <a:buNone/>
            </a:pPr>
            <a:r>
              <a:rPr lang="en-US" sz="1800" dirty="0"/>
              <a:t>The last 3 distances are from path [A, B].</a:t>
            </a:r>
          </a:p>
          <a:p>
            <a:pPr marL="45720" indent="0">
              <a:buNone/>
            </a:pPr>
            <a:r>
              <a:rPr lang="en-US" sz="1800" dirty="0"/>
              <a:t>Let’s update our table with these new distances and paths.</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317217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C in a distance of 17</a:t>
            </a:r>
          </a:p>
          <a:p>
            <a:pPr lvl="1"/>
            <a:r>
              <a:rPr lang="en-US" sz="1600" dirty="0"/>
              <a:t>C in a distance of 5 + 10</a:t>
            </a:r>
          </a:p>
          <a:p>
            <a:pPr lvl="1"/>
            <a:r>
              <a:rPr lang="en-US" sz="1600" dirty="0"/>
              <a:t>D in a distance of 5 + 19</a:t>
            </a:r>
          </a:p>
          <a:p>
            <a:pPr lvl="1"/>
            <a:r>
              <a:rPr lang="en-US" sz="1600" dirty="0"/>
              <a:t>F in a distance of 5 + 13</a:t>
            </a:r>
          </a:p>
          <a:p>
            <a:pPr marL="45720" indent="0">
              <a:buNone/>
            </a:pPr>
            <a:r>
              <a:rPr lang="en-US" sz="1800" dirty="0"/>
              <a:t>The last 3 distances are from path [A, B].</a:t>
            </a:r>
          </a:p>
          <a:p>
            <a:pPr marL="45720" indent="0">
              <a:buNone/>
            </a:pPr>
            <a:r>
              <a:rPr lang="en-US" sz="1800" dirty="0"/>
              <a:t>Let’s update our table with these new distances and paths.</a:t>
            </a:r>
          </a:p>
          <a:p>
            <a:pPr marL="45720" indent="0">
              <a:buNone/>
            </a:pPr>
            <a:r>
              <a:rPr lang="en-US" sz="1800" dirty="0"/>
              <a:t>We’ve found a shorter path to C through the path to B!</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43383796-8AEC-4106-98C7-0DA5AD659A2D}"/>
              </a:ext>
            </a:extLst>
          </p:cNvPr>
          <p:cNvGraphicFramePr>
            <a:graphicFrameLocks noGrp="1"/>
          </p:cNvGraphicFramePr>
          <p:nvPr>
            <p:extLst>
              <p:ext uri="{D42A27DB-BD31-4B8C-83A1-F6EECF244321}">
                <p14:modId xmlns:p14="http://schemas.microsoft.com/office/powerpoint/2010/main" val="2111402008"/>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46807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9CA0D39-1BBB-4CC0-883E-BC8D8FDCCCBE}"/>
              </a:ext>
            </a:extLst>
          </p:cNvPr>
          <p:cNvSpPr/>
          <p:nvPr/>
        </p:nvSpPr>
        <p:spPr>
          <a:xfrm>
            <a:off x="6845104" y="4009938"/>
            <a:ext cx="1669722" cy="1795244"/>
          </a:xfrm>
          <a:custGeom>
            <a:avLst/>
            <a:gdLst>
              <a:gd name="connsiteX0" fmla="*/ 1535498 w 1669722"/>
              <a:gd name="connsiteY0" fmla="*/ 1602297 h 1795244"/>
              <a:gd name="connsiteX1" fmla="*/ 1518720 w 1669722"/>
              <a:gd name="connsiteY1" fmla="*/ 1644242 h 1795244"/>
              <a:gd name="connsiteX2" fmla="*/ 1493553 w 1669722"/>
              <a:gd name="connsiteY2" fmla="*/ 1652631 h 1795244"/>
              <a:gd name="connsiteX3" fmla="*/ 1443219 w 1669722"/>
              <a:gd name="connsiteY3" fmla="*/ 1686187 h 1795244"/>
              <a:gd name="connsiteX4" fmla="*/ 1392885 w 1669722"/>
              <a:gd name="connsiteY4" fmla="*/ 1702965 h 1795244"/>
              <a:gd name="connsiteX5" fmla="*/ 1317384 w 1669722"/>
              <a:gd name="connsiteY5" fmla="*/ 1744910 h 1795244"/>
              <a:gd name="connsiteX6" fmla="*/ 1233494 w 1669722"/>
              <a:gd name="connsiteY6" fmla="*/ 1778466 h 1795244"/>
              <a:gd name="connsiteX7" fmla="*/ 1208327 w 1669722"/>
              <a:gd name="connsiteY7" fmla="*/ 1786855 h 1795244"/>
              <a:gd name="connsiteX8" fmla="*/ 1183160 w 1669722"/>
              <a:gd name="connsiteY8" fmla="*/ 1795244 h 1795244"/>
              <a:gd name="connsiteX9" fmla="*/ 1023769 w 1669722"/>
              <a:gd name="connsiteY9" fmla="*/ 1778466 h 1795244"/>
              <a:gd name="connsiteX10" fmla="*/ 973435 w 1669722"/>
              <a:gd name="connsiteY10" fmla="*/ 1753299 h 1795244"/>
              <a:gd name="connsiteX11" fmla="*/ 948268 w 1669722"/>
              <a:gd name="connsiteY11" fmla="*/ 1744910 h 1795244"/>
              <a:gd name="connsiteX12" fmla="*/ 897935 w 1669722"/>
              <a:gd name="connsiteY12" fmla="*/ 1711354 h 1795244"/>
              <a:gd name="connsiteX13" fmla="*/ 872768 w 1669722"/>
              <a:gd name="connsiteY13" fmla="*/ 1702965 h 1795244"/>
              <a:gd name="connsiteX14" fmla="*/ 847601 w 1669722"/>
              <a:gd name="connsiteY14" fmla="*/ 1686187 h 1795244"/>
              <a:gd name="connsiteX15" fmla="*/ 814045 w 1669722"/>
              <a:gd name="connsiteY15" fmla="*/ 1669409 h 1795244"/>
              <a:gd name="connsiteX16" fmla="*/ 788878 w 1669722"/>
              <a:gd name="connsiteY16" fmla="*/ 1652631 h 1795244"/>
              <a:gd name="connsiteX17" fmla="*/ 763711 w 1669722"/>
              <a:gd name="connsiteY17" fmla="*/ 1644242 h 1795244"/>
              <a:gd name="connsiteX18" fmla="*/ 688210 w 1669722"/>
              <a:gd name="connsiteY18" fmla="*/ 1602297 h 1795244"/>
              <a:gd name="connsiteX19" fmla="*/ 612709 w 1669722"/>
              <a:gd name="connsiteY19" fmla="*/ 1535185 h 1795244"/>
              <a:gd name="connsiteX20" fmla="*/ 587542 w 1669722"/>
              <a:gd name="connsiteY20" fmla="*/ 1526796 h 1795244"/>
              <a:gd name="connsiteX21" fmla="*/ 537208 w 1669722"/>
              <a:gd name="connsiteY21" fmla="*/ 1484851 h 1795244"/>
              <a:gd name="connsiteX22" fmla="*/ 512041 w 1669722"/>
              <a:gd name="connsiteY22" fmla="*/ 1459684 h 1795244"/>
              <a:gd name="connsiteX23" fmla="*/ 486874 w 1669722"/>
              <a:gd name="connsiteY23" fmla="*/ 1442906 h 1795244"/>
              <a:gd name="connsiteX24" fmla="*/ 436540 w 1669722"/>
              <a:gd name="connsiteY24" fmla="*/ 1392572 h 1795244"/>
              <a:gd name="connsiteX25" fmla="*/ 419762 w 1669722"/>
              <a:gd name="connsiteY25" fmla="*/ 1367405 h 1795244"/>
              <a:gd name="connsiteX26" fmla="*/ 394595 w 1669722"/>
              <a:gd name="connsiteY26" fmla="*/ 1350627 h 1795244"/>
              <a:gd name="connsiteX27" fmla="*/ 369428 w 1669722"/>
              <a:gd name="connsiteY27" fmla="*/ 1308682 h 1795244"/>
              <a:gd name="connsiteX28" fmla="*/ 344261 w 1669722"/>
              <a:gd name="connsiteY28" fmla="*/ 1291904 h 1795244"/>
              <a:gd name="connsiteX29" fmla="*/ 335872 w 1669722"/>
              <a:gd name="connsiteY29" fmla="*/ 1266737 h 1795244"/>
              <a:gd name="connsiteX30" fmla="*/ 302316 w 1669722"/>
              <a:gd name="connsiteY30" fmla="*/ 1241570 h 1795244"/>
              <a:gd name="connsiteX31" fmla="*/ 285538 w 1669722"/>
              <a:gd name="connsiteY31" fmla="*/ 1216403 h 1795244"/>
              <a:gd name="connsiteX32" fmla="*/ 235204 w 1669722"/>
              <a:gd name="connsiteY32" fmla="*/ 1174458 h 1795244"/>
              <a:gd name="connsiteX33" fmla="*/ 201648 w 1669722"/>
              <a:gd name="connsiteY33" fmla="*/ 1124124 h 1795244"/>
              <a:gd name="connsiteX34" fmla="*/ 184870 w 1669722"/>
              <a:gd name="connsiteY34" fmla="*/ 1098957 h 1795244"/>
              <a:gd name="connsiteX35" fmla="*/ 159703 w 1669722"/>
              <a:gd name="connsiteY35" fmla="*/ 1082179 h 1795244"/>
              <a:gd name="connsiteX36" fmla="*/ 126147 w 1669722"/>
              <a:gd name="connsiteY36" fmla="*/ 1031845 h 1795244"/>
              <a:gd name="connsiteX37" fmla="*/ 117758 w 1669722"/>
              <a:gd name="connsiteY37" fmla="*/ 1006679 h 1795244"/>
              <a:gd name="connsiteX38" fmla="*/ 92591 w 1669722"/>
              <a:gd name="connsiteY38" fmla="*/ 981512 h 1795244"/>
              <a:gd name="connsiteX39" fmla="*/ 75813 w 1669722"/>
              <a:gd name="connsiteY39" fmla="*/ 931178 h 1795244"/>
              <a:gd name="connsiteX40" fmla="*/ 59035 w 1669722"/>
              <a:gd name="connsiteY40" fmla="*/ 906011 h 1795244"/>
              <a:gd name="connsiteX41" fmla="*/ 42257 w 1669722"/>
              <a:gd name="connsiteY41" fmla="*/ 855677 h 1795244"/>
              <a:gd name="connsiteX42" fmla="*/ 33868 w 1669722"/>
              <a:gd name="connsiteY42" fmla="*/ 830510 h 1795244"/>
              <a:gd name="connsiteX43" fmla="*/ 17090 w 1669722"/>
              <a:gd name="connsiteY43" fmla="*/ 755009 h 1795244"/>
              <a:gd name="connsiteX44" fmla="*/ 313 w 1669722"/>
              <a:gd name="connsiteY44" fmla="*/ 494950 h 1795244"/>
              <a:gd name="connsiteX45" fmla="*/ 17090 w 1669722"/>
              <a:gd name="connsiteY45" fmla="*/ 251669 h 1795244"/>
              <a:gd name="connsiteX46" fmla="*/ 33868 w 1669722"/>
              <a:gd name="connsiteY46" fmla="*/ 201335 h 1795244"/>
              <a:gd name="connsiteX47" fmla="*/ 42257 w 1669722"/>
              <a:gd name="connsiteY47" fmla="*/ 176168 h 1795244"/>
              <a:gd name="connsiteX48" fmla="*/ 84202 w 1669722"/>
              <a:gd name="connsiteY48" fmla="*/ 100668 h 1795244"/>
              <a:gd name="connsiteX49" fmla="*/ 134536 w 1669722"/>
              <a:gd name="connsiteY49" fmla="*/ 75501 h 1795244"/>
              <a:gd name="connsiteX50" fmla="*/ 184870 w 1669722"/>
              <a:gd name="connsiteY50" fmla="*/ 58723 h 1795244"/>
              <a:gd name="connsiteX51" fmla="*/ 243593 w 1669722"/>
              <a:gd name="connsiteY51" fmla="*/ 41945 h 1795244"/>
              <a:gd name="connsiteX52" fmla="*/ 268760 w 1669722"/>
              <a:gd name="connsiteY52" fmla="*/ 33556 h 1795244"/>
              <a:gd name="connsiteX53" fmla="*/ 335872 w 1669722"/>
              <a:gd name="connsiteY53" fmla="*/ 16778 h 1795244"/>
              <a:gd name="connsiteX54" fmla="*/ 361039 w 1669722"/>
              <a:gd name="connsiteY54" fmla="*/ 8389 h 1795244"/>
              <a:gd name="connsiteX55" fmla="*/ 411373 w 1669722"/>
              <a:gd name="connsiteY55" fmla="*/ 0 h 1795244"/>
              <a:gd name="connsiteX56" fmla="*/ 688210 w 1669722"/>
              <a:gd name="connsiteY56" fmla="*/ 16778 h 1795244"/>
              <a:gd name="connsiteX57" fmla="*/ 763711 w 1669722"/>
              <a:gd name="connsiteY57" fmla="*/ 58723 h 1795244"/>
              <a:gd name="connsiteX58" fmla="*/ 788878 w 1669722"/>
              <a:gd name="connsiteY58" fmla="*/ 75501 h 1795244"/>
              <a:gd name="connsiteX59" fmla="*/ 814045 w 1669722"/>
              <a:gd name="connsiteY59" fmla="*/ 100668 h 1795244"/>
              <a:gd name="connsiteX60" fmla="*/ 839212 w 1669722"/>
              <a:gd name="connsiteY60" fmla="*/ 109056 h 1795244"/>
              <a:gd name="connsiteX61" fmla="*/ 939879 w 1669722"/>
              <a:gd name="connsiteY61" fmla="*/ 176168 h 1795244"/>
              <a:gd name="connsiteX62" fmla="*/ 1040547 w 1669722"/>
              <a:gd name="connsiteY62" fmla="*/ 243280 h 1795244"/>
              <a:gd name="connsiteX63" fmla="*/ 1099270 w 1669722"/>
              <a:gd name="connsiteY63" fmla="*/ 285225 h 1795244"/>
              <a:gd name="connsiteX64" fmla="*/ 1149604 w 1669722"/>
              <a:gd name="connsiteY64" fmla="*/ 318781 h 1795244"/>
              <a:gd name="connsiteX65" fmla="*/ 1191549 w 1669722"/>
              <a:gd name="connsiteY65" fmla="*/ 360726 h 1795244"/>
              <a:gd name="connsiteX66" fmla="*/ 1241883 w 1669722"/>
              <a:gd name="connsiteY66" fmla="*/ 411060 h 1795244"/>
              <a:gd name="connsiteX67" fmla="*/ 1267050 w 1669722"/>
              <a:gd name="connsiteY67" fmla="*/ 436227 h 1795244"/>
              <a:gd name="connsiteX68" fmla="*/ 1292217 w 1669722"/>
              <a:gd name="connsiteY68" fmla="*/ 461394 h 1795244"/>
              <a:gd name="connsiteX69" fmla="*/ 1334162 w 1669722"/>
              <a:gd name="connsiteY69" fmla="*/ 503339 h 1795244"/>
              <a:gd name="connsiteX70" fmla="*/ 1367718 w 1669722"/>
              <a:gd name="connsiteY70" fmla="*/ 553673 h 1795244"/>
              <a:gd name="connsiteX71" fmla="*/ 1392885 w 1669722"/>
              <a:gd name="connsiteY71" fmla="*/ 578840 h 1795244"/>
              <a:gd name="connsiteX72" fmla="*/ 1434830 w 1669722"/>
              <a:gd name="connsiteY72" fmla="*/ 629174 h 1795244"/>
              <a:gd name="connsiteX73" fmla="*/ 1451608 w 1669722"/>
              <a:gd name="connsiteY73" fmla="*/ 654341 h 1795244"/>
              <a:gd name="connsiteX74" fmla="*/ 1459997 w 1669722"/>
              <a:gd name="connsiteY74" fmla="*/ 679508 h 1795244"/>
              <a:gd name="connsiteX75" fmla="*/ 1485164 w 1669722"/>
              <a:gd name="connsiteY75" fmla="*/ 696286 h 1795244"/>
              <a:gd name="connsiteX76" fmla="*/ 1493553 w 1669722"/>
              <a:gd name="connsiteY76" fmla="*/ 721453 h 1795244"/>
              <a:gd name="connsiteX77" fmla="*/ 1527109 w 1669722"/>
              <a:gd name="connsiteY77" fmla="*/ 771787 h 1795244"/>
              <a:gd name="connsiteX78" fmla="*/ 1577443 w 1669722"/>
              <a:gd name="connsiteY78" fmla="*/ 922789 h 1795244"/>
              <a:gd name="connsiteX79" fmla="*/ 1585832 w 1669722"/>
              <a:gd name="connsiteY79" fmla="*/ 947956 h 1795244"/>
              <a:gd name="connsiteX80" fmla="*/ 1594221 w 1669722"/>
              <a:gd name="connsiteY80" fmla="*/ 973123 h 1795244"/>
              <a:gd name="connsiteX81" fmla="*/ 1610999 w 1669722"/>
              <a:gd name="connsiteY81" fmla="*/ 998290 h 1795244"/>
              <a:gd name="connsiteX82" fmla="*/ 1619388 w 1669722"/>
              <a:gd name="connsiteY82" fmla="*/ 1023456 h 1795244"/>
              <a:gd name="connsiteX83" fmla="*/ 1636166 w 1669722"/>
              <a:gd name="connsiteY83" fmla="*/ 1090568 h 1795244"/>
              <a:gd name="connsiteX84" fmla="*/ 1652944 w 1669722"/>
              <a:gd name="connsiteY84" fmla="*/ 1157680 h 1795244"/>
              <a:gd name="connsiteX85" fmla="*/ 1669722 w 1669722"/>
              <a:gd name="connsiteY85" fmla="*/ 1275126 h 1795244"/>
              <a:gd name="connsiteX86" fmla="*/ 1652944 w 1669722"/>
              <a:gd name="connsiteY86" fmla="*/ 1417739 h 1795244"/>
              <a:gd name="connsiteX87" fmla="*/ 1644555 w 1669722"/>
              <a:gd name="connsiteY87" fmla="*/ 1510018 h 1795244"/>
              <a:gd name="connsiteX88" fmla="*/ 1636166 w 1669722"/>
              <a:gd name="connsiteY88" fmla="*/ 1560352 h 1795244"/>
              <a:gd name="connsiteX89" fmla="*/ 1627777 w 1669722"/>
              <a:gd name="connsiteY89" fmla="*/ 1585519 h 1795244"/>
              <a:gd name="connsiteX90" fmla="*/ 1552276 w 1669722"/>
              <a:gd name="connsiteY90" fmla="*/ 1627464 h 1795244"/>
              <a:gd name="connsiteX91" fmla="*/ 1535498 w 1669722"/>
              <a:gd name="connsiteY91" fmla="*/ 1602297 h 17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69722" h="1795244">
                <a:moveTo>
                  <a:pt x="1535498" y="1602297"/>
                </a:moveTo>
                <a:cubicBezTo>
                  <a:pt x="1529905" y="1605093"/>
                  <a:pt x="1528360" y="1632674"/>
                  <a:pt x="1518720" y="1644242"/>
                </a:cubicBezTo>
                <a:cubicBezTo>
                  <a:pt x="1513059" y="1651035"/>
                  <a:pt x="1501283" y="1648337"/>
                  <a:pt x="1493553" y="1652631"/>
                </a:cubicBezTo>
                <a:cubicBezTo>
                  <a:pt x="1475926" y="1662424"/>
                  <a:pt x="1462349" y="1679810"/>
                  <a:pt x="1443219" y="1686187"/>
                </a:cubicBezTo>
                <a:cubicBezTo>
                  <a:pt x="1426441" y="1691780"/>
                  <a:pt x="1407600" y="1693155"/>
                  <a:pt x="1392885" y="1702965"/>
                </a:cubicBezTo>
                <a:cubicBezTo>
                  <a:pt x="1294788" y="1768363"/>
                  <a:pt x="1379400" y="1718332"/>
                  <a:pt x="1317384" y="1744910"/>
                </a:cubicBezTo>
                <a:cubicBezTo>
                  <a:pt x="1230979" y="1781941"/>
                  <a:pt x="1348061" y="1740277"/>
                  <a:pt x="1233494" y="1778466"/>
                </a:cubicBezTo>
                <a:lnTo>
                  <a:pt x="1208327" y="1786855"/>
                </a:lnTo>
                <a:lnTo>
                  <a:pt x="1183160" y="1795244"/>
                </a:lnTo>
                <a:cubicBezTo>
                  <a:pt x="1130030" y="1789651"/>
                  <a:pt x="1076703" y="1785684"/>
                  <a:pt x="1023769" y="1778466"/>
                </a:cubicBezTo>
                <a:cubicBezTo>
                  <a:pt x="994776" y="1774512"/>
                  <a:pt x="999416" y="1766290"/>
                  <a:pt x="973435" y="1753299"/>
                </a:cubicBezTo>
                <a:cubicBezTo>
                  <a:pt x="965526" y="1749344"/>
                  <a:pt x="956657" y="1747706"/>
                  <a:pt x="948268" y="1744910"/>
                </a:cubicBezTo>
                <a:cubicBezTo>
                  <a:pt x="931490" y="1733725"/>
                  <a:pt x="917065" y="1717731"/>
                  <a:pt x="897935" y="1711354"/>
                </a:cubicBezTo>
                <a:cubicBezTo>
                  <a:pt x="889546" y="1708558"/>
                  <a:pt x="880677" y="1706920"/>
                  <a:pt x="872768" y="1702965"/>
                </a:cubicBezTo>
                <a:cubicBezTo>
                  <a:pt x="863750" y="1698456"/>
                  <a:pt x="856355" y="1691189"/>
                  <a:pt x="847601" y="1686187"/>
                </a:cubicBezTo>
                <a:cubicBezTo>
                  <a:pt x="836743" y="1679982"/>
                  <a:pt x="824903" y="1675614"/>
                  <a:pt x="814045" y="1669409"/>
                </a:cubicBezTo>
                <a:cubicBezTo>
                  <a:pt x="805291" y="1664407"/>
                  <a:pt x="797896" y="1657140"/>
                  <a:pt x="788878" y="1652631"/>
                </a:cubicBezTo>
                <a:cubicBezTo>
                  <a:pt x="780969" y="1648676"/>
                  <a:pt x="771441" y="1648536"/>
                  <a:pt x="763711" y="1644242"/>
                </a:cubicBezTo>
                <a:cubicBezTo>
                  <a:pt x="677174" y="1596166"/>
                  <a:pt x="745157" y="1621279"/>
                  <a:pt x="688210" y="1602297"/>
                </a:cubicBezTo>
                <a:cubicBezTo>
                  <a:pt x="665977" y="1580064"/>
                  <a:pt x="642649" y="1550155"/>
                  <a:pt x="612709" y="1535185"/>
                </a:cubicBezTo>
                <a:cubicBezTo>
                  <a:pt x="604800" y="1531230"/>
                  <a:pt x="595931" y="1529592"/>
                  <a:pt x="587542" y="1526796"/>
                </a:cubicBezTo>
                <a:cubicBezTo>
                  <a:pt x="514016" y="1453270"/>
                  <a:pt x="607285" y="1543248"/>
                  <a:pt x="537208" y="1484851"/>
                </a:cubicBezTo>
                <a:cubicBezTo>
                  <a:pt x="528094" y="1477256"/>
                  <a:pt x="521155" y="1467279"/>
                  <a:pt x="512041" y="1459684"/>
                </a:cubicBezTo>
                <a:cubicBezTo>
                  <a:pt x="504296" y="1453229"/>
                  <a:pt x="494410" y="1449604"/>
                  <a:pt x="486874" y="1442906"/>
                </a:cubicBezTo>
                <a:cubicBezTo>
                  <a:pt x="469140" y="1427142"/>
                  <a:pt x="449702" y="1412315"/>
                  <a:pt x="436540" y="1392572"/>
                </a:cubicBezTo>
                <a:cubicBezTo>
                  <a:pt x="430947" y="1384183"/>
                  <a:pt x="426891" y="1374534"/>
                  <a:pt x="419762" y="1367405"/>
                </a:cubicBezTo>
                <a:cubicBezTo>
                  <a:pt x="412633" y="1360276"/>
                  <a:pt x="402984" y="1356220"/>
                  <a:pt x="394595" y="1350627"/>
                </a:cubicBezTo>
                <a:cubicBezTo>
                  <a:pt x="386206" y="1336645"/>
                  <a:pt x="380039" y="1321062"/>
                  <a:pt x="369428" y="1308682"/>
                </a:cubicBezTo>
                <a:cubicBezTo>
                  <a:pt x="362867" y="1301027"/>
                  <a:pt x="350559" y="1299777"/>
                  <a:pt x="344261" y="1291904"/>
                </a:cubicBezTo>
                <a:cubicBezTo>
                  <a:pt x="338737" y="1284999"/>
                  <a:pt x="341533" y="1273530"/>
                  <a:pt x="335872" y="1266737"/>
                </a:cubicBezTo>
                <a:cubicBezTo>
                  <a:pt x="326921" y="1255996"/>
                  <a:pt x="312203" y="1251457"/>
                  <a:pt x="302316" y="1241570"/>
                </a:cubicBezTo>
                <a:cubicBezTo>
                  <a:pt x="295187" y="1234441"/>
                  <a:pt x="291993" y="1224148"/>
                  <a:pt x="285538" y="1216403"/>
                </a:cubicBezTo>
                <a:cubicBezTo>
                  <a:pt x="265353" y="1192181"/>
                  <a:pt x="259950" y="1190955"/>
                  <a:pt x="235204" y="1174458"/>
                </a:cubicBezTo>
                <a:lnTo>
                  <a:pt x="201648" y="1124124"/>
                </a:lnTo>
                <a:cubicBezTo>
                  <a:pt x="196055" y="1115735"/>
                  <a:pt x="193259" y="1104550"/>
                  <a:pt x="184870" y="1098957"/>
                </a:cubicBezTo>
                <a:lnTo>
                  <a:pt x="159703" y="1082179"/>
                </a:lnTo>
                <a:cubicBezTo>
                  <a:pt x="148518" y="1065401"/>
                  <a:pt x="132524" y="1050975"/>
                  <a:pt x="126147" y="1031845"/>
                </a:cubicBezTo>
                <a:cubicBezTo>
                  <a:pt x="123351" y="1023456"/>
                  <a:pt x="122663" y="1014036"/>
                  <a:pt x="117758" y="1006679"/>
                </a:cubicBezTo>
                <a:cubicBezTo>
                  <a:pt x="111177" y="996808"/>
                  <a:pt x="100980" y="989901"/>
                  <a:pt x="92591" y="981512"/>
                </a:cubicBezTo>
                <a:cubicBezTo>
                  <a:pt x="86998" y="964734"/>
                  <a:pt x="85623" y="945893"/>
                  <a:pt x="75813" y="931178"/>
                </a:cubicBezTo>
                <a:cubicBezTo>
                  <a:pt x="70220" y="922789"/>
                  <a:pt x="63130" y="915224"/>
                  <a:pt x="59035" y="906011"/>
                </a:cubicBezTo>
                <a:cubicBezTo>
                  <a:pt x="51852" y="889850"/>
                  <a:pt x="47850" y="872455"/>
                  <a:pt x="42257" y="855677"/>
                </a:cubicBezTo>
                <a:cubicBezTo>
                  <a:pt x="39461" y="847288"/>
                  <a:pt x="35602" y="839181"/>
                  <a:pt x="33868" y="830510"/>
                </a:cubicBezTo>
                <a:cubicBezTo>
                  <a:pt x="23218" y="777259"/>
                  <a:pt x="28937" y="802398"/>
                  <a:pt x="17090" y="755009"/>
                </a:cubicBezTo>
                <a:cubicBezTo>
                  <a:pt x="6674" y="661253"/>
                  <a:pt x="-1753" y="600345"/>
                  <a:pt x="313" y="494950"/>
                </a:cubicBezTo>
                <a:cubicBezTo>
                  <a:pt x="1906" y="413679"/>
                  <a:pt x="7860" y="332430"/>
                  <a:pt x="17090" y="251669"/>
                </a:cubicBezTo>
                <a:cubicBezTo>
                  <a:pt x="19098" y="234098"/>
                  <a:pt x="28275" y="218113"/>
                  <a:pt x="33868" y="201335"/>
                </a:cubicBezTo>
                <a:lnTo>
                  <a:pt x="42257" y="176168"/>
                </a:lnTo>
                <a:cubicBezTo>
                  <a:pt x="49644" y="154008"/>
                  <a:pt x="62567" y="107880"/>
                  <a:pt x="84202" y="100668"/>
                </a:cubicBezTo>
                <a:cubicBezTo>
                  <a:pt x="175986" y="70073"/>
                  <a:pt x="36962" y="118867"/>
                  <a:pt x="134536" y="75501"/>
                </a:cubicBezTo>
                <a:cubicBezTo>
                  <a:pt x="150697" y="68318"/>
                  <a:pt x="168092" y="64316"/>
                  <a:pt x="184870" y="58723"/>
                </a:cubicBezTo>
                <a:cubicBezTo>
                  <a:pt x="245212" y="38609"/>
                  <a:pt x="169857" y="63012"/>
                  <a:pt x="243593" y="41945"/>
                </a:cubicBezTo>
                <a:cubicBezTo>
                  <a:pt x="252096" y="39516"/>
                  <a:pt x="260229" y="35883"/>
                  <a:pt x="268760" y="33556"/>
                </a:cubicBezTo>
                <a:cubicBezTo>
                  <a:pt x="291007" y="27489"/>
                  <a:pt x="313996" y="24070"/>
                  <a:pt x="335872" y="16778"/>
                </a:cubicBezTo>
                <a:cubicBezTo>
                  <a:pt x="344261" y="13982"/>
                  <a:pt x="352407" y="10307"/>
                  <a:pt x="361039" y="8389"/>
                </a:cubicBezTo>
                <a:cubicBezTo>
                  <a:pt x="377643" y="4699"/>
                  <a:pt x="394595" y="2796"/>
                  <a:pt x="411373" y="0"/>
                </a:cubicBezTo>
                <a:cubicBezTo>
                  <a:pt x="503652" y="5593"/>
                  <a:pt x="596081" y="9101"/>
                  <a:pt x="688210" y="16778"/>
                </a:cubicBezTo>
                <a:cubicBezTo>
                  <a:pt x="713522" y="18887"/>
                  <a:pt x="749310" y="49123"/>
                  <a:pt x="763711" y="58723"/>
                </a:cubicBezTo>
                <a:cubicBezTo>
                  <a:pt x="772100" y="64316"/>
                  <a:pt x="781749" y="68372"/>
                  <a:pt x="788878" y="75501"/>
                </a:cubicBezTo>
                <a:cubicBezTo>
                  <a:pt x="797267" y="83890"/>
                  <a:pt x="804174" y="94087"/>
                  <a:pt x="814045" y="100668"/>
                </a:cubicBezTo>
                <a:cubicBezTo>
                  <a:pt x="821403" y="105573"/>
                  <a:pt x="830823" y="106260"/>
                  <a:pt x="839212" y="109056"/>
                </a:cubicBezTo>
                <a:cubicBezTo>
                  <a:pt x="914794" y="165743"/>
                  <a:pt x="821437" y="97207"/>
                  <a:pt x="939879" y="176168"/>
                </a:cubicBezTo>
                <a:lnTo>
                  <a:pt x="1040547" y="243280"/>
                </a:lnTo>
                <a:cubicBezTo>
                  <a:pt x="1122368" y="297828"/>
                  <a:pt x="995215" y="212387"/>
                  <a:pt x="1099270" y="285225"/>
                </a:cubicBezTo>
                <a:cubicBezTo>
                  <a:pt x="1115790" y="296789"/>
                  <a:pt x="1149604" y="318781"/>
                  <a:pt x="1149604" y="318781"/>
                </a:cubicBezTo>
                <a:cubicBezTo>
                  <a:pt x="1184177" y="370640"/>
                  <a:pt x="1145791" y="320052"/>
                  <a:pt x="1191549" y="360726"/>
                </a:cubicBezTo>
                <a:cubicBezTo>
                  <a:pt x="1209283" y="376490"/>
                  <a:pt x="1225105" y="394282"/>
                  <a:pt x="1241883" y="411060"/>
                </a:cubicBezTo>
                <a:lnTo>
                  <a:pt x="1267050" y="436227"/>
                </a:lnTo>
                <a:cubicBezTo>
                  <a:pt x="1275439" y="444616"/>
                  <a:pt x="1285636" y="451523"/>
                  <a:pt x="1292217" y="461394"/>
                </a:cubicBezTo>
                <a:cubicBezTo>
                  <a:pt x="1314588" y="494950"/>
                  <a:pt x="1300606" y="480968"/>
                  <a:pt x="1334162" y="503339"/>
                </a:cubicBezTo>
                <a:cubicBezTo>
                  <a:pt x="1345347" y="520117"/>
                  <a:pt x="1353459" y="539414"/>
                  <a:pt x="1367718" y="553673"/>
                </a:cubicBezTo>
                <a:cubicBezTo>
                  <a:pt x="1376107" y="562062"/>
                  <a:pt x="1385989" y="569186"/>
                  <a:pt x="1392885" y="578840"/>
                </a:cubicBezTo>
                <a:cubicBezTo>
                  <a:pt x="1431589" y="633025"/>
                  <a:pt x="1385216" y="596098"/>
                  <a:pt x="1434830" y="629174"/>
                </a:cubicBezTo>
                <a:cubicBezTo>
                  <a:pt x="1440423" y="637563"/>
                  <a:pt x="1447099" y="645323"/>
                  <a:pt x="1451608" y="654341"/>
                </a:cubicBezTo>
                <a:cubicBezTo>
                  <a:pt x="1455563" y="662250"/>
                  <a:pt x="1454473" y="672603"/>
                  <a:pt x="1459997" y="679508"/>
                </a:cubicBezTo>
                <a:cubicBezTo>
                  <a:pt x="1466295" y="687381"/>
                  <a:pt x="1476775" y="690693"/>
                  <a:pt x="1485164" y="696286"/>
                </a:cubicBezTo>
                <a:cubicBezTo>
                  <a:pt x="1487960" y="704675"/>
                  <a:pt x="1489259" y="713723"/>
                  <a:pt x="1493553" y="721453"/>
                </a:cubicBezTo>
                <a:cubicBezTo>
                  <a:pt x="1503346" y="739080"/>
                  <a:pt x="1520732" y="752657"/>
                  <a:pt x="1527109" y="771787"/>
                </a:cubicBezTo>
                <a:lnTo>
                  <a:pt x="1577443" y="922789"/>
                </a:lnTo>
                <a:lnTo>
                  <a:pt x="1585832" y="947956"/>
                </a:lnTo>
                <a:cubicBezTo>
                  <a:pt x="1588628" y="956345"/>
                  <a:pt x="1589316" y="965765"/>
                  <a:pt x="1594221" y="973123"/>
                </a:cubicBezTo>
                <a:cubicBezTo>
                  <a:pt x="1599814" y="981512"/>
                  <a:pt x="1606490" y="989272"/>
                  <a:pt x="1610999" y="998290"/>
                </a:cubicBezTo>
                <a:cubicBezTo>
                  <a:pt x="1614954" y="1006199"/>
                  <a:pt x="1617061" y="1014925"/>
                  <a:pt x="1619388" y="1023456"/>
                </a:cubicBezTo>
                <a:cubicBezTo>
                  <a:pt x="1625455" y="1045703"/>
                  <a:pt x="1628874" y="1068692"/>
                  <a:pt x="1636166" y="1090568"/>
                </a:cubicBezTo>
                <a:cubicBezTo>
                  <a:pt x="1646553" y="1121728"/>
                  <a:pt x="1646870" y="1119212"/>
                  <a:pt x="1652944" y="1157680"/>
                </a:cubicBezTo>
                <a:cubicBezTo>
                  <a:pt x="1659112" y="1196742"/>
                  <a:pt x="1669722" y="1275126"/>
                  <a:pt x="1669722" y="1275126"/>
                </a:cubicBezTo>
                <a:cubicBezTo>
                  <a:pt x="1664129" y="1322664"/>
                  <a:pt x="1658043" y="1370146"/>
                  <a:pt x="1652944" y="1417739"/>
                </a:cubicBezTo>
                <a:cubicBezTo>
                  <a:pt x="1649654" y="1448450"/>
                  <a:pt x="1648164" y="1479343"/>
                  <a:pt x="1644555" y="1510018"/>
                </a:cubicBezTo>
                <a:cubicBezTo>
                  <a:pt x="1642568" y="1526911"/>
                  <a:pt x="1639856" y="1543748"/>
                  <a:pt x="1636166" y="1560352"/>
                </a:cubicBezTo>
                <a:cubicBezTo>
                  <a:pt x="1634248" y="1568984"/>
                  <a:pt x="1634030" y="1579266"/>
                  <a:pt x="1627777" y="1585519"/>
                </a:cubicBezTo>
                <a:cubicBezTo>
                  <a:pt x="1590913" y="1622383"/>
                  <a:pt x="1587439" y="1613399"/>
                  <a:pt x="1552276" y="1627464"/>
                </a:cubicBezTo>
                <a:cubicBezTo>
                  <a:pt x="1546470" y="1629786"/>
                  <a:pt x="1541091" y="1599501"/>
                  <a:pt x="1535498" y="1602297"/>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250985578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C</a:t>
            </a:r>
            <a:endParaRPr lang="en-US" sz="1800" dirty="0"/>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29081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C</a:t>
            </a:r>
            <a:endParaRPr lang="en-US" sz="1800" dirty="0"/>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E49433C3-887B-47CC-A0F6-3B87EA55A212}"/>
              </a:ext>
            </a:extLst>
          </p:cNvPr>
          <p:cNvGraphicFramePr>
            <a:graphicFrameLocks noGrp="1"/>
          </p:cNvGraphicFramePr>
          <p:nvPr>
            <p:extLst>
              <p:ext uri="{D42A27DB-BD31-4B8C-83A1-F6EECF244321}">
                <p14:modId xmlns:p14="http://schemas.microsoft.com/office/powerpoint/2010/main" val="236456129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05058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C</a:t>
            </a:r>
            <a:endParaRPr lang="en-US" sz="1800" dirty="0"/>
          </a:p>
          <a:p>
            <a:pPr marL="45720" indent="0">
              <a:buNone/>
            </a:pPr>
            <a:r>
              <a:rPr lang="en-US" sz="1800" dirty="0"/>
              <a:t>Now we’ve solidified the shortest path from A to C as [A, B, C] with a distance of 15.</a:t>
            </a:r>
          </a:p>
          <a:p>
            <a:pPr marL="45720" indent="0">
              <a:buNone/>
            </a:pPr>
            <a:r>
              <a:rPr lang="en-US" sz="1800" dirty="0"/>
              <a:t>We use that path rather than path [A, C] which is a distance of 17.</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74F5A63F-0CDB-4B0D-9364-C0D7745818ED}"/>
              </a:ext>
            </a:extLst>
          </p:cNvPr>
          <p:cNvGraphicFramePr>
            <a:graphicFrameLocks noGrp="1"/>
          </p:cNvGraphicFramePr>
          <p:nvPr>
            <p:extLst>
              <p:ext uri="{D42A27DB-BD31-4B8C-83A1-F6EECF244321}">
                <p14:modId xmlns:p14="http://schemas.microsoft.com/office/powerpoint/2010/main" val="236456129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760802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29786" y="1823208"/>
            <a:ext cx="3325266"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So right now our strategy is:</a:t>
            </a:r>
          </a:p>
          <a:p>
            <a:pPr marL="708660" lvl="1" indent="-342900">
              <a:buFont typeface="+mj-lt"/>
              <a:buAutoNum type="arabicPeriod"/>
            </a:pPr>
            <a:r>
              <a:rPr lang="en-US" sz="1600" dirty="0"/>
              <a:t>Calculate distances to vertices reachable from our cloud.</a:t>
            </a:r>
          </a:p>
          <a:p>
            <a:pPr marL="708660" lvl="1" indent="-342900">
              <a:buFont typeface="+mj-lt"/>
              <a:buAutoNum type="arabicPeriod"/>
            </a:pPr>
            <a:r>
              <a:rPr lang="en-US" sz="1600" dirty="0"/>
              <a:t>Update these potential shortest paths in our table.</a:t>
            </a:r>
          </a:p>
          <a:p>
            <a:pPr marL="708660" lvl="1" indent="-342900">
              <a:buFont typeface="+mj-lt"/>
              <a:buAutoNum type="arabicPeriod"/>
            </a:pPr>
            <a:r>
              <a:rPr lang="en-US" sz="1600" dirty="0"/>
              <a:t>Expand our cloud to the vertex not in our cloud with shortest distance.</a:t>
            </a:r>
          </a:p>
          <a:p>
            <a:pPr marL="45720" indent="0">
              <a:buNone/>
            </a:pPr>
            <a:r>
              <a:rPr lang="en-US" sz="1800" dirty="0"/>
              <a:t>Anything within the cloud is the shortest path from A to that vertex.</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FA12CDD9-4800-4100-B23D-F73DC2FBA2E9}"/>
              </a:ext>
            </a:extLst>
          </p:cNvPr>
          <p:cNvGraphicFramePr>
            <a:graphicFrameLocks noGrp="1"/>
          </p:cNvGraphicFramePr>
          <p:nvPr>
            <p:extLst>
              <p:ext uri="{D42A27DB-BD31-4B8C-83A1-F6EECF244321}">
                <p14:modId xmlns:p14="http://schemas.microsoft.com/office/powerpoint/2010/main" val="236456129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68652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F in a distance of 5 + 13</a:t>
            </a:r>
          </a:p>
          <a:p>
            <a:pPr lvl="1"/>
            <a:r>
              <a:rPr lang="en-US" sz="1600" dirty="0"/>
              <a:t>E in a distance of 15 + 6</a:t>
            </a:r>
          </a:p>
          <a:p>
            <a:pPr marL="45720" indent="0">
              <a:buNone/>
            </a:pPr>
            <a:r>
              <a:rPr lang="en-US" sz="1800" dirty="0"/>
              <a:t>Let’s update our table with these new distances and paths.</a:t>
            </a:r>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36456129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74317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582186" y="1823208"/>
            <a:ext cx="3291851"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F in a distance of 5 + 13</a:t>
            </a:r>
          </a:p>
          <a:p>
            <a:pPr lvl="1"/>
            <a:r>
              <a:rPr lang="en-US" sz="1600" dirty="0"/>
              <a:t>E in a distance of 15 + 6</a:t>
            </a:r>
          </a:p>
          <a:p>
            <a:pPr marL="45720" indent="0">
              <a:buNone/>
            </a:pPr>
            <a:r>
              <a:rPr lang="en-US" sz="1800" dirty="0"/>
              <a:t>Let’s update our table with these new distances and paths.</a:t>
            </a:r>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4120522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A09D7F6-7643-4081-8CBE-345411412F4A}"/>
              </a:ext>
            </a:extLst>
          </p:cNvPr>
          <p:cNvSpPr/>
          <p:nvPr/>
        </p:nvSpPr>
        <p:spPr>
          <a:xfrm>
            <a:off x="6856372" y="1551963"/>
            <a:ext cx="1511169" cy="4221804"/>
          </a:xfrm>
          <a:custGeom>
            <a:avLst/>
            <a:gdLst>
              <a:gd name="connsiteX0" fmla="*/ 1392572 w 1602297"/>
              <a:gd name="connsiteY0" fmla="*/ 4244830 h 4320331"/>
              <a:gd name="connsiteX1" fmla="*/ 1350627 w 1602297"/>
              <a:gd name="connsiteY1" fmla="*/ 4278386 h 4320331"/>
              <a:gd name="connsiteX2" fmla="*/ 1300293 w 1602297"/>
              <a:gd name="connsiteY2" fmla="*/ 4295164 h 4320331"/>
              <a:gd name="connsiteX3" fmla="*/ 1199625 w 1602297"/>
              <a:gd name="connsiteY3" fmla="*/ 4320331 h 4320331"/>
              <a:gd name="connsiteX4" fmla="*/ 1073790 w 1602297"/>
              <a:gd name="connsiteY4" fmla="*/ 4303553 h 4320331"/>
              <a:gd name="connsiteX5" fmla="*/ 1015067 w 1602297"/>
              <a:gd name="connsiteY5" fmla="*/ 4286775 h 4320331"/>
              <a:gd name="connsiteX6" fmla="*/ 981511 w 1602297"/>
              <a:gd name="connsiteY6" fmla="*/ 4278386 h 4320331"/>
              <a:gd name="connsiteX7" fmla="*/ 931178 w 1602297"/>
              <a:gd name="connsiteY7" fmla="*/ 4261608 h 4320331"/>
              <a:gd name="connsiteX8" fmla="*/ 906011 w 1602297"/>
              <a:gd name="connsiteY8" fmla="*/ 4253219 h 4320331"/>
              <a:gd name="connsiteX9" fmla="*/ 855677 w 1602297"/>
              <a:gd name="connsiteY9" fmla="*/ 4219663 h 4320331"/>
              <a:gd name="connsiteX10" fmla="*/ 805343 w 1602297"/>
              <a:gd name="connsiteY10" fmla="*/ 4194496 h 4320331"/>
              <a:gd name="connsiteX11" fmla="*/ 780176 w 1602297"/>
              <a:gd name="connsiteY11" fmla="*/ 4186107 h 4320331"/>
              <a:gd name="connsiteX12" fmla="*/ 729842 w 1602297"/>
              <a:gd name="connsiteY12" fmla="*/ 4152551 h 4320331"/>
              <a:gd name="connsiteX13" fmla="*/ 704675 w 1602297"/>
              <a:gd name="connsiteY13" fmla="*/ 4135773 h 4320331"/>
              <a:gd name="connsiteX14" fmla="*/ 662730 w 1602297"/>
              <a:gd name="connsiteY14" fmla="*/ 4102217 h 4320331"/>
              <a:gd name="connsiteX15" fmla="*/ 645952 w 1602297"/>
              <a:gd name="connsiteY15" fmla="*/ 4077050 h 4320331"/>
              <a:gd name="connsiteX16" fmla="*/ 570451 w 1602297"/>
              <a:gd name="connsiteY16" fmla="*/ 4009938 h 4320331"/>
              <a:gd name="connsiteX17" fmla="*/ 528506 w 1602297"/>
              <a:gd name="connsiteY17" fmla="*/ 3959604 h 4320331"/>
              <a:gd name="connsiteX18" fmla="*/ 486561 w 1602297"/>
              <a:gd name="connsiteY18" fmla="*/ 3917659 h 4320331"/>
              <a:gd name="connsiteX19" fmla="*/ 469783 w 1602297"/>
              <a:gd name="connsiteY19" fmla="*/ 3884103 h 4320331"/>
              <a:gd name="connsiteX20" fmla="*/ 453005 w 1602297"/>
              <a:gd name="connsiteY20" fmla="*/ 3858936 h 4320331"/>
              <a:gd name="connsiteX21" fmla="*/ 444616 w 1602297"/>
              <a:gd name="connsiteY21" fmla="*/ 3833769 h 4320331"/>
              <a:gd name="connsiteX22" fmla="*/ 419449 w 1602297"/>
              <a:gd name="connsiteY22" fmla="*/ 3808602 h 4320331"/>
              <a:gd name="connsiteX23" fmla="*/ 377504 w 1602297"/>
              <a:gd name="connsiteY23" fmla="*/ 3733101 h 4320331"/>
              <a:gd name="connsiteX24" fmla="*/ 360726 w 1602297"/>
              <a:gd name="connsiteY24" fmla="*/ 3707934 h 4320331"/>
              <a:gd name="connsiteX25" fmla="*/ 352337 w 1602297"/>
              <a:gd name="connsiteY25" fmla="*/ 3682767 h 4320331"/>
              <a:gd name="connsiteX26" fmla="*/ 318781 w 1602297"/>
              <a:gd name="connsiteY26" fmla="*/ 3632433 h 4320331"/>
              <a:gd name="connsiteX27" fmla="*/ 310392 w 1602297"/>
              <a:gd name="connsiteY27" fmla="*/ 3607266 h 4320331"/>
              <a:gd name="connsiteX28" fmla="*/ 293614 w 1602297"/>
              <a:gd name="connsiteY28" fmla="*/ 3582099 h 4320331"/>
              <a:gd name="connsiteX29" fmla="*/ 285225 w 1602297"/>
              <a:gd name="connsiteY29" fmla="*/ 3556932 h 4320331"/>
              <a:gd name="connsiteX30" fmla="*/ 251669 w 1602297"/>
              <a:gd name="connsiteY30" fmla="*/ 3506599 h 4320331"/>
              <a:gd name="connsiteX31" fmla="*/ 226502 w 1602297"/>
              <a:gd name="connsiteY31" fmla="*/ 3456265 h 4320331"/>
              <a:gd name="connsiteX32" fmla="*/ 209724 w 1602297"/>
              <a:gd name="connsiteY32" fmla="*/ 3405931 h 4320331"/>
              <a:gd name="connsiteX33" fmla="*/ 201335 w 1602297"/>
              <a:gd name="connsiteY33" fmla="*/ 3380764 h 4320331"/>
              <a:gd name="connsiteX34" fmla="*/ 167779 w 1602297"/>
              <a:gd name="connsiteY34" fmla="*/ 3305263 h 4320331"/>
              <a:gd name="connsiteX35" fmla="*/ 159390 w 1602297"/>
              <a:gd name="connsiteY35" fmla="*/ 3280096 h 4320331"/>
              <a:gd name="connsiteX36" fmla="*/ 142612 w 1602297"/>
              <a:gd name="connsiteY36" fmla="*/ 3254929 h 4320331"/>
              <a:gd name="connsiteX37" fmla="*/ 125834 w 1602297"/>
              <a:gd name="connsiteY37" fmla="*/ 3204595 h 4320331"/>
              <a:gd name="connsiteX38" fmla="*/ 100667 w 1602297"/>
              <a:gd name="connsiteY38" fmla="*/ 3129094 h 4320331"/>
              <a:gd name="connsiteX39" fmla="*/ 75500 w 1602297"/>
              <a:gd name="connsiteY39" fmla="*/ 3053593 h 4320331"/>
              <a:gd name="connsiteX40" fmla="*/ 67111 w 1602297"/>
              <a:gd name="connsiteY40" fmla="*/ 3028426 h 4320331"/>
              <a:gd name="connsiteX41" fmla="*/ 58722 w 1602297"/>
              <a:gd name="connsiteY41" fmla="*/ 3003259 h 4320331"/>
              <a:gd name="connsiteX42" fmla="*/ 33555 w 1602297"/>
              <a:gd name="connsiteY42" fmla="*/ 2894202 h 4320331"/>
              <a:gd name="connsiteX43" fmla="*/ 25166 w 1602297"/>
              <a:gd name="connsiteY43" fmla="*/ 2860646 h 4320331"/>
              <a:gd name="connsiteX44" fmla="*/ 0 w 1602297"/>
              <a:gd name="connsiteY44" fmla="*/ 2776756 h 4320331"/>
              <a:gd name="connsiteX45" fmla="*/ 16778 w 1602297"/>
              <a:gd name="connsiteY45" fmla="*/ 2491531 h 4320331"/>
              <a:gd name="connsiteX46" fmla="*/ 25166 w 1602297"/>
              <a:gd name="connsiteY46" fmla="*/ 2466364 h 4320331"/>
              <a:gd name="connsiteX47" fmla="*/ 41944 w 1602297"/>
              <a:gd name="connsiteY47" fmla="*/ 2390863 h 4320331"/>
              <a:gd name="connsiteX48" fmla="*/ 50333 w 1602297"/>
              <a:gd name="connsiteY48" fmla="*/ 2357307 h 4320331"/>
              <a:gd name="connsiteX49" fmla="*/ 58722 w 1602297"/>
              <a:gd name="connsiteY49" fmla="*/ 2298584 h 4320331"/>
              <a:gd name="connsiteX50" fmla="*/ 75500 w 1602297"/>
              <a:gd name="connsiteY50" fmla="*/ 2223083 h 4320331"/>
              <a:gd name="connsiteX51" fmla="*/ 83889 w 1602297"/>
              <a:gd name="connsiteY51" fmla="*/ 2197916 h 4320331"/>
              <a:gd name="connsiteX52" fmla="*/ 92278 w 1602297"/>
              <a:gd name="connsiteY52" fmla="*/ 2164360 h 4320331"/>
              <a:gd name="connsiteX53" fmla="*/ 117445 w 1602297"/>
              <a:gd name="connsiteY53" fmla="*/ 2088859 h 4320331"/>
              <a:gd name="connsiteX54" fmla="*/ 125834 w 1602297"/>
              <a:gd name="connsiteY54" fmla="*/ 2063692 h 4320331"/>
              <a:gd name="connsiteX55" fmla="*/ 134223 w 1602297"/>
              <a:gd name="connsiteY55" fmla="*/ 2038525 h 4320331"/>
              <a:gd name="connsiteX56" fmla="*/ 167779 w 1602297"/>
              <a:gd name="connsiteY56" fmla="*/ 1954635 h 4320331"/>
              <a:gd name="connsiteX57" fmla="*/ 184557 w 1602297"/>
              <a:gd name="connsiteY57" fmla="*/ 1887523 h 4320331"/>
              <a:gd name="connsiteX58" fmla="*/ 209724 w 1602297"/>
              <a:gd name="connsiteY58" fmla="*/ 1812022 h 4320331"/>
              <a:gd name="connsiteX59" fmla="*/ 226502 w 1602297"/>
              <a:gd name="connsiteY59" fmla="*/ 1761688 h 4320331"/>
              <a:gd name="connsiteX60" fmla="*/ 234891 w 1602297"/>
              <a:gd name="connsiteY60" fmla="*/ 1736521 h 4320331"/>
              <a:gd name="connsiteX61" fmla="*/ 251669 w 1602297"/>
              <a:gd name="connsiteY61" fmla="*/ 1711354 h 4320331"/>
              <a:gd name="connsiteX62" fmla="*/ 260058 w 1602297"/>
              <a:gd name="connsiteY62" fmla="*/ 1677799 h 4320331"/>
              <a:gd name="connsiteX63" fmla="*/ 276836 w 1602297"/>
              <a:gd name="connsiteY63" fmla="*/ 1610687 h 4320331"/>
              <a:gd name="connsiteX64" fmla="*/ 293614 w 1602297"/>
              <a:gd name="connsiteY64" fmla="*/ 1585520 h 4320331"/>
              <a:gd name="connsiteX65" fmla="*/ 318781 w 1602297"/>
              <a:gd name="connsiteY65" fmla="*/ 1510019 h 4320331"/>
              <a:gd name="connsiteX66" fmla="*/ 327170 w 1602297"/>
              <a:gd name="connsiteY66" fmla="*/ 1484852 h 4320331"/>
              <a:gd name="connsiteX67" fmla="*/ 343948 w 1602297"/>
              <a:gd name="connsiteY67" fmla="*/ 1459685 h 4320331"/>
              <a:gd name="connsiteX68" fmla="*/ 352337 w 1602297"/>
              <a:gd name="connsiteY68" fmla="*/ 1400962 h 4320331"/>
              <a:gd name="connsiteX69" fmla="*/ 369115 w 1602297"/>
              <a:gd name="connsiteY69" fmla="*/ 1375795 h 4320331"/>
              <a:gd name="connsiteX70" fmla="*/ 377504 w 1602297"/>
              <a:gd name="connsiteY70" fmla="*/ 1350628 h 4320331"/>
              <a:gd name="connsiteX71" fmla="*/ 394282 w 1602297"/>
              <a:gd name="connsiteY71" fmla="*/ 1283516 h 4320331"/>
              <a:gd name="connsiteX72" fmla="*/ 419449 w 1602297"/>
              <a:gd name="connsiteY72" fmla="*/ 1208015 h 4320331"/>
              <a:gd name="connsiteX73" fmla="*/ 427838 w 1602297"/>
              <a:gd name="connsiteY73" fmla="*/ 1182848 h 4320331"/>
              <a:gd name="connsiteX74" fmla="*/ 444616 w 1602297"/>
              <a:gd name="connsiteY74" fmla="*/ 1082180 h 4320331"/>
              <a:gd name="connsiteX75" fmla="*/ 453005 w 1602297"/>
              <a:gd name="connsiteY75" fmla="*/ 1057013 h 4320331"/>
              <a:gd name="connsiteX76" fmla="*/ 469783 w 1602297"/>
              <a:gd name="connsiteY76" fmla="*/ 981512 h 4320331"/>
              <a:gd name="connsiteX77" fmla="*/ 478172 w 1602297"/>
              <a:gd name="connsiteY77" fmla="*/ 906011 h 4320331"/>
              <a:gd name="connsiteX78" fmla="*/ 494950 w 1602297"/>
              <a:gd name="connsiteY78" fmla="*/ 729843 h 4320331"/>
              <a:gd name="connsiteX79" fmla="*/ 503339 w 1602297"/>
              <a:gd name="connsiteY79" fmla="*/ 696287 h 4320331"/>
              <a:gd name="connsiteX80" fmla="*/ 511728 w 1602297"/>
              <a:gd name="connsiteY80" fmla="*/ 645953 h 4320331"/>
              <a:gd name="connsiteX81" fmla="*/ 528506 w 1602297"/>
              <a:gd name="connsiteY81" fmla="*/ 595619 h 4320331"/>
              <a:gd name="connsiteX82" fmla="*/ 545284 w 1602297"/>
              <a:gd name="connsiteY82" fmla="*/ 545285 h 4320331"/>
              <a:gd name="connsiteX83" fmla="*/ 553673 w 1602297"/>
              <a:gd name="connsiteY83" fmla="*/ 520118 h 4320331"/>
              <a:gd name="connsiteX84" fmla="*/ 578840 w 1602297"/>
              <a:gd name="connsiteY84" fmla="*/ 469784 h 4320331"/>
              <a:gd name="connsiteX85" fmla="*/ 612396 w 1602297"/>
              <a:gd name="connsiteY85" fmla="*/ 419450 h 4320331"/>
              <a:gd name="connsiteX86" fmla="*/ 629174 w 1602297"/>
              <a:gd name="connsiteY86" fmla="*/ 394283 h 4320331"/>
              <a:gd name="connsiteX87" fmla="*/ 645952 w 1602297"/>
              <a:gd name="connsiteY87" fmla="*/ 369116 h 4320331"/>
              <a:gd name="connsiteX88" fmla="*/ 662730 w 1602297"/>
              <a:gd name="connsiteY88" fmla="*/ 343949 h 4320331"/>
              <a:gd name="connsiteX89" fmla="*/ 687897 w 1602297"/>
              <a:gd name="connsiteY89" fmla="*/ 318782 h 4320331"/>
              <a:gd name="connsiteX90" fmla="*/ 721453 w 1602297"/>
              <a:gd name="connsiteY90" fmla="*/ 268448 h 4320331"/>
              <a:gd name="connsiteX91" fmla="*/ 738231 w 1602297"/>
              <a:gd name="connsiteY91" fmla="*/ 243281 h 4320331"/>
              <a:gd name="connsiteX92" fmla="*/ 755009 w 1602297"/>
              <a:gd name="connsiteY92" fmla="*/ 218114 h 4320331"/>
              <a:gd name="connsiteX93" fmla="*/ 780176 w 1602297"/>
              <a:gd name="connsiteY93" fmla="*/ 201336 h 4320331"/>
              <a:gd name="connsiteX94" fmla="*/ 822121 w 1602297"/>
              <a:gd name="connsiteY94" fmla="*/ 151002 h 4320331"/>
              <a:gd name="connsiteX95" fmla="*/ 872455 w 1602297"/>
              <a:gd name="connsiteY95" fmla="*/ 117446 h 4320331"/>
              <a:gd name="connsiteX96" fmla="*/ 922789 w 1602297"/>
              <a:gd name="connsiteY96" fmla="*/ 67112 h 4320331"/>
              <a:gd name="connsiteX97" fmla="*/ 947955 w 1602297"/>
              <a:gd name="connsiteY97" fmla="*/ 58723 h 4320331"/>
              <a:gd name="connsiteX98" fmla="*/ 998289 w 1602297"/>
              <a:gd name="connsiteY98" fmla="*/ 25167 h 4320331"/>
              <a:gd name="connsiteX99" fmla="*/ 1048623 w 1602297"/>
              <a:gd name="connsiteY99" fmla="*/ 0 h 4320331"/>
              <a:gd name="connsiteX100" fmla="*/ 1224792 w 1602297"/>
              <a:gd name="connsiteY100" fmla="*/ 33556 h 4320331"/>
              <a:gd name="connsiteX101" fmla="*/ 1275126 w 1602297"/>
              <a:gd name="connsiteY101" fmla="*/ 67112 h 4320331"/>
              <a:gd name="connsiteX102" fmla="*/ 1291904 w 1602297"/>
              <a:gd name="connsiteY102" fmla="*/ 92279 h 4320331"/>
              <a:gd name="connsiteX103" fmla="*/ 1317071 w 1602297"/>
              <a:gd name="connsiteY103" fmla="*/ 109057 h 4320331"/>
              <a:gd name="connsiteX104" fmla="*/ 1333849 w 1602297"/>
              <a:gd name="connsiteY104" fmla="*/ 142613 h 4320331"/>
              <a:gd name="connsiteX105" fmla="*/ 1384183 w 1602297"/>
              <a:gd name="connsiteY105" fmla="*/ 218114 h 4320331"/>
              <a:gd name="connsiteX106" fmla="*/ 1400961 w 1602297"/>
              <a:gd name="connsiteY106" fmla="*/ 251670 h 4320331"/>
              <a:gd name="connsiteX107" fmla="*/ 1434517 w 1602297"/>
              <a:gd name="connsiteY107" fmla="*/ 302004 h 4320331"/>
              <a:gd name="connsiteX108" fmla="*/ 1451295 w 1602297"/>
              <a:gd name="connsiteY108" fmla="*/ 352338 h 4320331"/>
              <a:gd name="connsiteX109" fmla="*/ 1459684 w 1602297"/>
              <a:gd name="connsiteY109" fmla="*/ 377505 h 4320331"/>
              <a:gd name="connsiteX110" fmla="*/ 1468073 w 1602297"/>
              <a:gd name="connsiteY110" fmla="*/ 411061 h 4320331"/>
              <a:gd name="connsiteX111" fmla="*/ 1476462 w 1602297"/>
              <a:gd name="connsiteY111" fmla="*/ 436228 h 4320331"/>
              <a:gd name="connsiteX112" fmla="*/ 1484851 w 1602297"/>
              <a:gd name="connsiteY112" fmla="*/ 469784 h 4320331"/>
              <a:gd name="connsiteX113" fmla="*/ 1493240 w 1602297"/>
              <a:gd name="connsiteY113" fmla="*/ 494951 h 4320331"/>
              <a:gd name="connsiteX114" fmla="*/ 1501629 w 1602297"/>
              <a:gd name="connsiteY114" fmla="*/ 536896 h 4320331"/>
              <a:gd name="connsiteX115" fmla="*/ 1476462 w 1602297"/>
              <a:gd name="connsiteY115" fmla="*/ 989901 h 4320331"/>
              <a:gd name="connsiteX116" fmla="*/ 1459684 w 1602297"/>
              <a:gd name="connsiteY116" fmla="*/ 1073791 h 4320331"/>
              <a:gd name="connsiteX117" fmla="*/ 1442906 w 1602297"/>
              <a:gd name="connsiteY117" fmla="*/ 1124125 h 4320331"/>
              <a:gd name="connsiteX118" fmla="*/ 1434517 w 1602297"/>
              <a:gd name="connsiteY118" fmla="*/ 1149292 h 4320331"/>
              <a:gd name="connsiteX119" fmla="*/ 1417739 w 1602297"/>
              <a:gd name="connsiteY119" fmla="*/ 1174459 h 4320331"/>
              <a:gd name="connsiteX120" fmla="*/ 1392572 w 1602297"/>
              <a:gd name="connsiteY120" fmla="*/ 1266738 h 4320331"/>
              <a:gd name="connsiteX121" fmla="*/ 1375794 w 1602297"/>
              <a:gd name="connsiteY121" fmla="*/ 1291905 h 4320331"/>
              <a:gd name="connsiteX122" fmla="*/ 1367405 w 1602297"/>
              <a:gd name="connsiteY122" fmla="*/ 1325461 h 4320331"/>
              <a:gd name="connsiteX123" fmla="*/ 1342238 w 1602297"/>
              <a:gd name="connsiteY123" fmla="*/ 1384184 h 4320331"/>
              <a:gd name="connsiteX124" fmla="*/ 1317071 w 1602297"/>
              <a:gd name="connsiteY124" fmla="*/ 1417740 h 4320331"/>
              <a:gd name="connsiteX125" fmla="*/ 1291904 w 1602297"/>
              <a:gd name="connsiteY125" fmla="*/ 1468074 h 4320331"/>
              <a:gd name="connsiteX126" fmla="*/ 1275126 w 1602297"/>
              <a:gd name="connsiteY126" fmla="*/ 1526797 h 4320331"/>
              <a:gd name="connsiteX127" fmla="*/ 1258348 w 1602297"/>
              <a:gd name="connsiteY127" fmla="*/ 1551964 h 4320331"/>
              <a:gd name="connsiteX128" fmla="*/ 1241570 w 1602297"/>
              <a:gd name="connsiteY128" fmla="*/ 1602298 h 4320331"/>
              <a:gd name="connsiteX129" fmla="*/ 1224792 w 1602297"/>
              <a:gd name="connsiteY129" fmla="*/ 1652632 h 4320331"/>
              <a:gd name="connsiteX130" fmla="*/ 1216403 w 1602297"/>
              <a:gd name="connsiteY130" fmla="*/ 1677799 h 4320331"/>
              <a:gd name="connsiteX131" fmla="*/ 1182847 w 1602297"/>
              <a:gd name="connsiteY131" fmla="*/ 1686188 h 4320331"/>
              <a:gd name="connsiteX132" fmla="*/ 1157680 w 1602297"/>
              <a:gd name="connsiteY132" fmla="*/ 1736521 h 4320331"/>
              <a:gd name="connsiteX133" fmla="*/ 1140902 w 1602297"/>
              <a:gd name="connsiteY133" fmla="*/ 1786855 h 4320331"/>
              <a:gd name="connsiteX134" fmla="*/ 1132513 w 1602297"/>
              <a:gd name="connsiteY134" fmla="*/ 1820411 h 4320331"/>
              <a:gd name="connsiteX135" fmla="*/ 1115735 w 1602297"/>
              <a:gd name="connsiteY135" fmla="*/ 1845578 h 4320331"/>
              <a:gd name="connsiteX136" fmla="*/ 1107346 w 1602297"/>
              <a:gd name="connsiteY136" fmla="*/ 1879134 h 4320331"/>
              <a:gd name="connsiteX137" fmla="*/ 1082179 w 1602297"/>
              <a:gd name="connsiteY137" fmla="*/ 1954635 h 4320331"/>
              <a:gd name="connsiteX138" fmla="*/ 1073790 w 1602297"/>
              <a:gd name="connsiteY138" fmla="*/ 1979802 h 4320331"/>
              <a:gd name="connsiteX139" fmla="*/ 1065401 w 1602297"/>
              <a:gd name="connsiteY139" fmla="*/ 2004969 h 4320331"/>
              <a:gd name="connsiteX140" fmla="*/ 1048623 w 1602297"/>
              <a:gd name="connsiteY140" fmla="*/ 2030136 h 4320331"/>
              <a:gd name="connsiteX141" fmla="*/ 1031845 w 1602297"/>
              <a:gd name="connsiteY141" fmla="*/ 2080470 h 4320331"/>
              <a:gd name="connsiteX142" fmla="*/ 1023456 w 1602297"/>
              <a:gd name="connsiteY142" fmla="*/ 2105637 h 4320331"/>
              <a:gd name="connsiteX143" fmla="*/ 1015067 w 1602297"/>
              <a:gd name="connsiteY143" fmla="*/ 2130804 h 4320331"/>
              <a:gd name="connsiteX144" fmla="*/ 1006678 w 1602297"/>
              <a:gd name="connsiteY144" fmla="*/ 2164360 h 4320331"/>
              <a:gd name="connsiteX145" fmla="*/ 989900 w 1602297"/>
              <a:gd name="connsiteY145" fmla="*/ 2189527 h 4320331"/>
              <a:gd name="connsiteX146" fmla="*/ 956344 w 1602297"/>
              <a:gd name="connsiteY146" fmla="*/ 2306973 h 4320331"/>
              <a:gd name="connsiteX147" fmla="*/ 931178 w 1602297"/>
              <a:gd name="connsiteY147" fmla="*/ 2399252 h 4320331"/>
              <a:gd name="connsiteX148" fmla="*/ 922789 w 1602297"/>
              <a:gd name="connsiteY148" fmla="*/ 2424419 h 4320331"/>
              <a:gd name="connsiteX149" fmla="*/ 914400 w 1602297"/>
              <a:gd name="connsiteY149" fmla="*/ 2457975 h 4320331"/>
              <a:gd name="connsiteX150" fmla="*/ 906011 w 1602297"/>
              <a:gd name="connsiteY150" fmla="*/ 2499920 h 4320331"/>
              <a:gd name="connsiteX151" fmla="*/ 897622 w 1602297"/>
              <a:gd name="connsiteY151" fmla="*/ 2550254 h 4320331"/>
              <a:gd name="connsiteX152" fmla="*/ 889233 w 1602297"/>
              <a:gd name="connsiteY152" fmla="*/ 2575421 h 4320331"/>
              <a:gd name="connsiteX153" fmla="*/ 880844 w 1602297"/>
              <a:gd name="connsiteY153" fmla="*/ 2617365 h 4320331"/>
              <a:gd name="connsiteX154" fmla="*/ 889233 w 1602297"/>
              <a:gd name="connsiteY154" fmla="*/ 2969703 h 4320331"/>
              <a:gd name="connsiteX155" fmla="*/ 897622 w 1602297"/>
              <a:gd name="connsiteY155" fmla="*/ 2994870 h 4320331"/>
              <a:gd name="connsiteX156" fmla="*/ 914400 w 1602297"/>
              <a:gd name="connsiteY156" fmla="*/ 3020037 h 4320331"/>
              <a:gd name="connsiteX157" fmla="*/ 922789 w 1602297"/>
              <a:gd name="connsiteY157" fmla="*/ 3045204 h 4320331"/>
              <a:gd name="connsiteX158" fmla="*/ 981511 w 1602297"/>
              <a:gd name="connsiteY158" fmla="*/ 3112316 h 4320331"/>
              <a:gd name="connsiteX159" fmla="*/ 1040234 w 1602297"/>
              <a:gd name="connsiteY159" fmla="*/ 3179428 h 4320331"/>
              <a:gd name="connsiteX160" fmla="*/ 1057012 w 1602297"/>
              <a:gd name="connsiteY160" fmla="*/ 3204595 h 4320331"/>
              <a:gd name="connsiteX161" fmla="*/ 1082179 w 1602297"/>
              <a:gd name="connsiteY161" fmla="*/ 3221373 h 4320331"/>
              <a:gd name="connsiteX162" fmla="*/ 1107346 w 1602297"/>
              <a:gd name="connsiteY162" fmla="*/ 3246540 h 4320331"/>
              <a:gd name="connsiteX163" fmla="*/ 1140902 w 1602297"/>
              <a:gd name="connsiteY163" fmla="*/ 3271707 h 4320331"/>
              <a:gd name="connsiteX164" fmla="*/ 1157680 w 1602297"/>
              <a:gd name="connsiteY164" fmla="*/ 3296874 h 4320331"/>
              <a:gd name="connsiteX165" fmla="*/ 1182847 w 1602297"/>
              <a:gd name="connsiteY165" fmla="*/ 3313652 h 4320331"/>
              <a:gd name="connsiteX166" fmla="*/ 1208014 w 1602297"/>
              <a:gd name="connsiteY166" fmla="*/ 3347208 h 4320331"/>
              <a:gd name="connsiteX167" fmla="*/ 1258348 w 1602297"/>
              <a:gd name="connsiteY167" fmla="*/ 3372375 h 4320331"/>
              <a:gd name="connsiteX168" fmla="*/ 1333849 w 1602297"/>
              <a:gd name="connsiteY168" fmla="*/ 3447876 h 4320331"/>
              <a:gd name="connsiteX169" fmla="*/ 1359016 w 1602297"/>
              <a:gd name="connsiteY169" fmla="*/ 3473043 h 4320331"/>
              <a:gd name="connsiteX170" fmla="*/ 1384183 w 1602297"/>
              <a:gd name="connsiteY170" fmla="*/ 3498210 h 4320331"/>
              <a:gd name="connsiteX171" fmla="*/ 1409350 w 1602297"/>
              <a:gd name="connsiteY171" fmla="*/ 3514988 h 4320331"/>
              <a:gd name="connsiteX172" fmla="*/ 1451295 w 1602297"/>
              <a:gd name="connsiteY172" fmla="*/ 3565321 h 4320331"/>
              <a:gd name="connsiteX173" fmla="*/ 1510018 w 1602297"/>
              <a:gd name="connsiteY173" fmla="*/ 3640822 h 4320331"/>
              <a:gd name="connsiteX174" fmla="*/ 1518407 w 1602297"/>
              <a:gd name="connsiteY174" fmla="*/ 3665989 h 4320331"/>
              <a:gd name="connsiteX175" fmla="*/ 1551963 w 1602297"/>
              <a:gd name="connsiteY175" fmla="*/ 3716323 h 4320331"/>
              <a:gd name="connsiteX176" fmla="*/ 1577130 w 1602297"/>
              <a:gd name="connsiteY176" fmla="*/ 3775046 h 4320331"/>
              <a:gd name="connsiteX177" fmla="*/ 1585519 w 1602297"/>
              <a:gd name="connsiteY177" fmla="*/ 3800213 h 4320331"/>
              <a:gd name="connsiteX178" fmla="*/ 1602297 w 1602297"/>
              <a:gd name="connsiteY178" fmla="*/ 3867325 h 4320331"/>
              <a:gd name="connsiteX179" fmla="*/ 1585519 w 1602297"/>
              <a:gd name="connsiteY179" fmla="*/ 4026716 h 4320331"/>
              <a:gd name="connsiteX180" fmla="*/ 1535185 w 1602297"/>
              <a:gd name="connsiteY180" fmla="*/ 4127384 h 4320331"/>
              <a:gd name="connsiteX181" fmla="*/ 1510018 w 1602297"/>
              <a:gd name="connsiteY181" fmla="*/ 4135773 h 4320331"/>
              <a:gd name="connsiteX182" fmla="*/ 1468073 w 1602297"/>
              <a:gd name="connsiteY182" fmla="*/ 4169329 h 4320331"/>
              <a:gd name="connsiteX183" fmla="*/ 1442906 w 1602297"/>
              <a:gd name="connsiteY183" fmla="*/ 4194496 h 4320331"/>
              <a:gd name="connsiteX184" fmla="*/ 1392572 w 1602297"/>
              <a:gd name="connsiteY184" fmla="*/ 4244830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602297" h="4320331">
                <a:moveTo>
                  <a:pt x="1392572" y="4244830"/>
                </a:moveTo>
                <a:cubicBezTo>
                  <a:pt x="1377192" y="4258812"/>
                  <a:pt x="1366346" y="4269812"/>
                  <a:pt x="1350627" y="4278386"/>
                </a:cubicBezTo>
                <a:cubicBezTo>
                  <a:pt x="1335101" y="4286855"/>
                  <a:pt x="1316111" y="4287255"/>
                  <a:pt x="1300293" y="4295164"/>
                </a:cubicBezTo>
                <a:cubicBezTo>
                  <a:pt x="1246572" y="4322024"/>
                  <a:pt x="1279146" y="4310391"/>
                  <a:pt x="1199625" y="4320331"/>
                </a:cubicBezTo>
                <a:cubicBezTo>
                  <a:pt x="1157680" y="4314738"/>
                  <a:pt x="1115588" y="4310153"/>
                  <a:pt x="1073790" y="4303553"/>
                </a:cubicBezTo>
                <a:cubicBezTo>
                  <a:pt x="1044479" y="4298925"/>
                  <a:pt x="1041336" y="4294281"/>
                  <a:pt x="1015067" y="4286775"/>
                </a:cubicBezTo>
                <a:cubicBezTo>
                  <a:pt x="1003981" y="4283608"/>
                  <a:pt x="992554" y="4281699"/>
                  <a:pt x="981511" y="4278386"/>
                </a:cubicBezTo>
                <a:cubicBezTo>
                  <a:pt x="964572" y="4273304"/>
                  <a:pt x="947956" y="4267201"/>
                  <a:pt x="931178" y="4261608"/>
                </a:cubicBezTo>
                <a:cubicBezTo>
                  <a:pt x="922789" y="4258812"/>
                  <a:pt x="913369" y="4258124"/>
                  <a:pt x="906011" y="4253219"/>
                </a:cubicBezTo>
                <a:cubicBezTo>
                  <a:pt x="889233" y="4242034"/>
                  <a:pt x="874807" y="4226040"/>
                  <a:pt x="855677" y="4219663"/>
                </a:cubicBezTo>
                <a:cubicBezTo>
                  <a:pt x="792419" y="4198577"/>
                  <a:pt x="870392" y="4227021"/>
                  <a:pt x="805343" y="4194496"/>
                </a:cubicBezTo>
                <a:cubicBezTo>
                  <a:pt x="797434" y="4190541"/>
                  <a:pt x="787906" y="4190401"/>
                  <a:pt x="780176" y="4186107"/>
                </a:cubicBezTo>
                <a:cubicBezTo>
                  <a:pt x="762549" y="4176314"/>
                  <a:pt x="746620" y="4163736"/>
                  <a:pt x="729842" y="4152551"/>
                </a:cubicBezTo>
                <a:lnTo>
                  <a:pt x="704675" y="4135773"/>
                </a:lnTo>
                <a:cubicBezTo>
                  <a:pt x="656592" y="4063648"/>
                  <a:pt x="720617" y="4148526"/>
                  <a:pt x="662730" y="4102217"/>
                </a:cubicBezTo>
                <a:cubicBezTo>
                  <a:pt x="654857" y="4095919"/>
                  <a:pt x="653081" y="4084179"/>
                  <a:pt x="645952" y="4077050"/>
                </a:cubicBezTo>
                <a:cubicBezTo>
                  <a:pt x="595520" y="4026618"/>
                  <a:pt x="640911" y="4115628"/>
                  <a:pt x="570451" y="4009938"/>
                </a:cubicBezTo>
                <a:cubicBezTo>
                  <a:pt x="528794" y="3947453"/>
                  <a:pt x="582333" y="4024197"/>
                  <a:pt x="528506" y="3959604"/>
                </a:cubicBezTo>
                <a:cubicBezTo>
                  <a:pt x="493552" y="3917659"/>
                  <a:pt x="532701" y="3948419"/>
                  <a:pt x="486561" y="3917659"/>
                </a:cubicBezTo>
                <a:cubicBezTo>
                  <a:pt x="480968" y="3906474"/>
                  <a:pt x="475988" y="3894961"/>
                  <a:pt x="469783" y="3884103"/>
                </a:cubicBezTo>
                <a:cubicBezTo>
                  <a:pt x="464781" y="3875349"/>
                  <a:pt x="457514" y="3867954"/>
                  <a:pt x="453005" y="3858936"/>
                </a:cubicBezTo>
                <a:cubicBezTo>
                  <a:pt x="449050" y="3851027"/>
                  <a:pt x="449521" y="3841127"/>
                  <a:pt x="444616" y="3833769"/>
                </a:cubicBezTo>
                <a:cubicBezTo>
                  <a:pt x="438035" y="3823898"/>
                  <a:pt x="427838" y="3816991"/>
                  <a:pt x="419449" y="3808602"/>
                </a:cubicBezTo>
                <a:cubicBezTo>
                  <a:pt x="404683" y="3764305"/>
                  <a:pt x="415965" y="3790793"/>
                  <a:pt x="377504" y="3733101"/>
                </a:cubicBezTo>
                <a:cubicBezTo>
                  <a:pt x="371911" y="3724712"/>
                  <a:pt x="363914" y="3717499"/>
                  <a:pt x="360726" y="3707934"/>
                </a:cubicBezTo>
                <a:cubicBezTo>
                  <a:pt x="357930" y="3699545"/>
                  <a:pt x="356631" y="3690497"/>
                  <a:pt x="352337" y="3682767"/>
                </a:cubicBezTo>
                <a:cubicBezTo>
                  <a:pt x="342544" y="3665140"/>
                  <a:pt x="325158" y="3651563"/>
                  <a:pt x="318781" y="3632433"/>
                </a:cubicBezTo>
                <a:cubicBezTo>
                  <a:pt x="315985" y="3624044"/>
                  <a:pt x="314347" y="3615175"/>
                  <a:pt x="310392" y="3607266"/>
                </a:cubicBezTo>
                <a:cubicBezTo>
                  <a:pt x="305883" y="3598248"/>
                  <a:pt x="298123" y="3591117"/>
                  <a:pt x="293614" y="3582099"/>
                </a:cubicBezTo>
                <a:cubicBezTo>
                  <a:pt x="289659" y="3574190"/>
                  <a:pt x="289519" y="3564662"/>
                  <a:pt x="285225" y="3556932"/>
                </a:cubicBezTo>
                <a:cubicBezTo>
                  <a:pt x="275432" y="3539305"/>
                  <a:pt x="251669" y="3506599"/>
                  <a:pt x="251669" y="3506599"/>
                </a:cubicBezTo>
                <a:cubicBezTo>
                  <a:pt x="221074" y="3414815"/>
                  <a:pt x="269868" y="3553839"/>
                  <a:pt x="226502" y="3456265"/>
                </a:cubicBezTo>
                <a:cubicBezTo>
                  <a:pt x="219319" y="3440104"/>
                  <a:pt x="215317" y="3422709"/>
                  <a:pt x="209724" y="3405931"/>
                </a:cubicBezTo>
                <a:cubicBezTo>
                  <a:pt x="206928" y="3397542"/>
                  <a:pt x="206240" y="3388122"/>
                  <a:pt x="201335" y="3380764"/>
                </a:cubicBezTo>
                <a:cubicBezTo>
                  <a:pt x="174747" y="3340882"/>
                  <a:pt x="187745" y="3365162"/>
                  <a:pt x="167779" y="3305263"/>
                </a:cubicBezTo>
                <a:cubicBezTo>
                  <a:pt x="164983" y="3296874"/>
                  <a:pt x="164295" y="3287454"/>
                  <a:pt x="159390" y="3280096"/>
                </a:cubicBezTo>
                <a:cubicBezTo>
                  <a:pt x="153797" y="3271707"/>
                  <a:pt x="146707" y="3264142"/>
                  <a:pt x="142612" y="3254929"/>
                </a:cubicBezTo>
                <a:cubicBezTo>
                  <a:pt x="135429" y="3238768"/>
                  <a:pt x="131427" y="3221373"/>
                  <a:pt x="125834" y="3204595"/>
                </a:cubicBezTo>
                <a:lnTo>
                  <a:pt x="100667" y="3129094"/>
                </a:lnTo>
                <a:lnTo>
                  <a:pt x="75500" y="3053593"/>
                </a:lnTo>
                <a:lnTo>
                  <a:pt x="67111" y="3028426"/>
                </a:lnTo>
                <a:cubicBezTo>
                  <a:pt x="64315" y="3020037"/>
                  <a:pt x="60456" y="3011930"/>
                  <a:pt x="58722" y="3003259"/>
                </a:cubicBezTo>
                <a:cubicBezTo>
                  <a:pt x="45811" y="2938703"/>
                  <a:pt x="53791" y="2975147"/>
                  <a:pt x="33555" y="2894202"/>
                </a:cubicBezTo>
                <a:cubicBezTo>
                  <a:pt x="30759" y="2883017"/>
                  <a:pt x="28812" y="2871584"/>
                  <a:pt x="25166" y="2860646"/>
                </a:cubicBezTo>
                <a:cubicBezTo>
                  <a:pt x="4743" y="2799374"/>
                  <a:pt x="12678" y="2827469"/>
                  <a:pt x="0" y="2776756"/>
                </a:cubicBezTo>
                <a:cubicBezTo>
                  <a:pt x="5593" y="2681681"/>
                  <a:pt x="9081" y="2586459"/>
                  <a:pt x="16778" y="2491531"/>
                </a:cubicBezTo>
                <a:cubicBezTo>
                  <a:pt x="17493" y="2482717"/>
                  <a:pt x="22737" y="2474866"/>
                  <a:pt x="25166" y="2466364"/>
                </a:cubicBezTo>
                <a:cubicBezTo>
                  <a:pt x="35398" y="2430551"/>
                  <a:pt x="33292" y="2429798"/>
                  <a:pt x="41944" y="2390863"/>
                </a:cubicBezTo>
                <a:cubicBezTo>
                  <a:pt x="44445" y="2379608"/>
                  <a:pt x="48271" y="2368651"/>
                  <a:pt x="50333" y="2357307"/>
                </a:cubicBezTo>
                <a:cubicBezTo>
                  <a:pt x="53870" y="2337853"/>
                  <a:pt x="55471" y="2318088"/>
                  <a:pt x="58722" y="2298584"/>
                </a:cubicBezTo>
                <a:cubicBezTo>
                  <a:pt x="62182" y="2277825"/>
                  <a:pt x="69467" y="2244199"/>
                  <a:pt x="75500" y="2223083"/>
                </a:cubicBezTo>
                <a:cubicBezTo>
                  <a:pt x="77929" y="2214580"/>
                  <a:pt x="81460" y="2206419"/>
                  <a:pt x="83889" y="2197916"/>
                </a:cubicBezTo>
                <a:cubicBezTo>
                  <a:pt x="87056" y="2186830"/>
                  <a:pt x="88965" y="2175403"/>
                  <a:pt x="92278" y="2164360"/>
                </a:cubicBezTo>
                <a:lnTo>
                  <a:pt x="117445" y="2088859"/>
                </a:lnTo>
                <a:lnTo>
                  <a:pt x="125834" y="2063692"/>
                </a:lnTo>
                <a:cubicBezTo>
                  <a:pt x="128630" y="2055303"/>
                  <a:pt x="130268" y="2046434"/>
                  <a:pt x="134223" y="2038525"/>
                </a:cubicBezTo>
                <a:cubicBezTo>
                  <a:pt x="151580" y="2003811"/>
                  <a:pt x="157413" y="1996100"/>
                  <a:pt x="167779" y="1954635"/>
                </a:cubicBezTo>
                <a:cubicBezTo>
                  <a:pt x="173372" y="1932264"/>
                  <a:pt x="177265" y="1909399"/>
                  <a:pt x="184557" y="1887523"/>
                </a:cubicBezTo>
                <a:lnTo>
                  <a:pt x="209724" y="1812022"/>
                </a:lnTo>
                <a:lnTo>
                  <a:pt x="226502" y="1761688"/>
                </a:lnTo>
                <a:cubicBezTo>
                  <a:pt x="229298" y="1753299"/>
                  <a:pt x="229986" y="1743879"/>
                  <a:pt x="234891" y="1736521"/>
                </a:cubicBezTo>
                <a:lnTo>
                  <a:pt x="251669" y="1711354"/>
                </a:lnTo>
                <a:cubicBezTo>
                  <a:pt x="254465" y="1700169"/>
                  <a:pt x="257557" y="1689054"/>
                  <a:pt x="260058" y="1677799"/>
                </a:cubicBezTo>
                <a:cubicBezTo>
                  <a:pt x="263887" y="1660569"/>
                  <a:pt x="267842" y="1628676"/>
                  <a:pt x="276836" y="1610687"/>
                </a:cubicBezTo>
                <a:cubicBezTo>
                  <a:pt x="281345" y="1601669"/>
                  <a:pt x="289519" y="1594733"/>
                  <a:pt x="293614" y="1585520"/>
                </a:cubicBezTo>
                <a:lnTo>
                  <a:pt x="318781" y="1510019"/>
                </a:lnTo>
                <a:cubicBezTo>
                  <a:pt x="321577" y="1501630"/>
                  <a:pt x="322265" y="1492210"/>
                  <a:pt x="327170" y="1484852"/>
                </a:cubicBezTo>
                <a:lnTo>
                  <a:pt x="343948" y="1459685"/>
                </a:lnTo>
                <a:cubicBezTo>
                  <a:pt x="346744" y="1440111"/>
                  <a:pt x="346655" y="1419901"/>
                  <a:pt x="352337" y="1400962"/>
                </a:cubicBezTo>
                <a:cubicBezTo>
                  <a:pt x="355234" y="1391305"/>
                  <a:pt x="364606" y="1384813"/>
                  <a:pt x="369115" y="1375795"/>
                </a:cubicBezTo>
                <a:cubicBezTo>
                  <a:pt x="373070" y="1367886"/>
                  <a:pt x="375177" y="1359159"/>
                  <a:pt x="377504" y="1350628"/>
                </a:cubicBezTo>
                <a:cubicBezTo>
                  <a:pt x="383571" y="1328381"/>
                  <a:pt x="386990" y="1305392"/>
                  <a:pt x="394282" y="1283516"/>
                </a:cubicBezTo>
                <a:lnTo>
                  <a:pt x="419449" y="1208015"/>
                </a:lnTo>
                <a:cubicBezTo>
                  <a:pt x="422245" y="1199626"/>
                  <a:pt x="425693" y="1191427"/>
                  <a:pt x="427838" y="1182848"/>
                </a:cubicBezTo>
                <a:cubicBezTo>
                  <a:pt x="450064" y="1093943"/>
                  <a:pt x="418432" y="1226193"/>
                  <a:pt x="444616" y="1082180"/>
                </a:cubicBezTo>
                <a:cubicBezTo>
                  <a:pt x="446198" y="1073480"/>
                  <a:pt x="451087" y="1065645"/>
                  <a:pt x="453005" y="1057013"/>
                </a:cubicBezTo>
                <a:cubicBezTo>
                  <a:pt x="472690" y="968428"/>
                  <a:pt x="450898" y="1038167"/>
                  <a:pt x="469783" y="981512"/>
                </a:cubicBezTo>
                <a:cubicBezTo>
                  <a:pt x="472579" y="956345"/>
                  <a:pt x="475879" y="931229"/>
                  <a:pt x="478172" y="906011"/>
                </a:cubicBezTo>
                <a:cubicBezTo>
                  <a:pt x="483985" y="842064"/>
                  <a:pt x="484700" y="791340"/>
                  <a:pt x="494950" y="729843"/>
                </a:cubicBezTo>
                <a:cubicBezTo>
                  <a:pt x="496845" y="718470"/>
                  <a:pt x="501078" y="707593"/>
                  <a:pt x="503339" y="696287"/>
                </a:cubicBezTo>
                <a:cubicBezTo>
                  <a:pt x="506675" y="679608"/>
                  <a:pt x="507603" y="662455"/>
                  <a:pt x="511728" y="645953"/>
                </a:cubicBezTo>
                <a:cubicBezTo>
                  <a:pt x="516017" y="628795"/>
                  <a:pt x="522913" y="612397"/>
                  <a:pt x="528506" y="595619"/>
                </a:cubicBezTo>
                <a:lnTo>
                  <a:pt x="545284" y="545285"/>
                </a:lnTo>
                <a:cubicBezTo>
                  <a:pt x="548080" y="536896"/>
                  <a:pt x="548768" y="527476"/>
                  <a:pt x="553673" y="520118"/>
                </a:cubicBezTo>
                <a:cubicBezTo>
                  <a:pt x="628157" y="408392"/>
                  <a:pt x="520953" y="573980"/>
                  <a:pt x="578840" y="469784"/>
                </a:cubicBezTo>
                <a:cubicBezTo>
                  <a:pt x="588633" y="452157"/>
                  <a:pt x="601211" y="436228"/>
                  <a:pt x="612396" y="419450"/>
                </a:cubicBezTo>
                <a:lnTo>
                  <a:pt x="629174" y="394283"/>
                </a:lnTo>
                <a:lnTo>
                  <a:pt x="645952" y="369116"/>
                </a:lnTo>
                <a:cubicBezTo>
                  <a:pt x="651545" y="360727"/>
                  <a:pt x="655601" y="351078"/>
                  <a:pt x="662730" y="343949"/>
                </a:cubicBezTo>
                <a:cubicBezTo>
                  <a:pt x="671119" y="335560"/>
                  <a:pt x="680613" y="328147"/>
                  <a:pt x="687897" y="318782"/>
                </a:cubicBezTo>
                <a:cubicBezTo>
                  <a:pt x="700277" y="302865"/>
                  <a:pt x="710268" y="285226"/>
                  <a:pt x="721453" y="268448"/>
                </a:cubicBezTo>
                <a:lnTo>
                  <a:pt x="738231" y="243281"/>
                </a:lnTo>
                <a:cubicBezTo>
                  <a:pt x="743824" y="234892"/>
                  <a:pt x="746620" y="223707"/>
                  <a:pt x="755009" y="218114"/>
                </a:cubicBezTo>
                <a:lnTo>
                  <a:pt x="780176" y="201336"/>
                </a:lnTo>
                <a:cubicBezTo>
                  <a:pt x="795090" y="178965"/>
                  <a:pt x="799762" y="168392"/>
                  <a:pt x="822121" y="151002"/>
                </a:cubicBezTo>
                <a:cubicBezTo>
                  <a:pt x="838038" y="138622"/>
                  <a:pt x="858196" y="131705"/>
                  <a:pt x="872455" y="117446"/>
                </a:cubicBezTo>
                <a:cubicBezTo>
                  <a:pt x="889233" y="100668"/>
                  <a:pt x="900279" y="74616"/>
                  <a:pt x="922789" y="67112"/>
                </a:cubicBezTo>
                <a:cubicBezTo>
                  <a:pt x="931178" y="64316"/>
                  <a:pt x="940225" y="63017"/>
                  <a:pt x="947955" y="58723"/>
                </a:cubicBezTo>
                <a:cubicBezTo>
                  <a:pt x="965582" y="48930"/>
                  <a:pt x="979159" y="31544"/>
                  <a:pt x="998289" y="25167"/>
                </a:cubicBezTo>
                <a:cubicBezTo>
                  <a:pt x="1033021" y="13590"/>
                  <a:pt x="1016098" y="21683"/>
                  <a:pt x="1048623" y="0"/>
                </a:cubicBezTo>
                <a:cubicBezTo>
                  <a:pt x="1056683" y="1075"/>
                  <a:pt x="1190862" y="10936"/>
                  <a:pt x="1224792" y="33556"/>
                </a:cubicBezTo>
                <a:lnTo>
                  <a:pt x="1275126" y="67112"/>
                </a:lnTo>
                <a:cubicBezTo>
                  <a:pt x="1280719" y="75501"/>
                  <a:pt x="1284775" y="85150"/>
                  <a:pt x="1291904" y="92279"/>
                </a:cubicBezTo>
                <a:cubicBezTo>
                  <a:pt x="1299033" y="99408"/>
                  <a:pt x="1310616" y="101312"/>
                  <a:pt x="1317071" y="109057"/>
                </a:cubicBezTo>
                <a:cubicBezTo>
                  <a:pt x="1325077" y="118664"/>
                  <a:pt x="1327295" y="131963"/>
                  <a:pt x="1333849" y="142613"/>
                </a:cubicBezTo>
                <a:cubicBezTo>
                  <a:pt x="1349701" y="168373"/>
                  <a:pt x="1370656" y="191060"/>
                  <a:pt x="1384183" y="218114"/>
                </a:cubicBezTo>
                <a:cubicBezTo>
                  <a:pt x="1389776" y="229299"/>
                  <a:pt x="1394527" y="240947"/>
                  <a:pt x="1400961" y="251670"/>
                </a:cubicBezTo>
                <a:cubicBezTo>
                  <a:pt x="1411336" y="268961"/>
                  <a:pt x="1428140" y="282874"/>
                  <a:pt x="1434517" y="302004"/>
                </a:cubicBezTo>
                <a:lnTo>
                  <a:pt x="1451295" y="352338"/>
                </a:lnTo>
                <a:cubicBezTo>
                  <a:pt x="1454091" y="360727"/>
                  <a:pt x="1457539" y="368926"/>
                  <a:pt x="1459684" y="377505"/>
                </a:cubicBezTo>
                <a:cubicBezTo>
                  <a:pt x="1462480" y="388690"/>
                  <a:pt x="1464906" y="399975"/>
                  <a:pt x="1468073" y="411061"/>
                </a:cubicBezTo>
                <a:cubicBezTo>
                  <a:pt x="1470502" y="419564"/>
                  <a:pt x="1474033" y="427725"/>
                  <a:pt x="1476462" y="436228"/>
                </a:cubicBezTo>
                <a:cubicBezTo>
                  <a:pt x="1479629" y="447314"/>
                  <a:pt x="1481684" y="458698"/>
                  <a:pt x="1484851" y="469784"/>
                </a:cubicBezTo>
                <a:cubicBezTo>
                  <a:pt x="1487280" y="478287"/>
                  <a:pt x="1491095" y="486372"/>
                  <a:pt x="1493240" y="494951"/>
                </a:cubicBezTo>
                <a:cubicBezTo>
                  <a:pt x="1496698" y="508784"/>
                  <a:pt x="1498833" y="522914"/>
                  <a:pt x="1501629" y="536896"/>
                </a:cubicBezTo>
                <a:cubicBezTo>
                  <a:pt x="1489292" y="826815"/>
                  <a:pt x="1502661" y="819610"/>
                  <a:pt x="1476462" y="989901"/>
                </a:cubicBezTo>
                <a:cubicBezTo>
                  <a:pt x="1471688" y="1020931"/>
                  <a:pt x="1468463" y="1044527"/>
                  <a:pt x="1459684" y="1073791"/>
                </a:cubicBezTo>
                <a:cubicBezTo>
                  <a:pt x="1454602" y="1090731"/>
                  <a:pt x="1448499" y="1107347"/>
                  <a:pt x="1442906" y="1124125"/>
                </a:cubicBezTo>
                <a:cubicBezTo>
                  <a:pt x="1440110" y="1132514"/>
                  <a:pt x="1439422" y="1141934"/>
                  <a:pt x="1434517" y="1149292"/>
                </a:cubicBezTo>
                <a:cubicBezTo>
                  <a:pt x="1428924" y="1157681"/>
                  <a:pt x="1421834" y="1165246"/>
                  <a:pt x="1417739" y="1174459"/>
                </a:cubicBezTo>
                <a:cubicBezTo>
                  <a:pt x="1352408" y="1321455"/>
                  <a:pt x="1439939" y="1140425"/>
                  <a:pt x="1392572" y="1266738"/>
                </a:cubicBezTo>
                <a:cubicBezTo>
                  <a:pt x="1389032" y="1276178"/>
                  <a:pt x="1381387" y="1283516"/>
                  <a:pt x="1375794" y="1291905"/>
                </a:cubicBezTo>
                <a:cubicBezTo>
                  <a:pt x="1372998" y="1303090"/>
                  <a:pt x="1370572" y="1314375"/>
                  <a:pt x="1367405" y="1325461"/>
                </a:cubicBezTo>
                <a:cubicBezTo>
                  <a:pt x="1361396" y="1346492"/>
                  <a:pt x="1354012" y="1365346"/>
                  <a:pt x="1342238" y="1384184"/>
                </a:cubicBezTo>
                <a:cubicBezTo>
                  <a:pt x="1334828" y="1396040"/>
                  <a:pt x="1325460" y="1406555"/>
                  <a:pt x="1317071" y="1417740"/>
                </a:cubicBezTo>
                <a:cubicBezTo>
                  <a:pt x="1295985" y="1480998"/>
                  <a:pt x="1324429" y="1403025"/>
                  <a:pt x="1291904" y="1468074"/>
                </a:cubicBezTo>
                <a:cubicBezTo>
                  <a:pt x="1275579" y="1500724"/>
                  <a:pt x="1291253" y="1489167"/>
                  <a:pt x="1275126" y="1526797"/>
                </a:cubicBezTo>
                <a:cubicBezTo>
                  <a:pt x="1271154" y="1536064"/>
                  <a:pt x="1262443" y="1542751"/>
                  <a:pt x="1258348" y="1551964"/>
                </a:cubicBezTo>
                <a:cubicBezTo>
                  <a:pt x="1251165" y="1568125"/>
                  <a:pt x="1247163" y="1585520"/>
                  <a:pt x="1241570" y="1602298"/>
                </a:cubicBezTo>
                <a:lnTo>
                  <a:pt x="1224792" y="1652632"/>
                </a:lnTo>
                <a:cubicBezTo>
                  <a:pt x="1221996" y="1661021"/>
                  <a:pt x="1224982" y="1675654"/>
                  <a:pt x="1216403" y="1677799"/>
                </a:cubicBezTo>
                <a:lnTo>
                  <a:pt x="1182847" y="1686188"/>
                </a:lnTo>
                <a:cubicBezTo>
                  <a:pt x="1152250" y="1777975"/>
                  <a:pt x="1201049" y="1638940"/>
                  <a:pt x="1157680" y="1736521"/>
                </a:cubicBezTo>
                <a:cubicBezTo>
                  <a:pt x="1150497" y="1752682"/>
                  <a:pt x="1146495" y="1770077"/>
                  <a:pt x="1140902" y="1786855"/>
                </a:cubicBezTo>
                <a:cubicBezTo>
                  <a:pt x="1137256" y="1797793"/>
                  <a:pt x="1137055" y="1809814"/>
                  <a:pt x="1132513" y="1820411"/>
                </a:cubicBezTo>
                <a:cubicBezTo>
                  <a:pt x="1128541" y="1829678"/>
                  <a:pt x="1121328" y="1837189"/>
                  <a:pt x="1115735" y="1845578"/>
                </a:cubicBezTo>
                <a:cubicBezTo>
                  <a:pt x="1112939" y="1856763"/>
                  <a:pt x="1110659" y="1868091"/>
                  <a:pt x="1107346" y="1879134"/>
                </a:cubicBezTo>
                <a:lnTo>
                  <a:pt x="1082179" y="1954635"/>
                </a:lnTo>
                <a:lnTo>
                  <a:pt x="1073790" y="1979802"/>
                </a:lnTo>
                <a:cubicBezTo>
                  <a:pt x="1070994" y="1988191"/>
                  <a:pt x="1070306" y="1997611"/>
                  <a:pt x="1065401" y="2004969"/>
                </a:cubicBezTo>
                <a:cubicBezTo>
                  <a:pt x="1059808" y="2013358"/>
                  <a:pt x="1052718" y="2020923"/>
                  <a:pt x="1048623" y="2030136"/>
                </a:cubicBezTo>
                <a:cubicBezTo>
                  <a:pt x="1041440" y="2046297"/>
                  <a:pt x="1037438" y="2063692"/>
                  <a:pt x="1031845" y="2080470"/>
                </a:cubicBezTo>
                <a:lnTo>
                  <a:pt x="1023456" y="2105637"/>
                </a:lnTo>
                <a:cubicBezTo>
                  <a:pt x="1020660" y="2114026"/>
                  <a:pt x="1017212" y="2122225"/>
                  <a:pt x="1015067" y="2130804"/>
                </a:cubicBezTo>
                <a:cubicBezTo>
                  <a:pt x="1012271" y="2141989"/>
                  <a:pt x="1011220" y="2153763"/>
                  <a:pt x="1006678" y="2164360"/>
                </a:cubicBezTo>
                <a:cubicBezTo>
                  <a:pt x="1002706" y="2173627"/>
                  <a:pt x="993995" y="2180314"/>
                  <a:pt x="989900" y="2189527"/>
                </a:cubicBezTo>
                <a:cubicBezTo>
                  <a:pt x="968356" y="2238001"/>
                  <a:pt x="974118" y="2253651"/>
                  <a:pt x="956344" y="2306973"/>
                </a:cubicBezTo>
                <a:cubicBezTo>
                  <a:pt x="920350" y="2414956"/>
                  <a:pt x="954891" y="2304392"/>
                  <a:pt x="931178" y="2399252"/>
                </a:cubicBezTo>
                <a:cubicBezTo>
                  <a:pt x="929033" y="2407831"/>
                  <a:pt x="925218" y="2415916"/>
                  <a:pt x="922789" y="2424419"/>
                </a:cubicBezTo>
                <a:cubicBezTo>
                  <a:pt x="919622" y="2435505"/>
                  <a:pt x="916901" y="2446720"/>
                  <a:pt x="914400" y="2457975"/>
                </a:cubicBezTo>
                <a:cubicBezTo>
                  <a:pt x="911307" y="2471894"/>
                  <a:pt x="908562" y="2485891"/>
                  <a:pt x="906011" y="2499920"/>
                </a:cubicBezTo>
                <a:cubicBezTo>
                  <a:pt x="902968" y="2516655"/>
                  <a:pt x="901312" y="2533650"/>
                  <a:pt x="897622" y="2550254"/>
                </a:cubicBezTo>
                <a:cubicBezTo>
                  <a:pt x="895704" y="2558886"/>
                  <a:pt x="891378" y="2566842"/>
                  <a:pt x="889233" y="2575421"/>
                </a:cubicBezTo>
                <a:cubicBezTo>
                  <a:pt x="885775" y="2589254"/>
                  <a:pt x="883640" y="2603384"/>
                  <a:pt x="880844" y="2617365"/>
                </a:cubicBezTo>
                <a:cubicBezTo>
                  <a:pt x="864695" y="2778850"/>
                  <a:pt x="866996" y="2710269"/>
                  <a:pt x="889233" y="2969703"/>
                </a:cubicBezTo>
                <a:cubicBezTo>
                  <a:pt x="889988" y="2978513"/>
                  <a:pt x="893667" y="2986961"/>
                  <a:pt x="897622" y="2994870"/>
                </a:cubicBezTo>
                <a:cubicBezTo>
                  <a:pt x="902131" y="3003888"/>
                  <a:pt x="909891" y="3011019"/>
                  <a:pt x="914400" y="3020037"/>
                </a:cubicBezTo>
                <a:cubicBezTo>
                  <a:pt x="918355" y="3027946"/>
                  <a:pt x="918495" y="3037474"/>
                  <a:pt x="922789" y="3045204"/>
                </a:cubicBezTo>
                <a:cubicBezTo>
                  <a:pt x="951574" y="3097019"/>
                  <a:pt x="944747" y="3087807"/>
                  <a:pt x="981511" y="3112316"/>
                </a:cubicBezTo>
                <a:cubicBezTo>
                  <a:pt x="1020660" y="3171039"/>
                  <a:pt x="998289" y="3151465"/>
                  <a:pt x="1040234" y="3179428"/>
                </a:cubicBezTo>
                <a:cubicBezTo>
                  <a:pt x="1045827" y="3187817"/>
                  <a:pt x="1049883" y="3197466"/>
                  <a:pt x="1057012" y="3204595"/>
                </a:cubicBezTo>
                <a:cubicBezTo>
                  <a:pt x="1064141" y="3211724"/>
                  <a:pt x="1074434" y="3214918"/>
                  <a:pt x="1082179" y="3221373"/>
                </a:cubicBezTo>
                <a:cubicBezTo>
                  <a:pt x="1091293" y="3228968"/>
                  <a:pt x="1098338" y="3238819"/>
                  <a:pt x="1107346" y="3246540"/>
                </a:cubicBezTo>
                <a:cubicBezTo>
                  <a:pt x="1117962" y="3255639"/>
                  <a:pt x="1131015" y="3261820"/>
                  <a:pt x="1140902" y="3271707"/>
                </a:cubicBezTo>
                <a:cubicBezTo>
                  <a:pt x="1148031" y="3278836"/>
                  <a:pt x="1150551" y="3289745"/>
                  <a:pt x="1157680" y="3296874"/>
                </a:cubicBezTo>
                <a:cubicBezTo>
                  <a:pt x="1164809" y="3304003"/>
                  <a:pt x="1175718" y="3306523"/>
                  <a:pt x="1182847" y="3313652"/>
                </a:cubicBezTo>
                <a:cubicBezTo>
                  <a:pt x="1192734" y="3323539"/>
                  <a:pt x="1198127" y="3337321"/>
                  <a:pt x="1208014" y="3347208"/>
                </a:cubicBezTo>
                <a:cubicBezTo>
                  <a:pt x="1224276" y="3363470"/>
                  <a:pt x="1237879" y="3365552"/>
                  <a:pt x="1258348" y="3372375"/>
                </a:cubicBezTo>
                <a:lnTo>
                  <a:pt x="1333849" y="3447876"/>
                </a:lnTo>
                <a:lnTo>
                  <a:pt x="1359016" y="3473043"/>
                </a:lnTo>
                <a:cubicBezTo>
                  <a:pt x="1367405" y="3481432"/>
                  <a:pt x="1374312" y="3491629"/>
                  <a:pt x="1384183" y="3498210"/>
                </a:cubicBezTo>
                <a:lnTo>
                  <a:pt x="1409350" y="3514988"/>
                </a:lnTo>
                <a:cubicBezTo>
                  <a:pt x="1469313" y="3604930"/>
                  <a:pt x="1375925" y="3468417"/>
                  <a:pt x="1451295" y="3565321"/>
                </a:cubicBezTo>
                <a:cubicBezTo>
                  <a:pt x="1521535" y="3655629"/>
                  <a:pt x="1452882" y="3583686"/>
                  <a:pt x="1510018" y="3640822"/>
                </a:cubicBezTo>
                <a:cubicBezTo>
                  <a:pt x="1512814" y="3649211"/>
                  <a:pt x="1514113" y="3658259"/>
                  <a:pt x="1518407" y="3665989"/>
                </a:cubicBezTo>
                <a:cubicBezTo>
                  <a:pt x="1528200" y="3683616"/>
                  <a:pt x="1545586" y="3697193"/>
                  <a:pt x="1551963" y="3716323"/>
                </a:cubicBezTo>
                <a:cubicBezTo>
                  <a:pt x="1571637" y="3775344"/>
                  <a:pt x="1546031" y="3702482"/>
                  <a:pt x="1577130" y="3775046"/>
                </a:cubicBezTo>
                <a:cubicBezTo>
                  <a:pt x="1580613" y="3783174"/>
                  <a:pt x="1583192" y="3791682"/>
                  <a:pt x="1585519" y="3800213"/>
                </a:cubicBezTo>
                <a:cubicBezTo>
                  <a:pt x="1591586" y="3822460"/>
                  <a:pt x="1602297" y="3867325"/>
                  <a:pt x="1602297" y="3867325"/>
                </a:cubicBezTo>
                <a:cubicBezTo>
                  <a:pt x="1596704" y="3920455"/>
                  <a:pt x="1593959" y="3973963"/>
                  <a:pt x="1585519" y="4026716"/>
                </a:cubicBezTo>
                <a:cubicBezTo>
                  <a:pt x="1582583" y="4045067"/>
                  <a:pt x="1555499" y="4120613"/>
                  <a:pt x="1535185" y="4127384"/>
                </a:cubicBezTo>
                <a:lnTo>
                  <a:pt x="1510018" y="4135773"/>
                </a:lnTo>
                <a:cubicBezTo>
                  <a:pt x="1472495" y="4192058"/>
                  <a:pt x="1516698" y="4136913"/>
                  <a:pt x="1468073" y="4169329"/>
                </a:cubicBezTo>
                <a:cubicBezTo>
                  <a:pt x="1458202" y="4175910"/>
                  <a:pt x="1452271" y="4187212"/>
                  <a:pt x="1442906" y="4194496"/>
                </a:cubicBezTo>
                <a:cubicBezTo>
                  <a:pt x="1357534" y="4260897"/>
                  <a:pt x="1407952" y="4230848"/>
                  <a:pt x="1392572"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3219339561"/>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F</a:t>
            </a:r>
            <a:r>
              <a:rPr lang="en-US" sz="1800" dirty="0"/>
              <a:t> </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148115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3921278289"/>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F</a:t>
            </a:r>
            <a:r>
              <a:rPr lang="en-US" sz="1800" dirty="0"/>
              <a:t> </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75567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5 scribes please</a:t>
            </a:r>
          </a:p>
          <a:p>
            <a:pPr lvl="1"/>
            <a:r>
              <a:rPr lang="en-US" dirty="0"/>
              <a:t>Write names on white board to remember</a:t>
            </a:r>
          </a:p>
          <a:p>
            <a:r>
              <a:rPr lang="en-US" dirty="0"/>
              <a:t>Homework 8 Graphs is Due next Thu</a:t>
            </a:r>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3</a:t>
            </a:fld>
            <a:endParaRPr lang="en-US"/>
          </a:p>
        </p:txBody>
      </p:sp>
    </p:spTree>
    <p:extLst>
      <p:ext uri="{BB962C8B-B14F-4D97-AF65-F5344CB8AC3E}">
        <p14:creationId xmlns:p14="http://schemas.microsoft.com/office/powerpoint/2010/main" val="37127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extLst>
              <p:ext uri="{D42A27DB-BD31-4B8C-83A1-F6EECF244321}">
                <p14:modId xmlns:p14="http://schemas.microsoft.com/office/powerpoint/2010/main" val="2368968939"/>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F</a:t>
            </a:r>
            <a:r>
              <a:rPr lang="en-US" sz="1800" dirty="0"/>
              <a:t> </a:t>
            </a:r>
          </a:p>
          <a:p>
            <a:pPr marL="45720" indent="0">
              <a:buNone/>
            </a:pPr>
            <a:r>
              <a:rPr lang="en-US" sz="1800" dirty="0"/>
              <a:t>Now we’ve solidified the shortest path from A to F as [A, B, F] with a distance of 18.</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spTree>
    <p:extLst>
      <p:ext uri="{BB962C8B-B14F-4D97-AF65-F5344CB8AC3E}">
        <p14:creationId xmlns:p14="http://schemas.microsoft.com/office/powerpoint/2010/main" val="471487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E in a distance of 15 + 6</a:t>
            </a:r>
          </a:p>
          <a:p>
            <a:pPr lvl="1"/>
            <a:r>
              <a:rPr lang="en-US" sz="1600" dirty="0"/>
              <a:t>D in a distance of 18 + 8</a:t>
            </a:r>
          </a:p>
          <a:p>
            <a:pPr lvl="1"/>
            <a:r>
              <a:rPr lang="en-US" sz="1600" dirty="0"/>
              <a:t>G in a distance of 18 + 21</a:t>
            </a:r>
          </a:p>
          <a:p>
            <a:pPr marL="45720" indent="0">
              <a:buNone/>
            </a:pPr>
            <a:r>
              <a:rPr lang="en-US" sz="1800" dirty="0"/>
              <a:t>The last two paths are using vertex F.</a:t>
            </a:r>
          </a:p>
          <a:p>
            <a:pPr lvl="1"/>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3680836767"/>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6737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E in a distance of 15 + 6</a:t>
            </a:r>
          </a:p>
          <a:p>
            <a:pPr lvl="1"/>
            <a:r>
              <a:rPr lang="en-US" sz="1600" dirty="0"/>
              <a:t>D in a distance of 18 + 8</a:t>
            </a:r>
          </a:p>
          <a:p>
            <a:pPr lvl="1"/>
            <a:r>
              <a:rPr lang="en-US" sz="1600" dirty="0"/>
              <a:t>G in a distance of 18 + 21</a:t>
            </a:r>
          </a:p>
          <a:p>
            <a:pPr marL="45720" indent="0">
              <a:buNone/>
            </a:pPr>
            <a:r>
              <a:rPr lang="en-US" sz="1800" dirty="0"/>
              <a:t>The last two paths are using vertex F.</a:t>
            </a:r>
          </a:p>
          <a:p>
            <a:pPr marL="45720" indent="0">
              <a:buNone/>
            </a:pPr>
            <a:r>
              <a:rPr lang="en-US" sz="1800" dirty="0"/>
              <a:t>Let’s update our table with these new distances and paths.</a:t>
            </a:r>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4081315249"/>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772968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E in a distance of 15 + 6</a:t>
            </a:r>
          </a:p>
          <a:p>
            <a:pPr lvl="1"/>
            <a:r>
              <a:rPr lang="en-US" sz="1600" dirty="0"/>
              <a:t>D in a distance of 18 + 8</a:t>
            </a:r>
          </a:p>
          <a:p>
            <a:pPr lvl="1"/>
            <a:r>
              <a:rPr lang="en-US" sz="1600" dirty="0"/>
              <a:t>G in a distance of 18 + 21</a:t>
            </a:r>
          </a:p>
          <a:p>
            <a:pPr marL="45720" indent="0">
              <a:buNone/>
            </a:pPr>
            <a:r>
              <a:rPr lang="en-US" sz="1800" dirty="0"/>
              <a:t>The last two paths are using vertex F.</a:t>
            </a:r>
          </a:p>
          <a:p>
            <a:pPr marL="45720" indent="0">
              <a:buNone/>
            </a:pPr>
            <a:r>
              <a:rPr lang="en-US" sz="1800" dirty="0"/>
              <a:t>Let’s update our table with these new distances and paths.</a:t>
            </a:r>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1806806334"/>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3082349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E in a distance of 15 + 6</a:t>
            </a:r>
          </a:p>
          <a:p>
            <a:pPr lvl="1"/>
            <a:r>
              <a:rPr lang="en-US" sz="1600" dirty="0"/>
              <a:t>D in a distance of 18 + 8</a:t>
            </a:r>
          </a:p>
          <a:p>
            <a:pPr lvl="1"/>
            <a:r>
              <a:rPr lang="en-US" sz="1600" dirty="0"/>
              <a:t>G in a distance of 18 + 21</a:t>
            </a:r>
          </a:p>
          <a:p>
            <a:pPr marL="45720" indent="0">
              <a:buNone/>
            </a:pPr>
            <a:r>
              <a:rPr lang="en-US" sz="1800" dirty="0"/>
              <a:t>The last two paths are using vertex F.</a:t>
            </a:r>
          </a:p>
          <a:p>
            <a:pPr marL="45720" indent="0">
              <a:buNone/>
            </a:pPr>
            <a:r>
              <a:rPr lang="en-US" sz="1800" dirty="0"/>
              <a:t>Let’s update our table with these new distances and paths.</a:t>
            </a:r>
          </a:p>
          <a:p>
            <a:pPr marL="45720" indent="0">
              <a:buNone/>
            </a:pPr>
            <a:r>
              <a:rPr lang="en-US" sz="1800" dirty="0"/>
              <a:t>G is now reachable, but it’s not guaranteed this current path [A, B, F, G] is the shortest.</a:t>
            </a:r>
            <a:endParaRPr lang="en-US" sz="16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2949824660"/>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412344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B48457-0F16-493E-B2F9-9A48CC0B9D19}"/>
              </a:ext>
            </a:extLst>
          </p:cNvPr>
          <p:cNvSpPr/>
          <p:nvPr/>
        </p:nvSpPr>
        <p:spPr>
          <a:xfrm>
            <a:off x="4692611" y="1551963"/>
            <a:ext cx="3738447" cy="4321511"/>
          </a:xfrm>
          <a:custGeom>
            <a:avLst/>
            <a:gdLst>
              <a:gd name="connsiteX0" fmla="*/ 3263317 w 3724834"/>
              <a:gd name="connsiteY0" fmla="*/ 4228052 h 4229232"/>
              <a:gd name="connsiteX1" fmla="*/ 3221372 w 3724834"/>
              <a:gd name="connsiteY1" fmla="*/ 4202885 h 4229232"/>
              <a:gd name="connsiteX2" fmla="*/ 3204594 w 3724834"/>
              <a:gd name="connsiteY2" fmla="*/ 4177718 h 4229232"/>
              <a:gd name="connsiteX3" fmla="*/ 3179427 w 3724834"/>
              <a:gd name="connsiteY3" fmla="*/ 4169329 h 4229232"/>
              <a:gd name="connsiteX4" fmla="*/ 3129093 w 3724834"/>
              <a:gd name="connsiteY4" fmla="*/ 4135773 h 4229232"/>
              <a:gd name="connsiteX5" fmla="*/ 3103926 w 3724834"/>
              <a:gd name="connsiteY5" fmla="*/ 4118995 h 4229232"/>
              <a:gd name="connsiteX6" fmla="*/ 3078759 w 3724834"/>
              <a:gd name="connsiteY6" fmla="*/ 4110606 h 4229232"/>
              <a:gd name="connsiteX7" fmla="*/ 2994870 w 3724834"/>
              <a:gd name="connsiteY7" fmla="*/ 4060272 h 4229232"/>
              <a:gd name="connsiteX8" fmla="*/ 2969703 w 3724834"/>
              <a:gd name="connsiteY8" fmla="*/ 4051883 h 4229232"/>
              <a:gd name="connsiteX9" fmla="*/ 2919369 w 3724834"/>
              <a:gd name="connsiteY9" fmla="*/ 4009938 h 4229232"/>
              <a:gd name="connsiteX10" fmla="*/ 2869035 w 3724834"/>
              <a:gd name="connsiteY10" fmla="*/ 3976382 h 4229232"/>
              <a:gd name="connsiteX11" fmla="*/ 2852257 w 3724834"/>
              <a:gd name="connsiteY11" fmla="*/ 3951215 h 4229232"/>
              <a:gd name="connsiteX12" fmla="*/ 2827090 w 3724834"/>
              <a:gd name="connsiteY12" fmla="*/ 3942826 h 4229232"/>
              <a:gd name="connsiteX13" fmla="*/ 2801923 w 3724834"/>
              <a:gd name="connsiteY13" fmla="*/ 3926048 h 4229232"/>
              <a:gd name="connsiteX14" fmla="*/ 2759978 w 3724834"/>
              <a:gd name="connsiteY14" fmla="*/ 3884103 h 4229232"/>
              <a:gd name="connsiteX15" fmla="*/ 2743200 w 3724834"/>
              <a:gd name="connsiteY15" fmla="*/ 3858936 h 4229232"/>
              <a:gd name="connsiteX16" fmla="*/ 2718033 w 3724834"/>
              <a:gd name="connsiteY16" fmla="*/ 3833769 h 4229232"/>
              <a:gd name="connsiteX17" fmla="*/ 2659310 w 3724834"/>
              <a:gd name="connsiteY17" fmla="*/ 3766657 h 4229232"/>
              <a:gd name="connsiteX18" fmla="*/ 2650921 w 3724834"/>
              <a:gd name="connsiteY18" fmla="*/ 3741490 h 4229232"/>
              <a:gd name="connsiteX19" fmla="*/ 2625754 w 3724834"/>
              <a:gd name="connsiteY19" fmla="*/ 3724712 h 4229232"/>
              <a:gd name="connsiteX20" fmla="*/ 2600587 w 3724834"/>
              <a:gd name="connsiteY20" fmla="*/ 3699545 h 4229232"/>
              <a:gd name="connsiteX21" fmla="*/ 2558642 w 3724834"/>
              <a:gd name="connsiteY21" fmla="*/ 3624044 h 4229232"/>
              <a:gd name="connsiteX22" fmla="*/ 2541864 w 3724834"/>
              <a:gd name="connsiteY22" fmla="*/ 3598877 h 4229232"/>
              <a:gd name="connsiteX23" fmla="*/ 2516697 w 3724834"/>
              <a:gd name="connsiteY23" fmla="*/ 3573710 h 4229232"/>
              <a:gd name="connsiteX24" fmla="*/ 2483141 w 3724834"/>
              <a:gd name="connsiteY24" fmla="*/ 3523376 h 4229232"/>
              <a:gd name="connsiteX25" fmla="*/ 2449585 w 3724834"/>
              <a:gd name="connsiteY25" fmla="*/ 3473042 h 4229232"/>
              <a:gd name="connsiteX26" fmla="*/ 2432807 w 3724834"/>
              <a:gd name="connsiteY26" fmla="*/ 3447875 h 4229232"/>
              <a:gd name="connsiteX27" fmla="*/ 2416029 w 3724834"/>
              <a:gd name="connsiteY27" fmla="*/ 3422708 h 4229232"/>
              <a:gd name="connsiteX28" fmla="*/ 2390862 w 3724834"/>
              <a:gd name="connsiteY28" fmla="*/ 3405930 h 4229232"/>
              <a:gd name="connsiteX29" fmla="*/ 2365695 w 3724834"/>
              <a:gd name="connsiteY29" fmla="*/ 3355597 h 4229232"/>
              <a:gd name="connsiteX30" fmla="*/ 2340528 w 3724834"/>
              <a:gd name="connsiteY30" fmla="*/ 3338819 h 4229232"/>
              <a:gd name="connsiteX31" fmla="*/ 2323750 w 3724834"/>
              <a:gd name="connsiteY31" fmla="*/ 3313652 h 4229232"/>
              <a:gd name="connsiteX32" fmla="*/ 2273416 w 3724834"/>
              <a:gd name="connsiteY32" fmla="*/ 3280096 h 4229232"/>
              <a:gd name="connsiteX33" fmla="*/ 2248249 w 3724834"/>
              <a:gd name="connsiteY33" fmla="*/ 3263318 h 4229232"/>
              <a:gd name="connsiteX34" fmla="*/ 2197915 w 3724834"/>
              <a:gd name="connsiteY34" fmla="*/ 3246540 h 4229232"/>
              <a:gd name="connsiteX35" fmla="*/ 2172748 w 3724834"/>
              <a:gd name="connsiteY35" fmla="*/ 3238151 h 4229232"/>
              <a:gd name="connsiteX36" fmla="*/ 2147582 w 3724834"/>
              <a:gd name="connsiteY36" fmla="*/ 3229762 h 4229232"/>
              <a:gd name="connsiteX37" fmla="*/ 1996580 w 3724834"/>
              <a:gd name="connsiteY37" fmla="*/ 3246540 h 4229232"/>
              <a:gd name="connsiteX38" fmla="*/ 1921079 w 3724834"/>
              <a:gd name="connsiteY38" fmla="*/ 3280096 h 4229232"/>
              <a:gd name="connsiteX39" fmla="*/ 1870745 w 3724834"/>
              <a:gd name="connsiteY39" fmla="*/ 3296874 h 4229232"/>
              <a:gd name="connsiteX40" fmla="*/ 1812022 w 3724834"/>
              <a:gd name="connsiteY40" fmla="*/ 3313652 h 4229232"/>
              <a:gd name="connsiteX41" fmla="*/ 1786855 w 3724834"/>
              <a:gd name="connsiteY41" fmla="*/ 3330430 h 4229232"/>
              <a:gd name="connsiteX42" fmla="*/ 1577130 w 3724834"/>
              <a:gd name="connsiteY42" fmla="*/ 3355597 h 4229232"/>
              <a:gd name="connsiteX43" fmla="*/ 1241570 w 3724834"/>
              <a:gd name="connsiteY43" fmla="*/ 3338819 h 4229232"/>
              <a:gd name="connsiteX44" fmla="*/ 771787 w 3724834"/>
              <a:gd name="connsiteY44" fmla="*/ 3330430 h 4229232"/>
              <a:gd name="connsiteX45" fmla="*/ 595618 w 3724834"/>
              <a:gd name="connsiteY45" fmla="*/ 3313652 h 4229232"/>
              <a:gd name="connsiteX46" fmla="*/ 520117 w 3724834"/>
              <a:gd name="connsiteY46" fmla="*/ 3296874 h 4229232"/>
              <a:gd name="connsiteX47" fmla="*/ 411060 w 3724834"/>
              <a:gd name="connsiteY47" fmla="*/ 3280096 h 4229232"/>
              <a:gd name="connsiteX48" fmla="*/ 385893 w 3724834"/>
              <a:gd name="connsiteY48" fmla="*/ 3271707 h 4229232"/>
              <a:gd name="connsiteX49" fmla="*/ 352337 w 3724834"/>
              <a:gd name="connsiteY49" fmla="*/ 3263318 h 4229232"/>
              <a:gd name="connsiteX50" fmla="*/ 302004 w 3724834"/>
              <a:gd name="connsiteY50" fmla="*/ 3229762 h 4229232"/>
              <a:gd name="connsiteX51" fmla="*/ 251670 w 3724834"/>
              <a:gd name="connsiteY51" fmla="*/ 3212984 h 4229232"/>
              <a:gd name="connsiteX52" fmla="*/ 226503 w 3724834"/>
              <a:gd name="connsiteY52" fmla="*/ 3196206 h 4229232"/>
              <a:gd name="connsiteX53" fmla="*/ 176169 w 3724834"/>
              <a:gd name="connsiteY53" fmla="*/ 3179428 h 4229232"/>
              <a:gd name="connsiteX54" fmla="*/ 117446 w 3724834"/>
              <a:gd name="connsiteY54" fmla="*/ 3154261 h 4229232"/>
              <a:gd name="connsiteX55" fmla="*/ 75501 w 3724834"/>
              <a:gd name="connsiteY55" fmla="*/ 3103927 h 4229232"/>
              <a:gd name="connsiteX56" fmla="*/ 67112 w 3724834"/>
              <a:gd name="connsiteY56" fmla="*/ 3078760 h 4229232"/>
              <a:gd name="connsiteX57" fmla="*/ 50334 w 3724834"/>
              <a:gd name="connsiteY57" fmla="*/ 3053593 h 4229232"/>
              <a:gd name="connsiteX58" fmla="*/ 41945 w 3724834"/>
              <a:gd name="connsiteY58" fmla="*/ 3028426 h 4229232"/>
              <a:gd name="connsiteX59" fmla="*/ 25167 w 3724834"/>
              <a:gd name="connsiteY59" fmla="*/ 3003259 h 4229232"/>
              <a:gd name="connsiteX60" fmla="*/ 8389 w 3724834"/>
              <a:gd name="connsiteY60" fmla="*/ 2952925 h 4229232"/>
              <a:gd name="connsiteX61" fmla="*/ 0 w 3724834"/>
              <a:gd name="connsiteY61" fmla="*/ 2927758 h 4229232"/>
              <a:gd name="connsiteX62" fmla="*/ 16778 w 3724834"/>
              <a:gd name="connsiteY62" fmla="*/ 2785145 h 4229232"/>
              <a:gd name="connsiteX63" fmla="*/ 50334 w 3724834"/>
              <a:gd name="connsiteY63" fmla="*/ 2734811 h 4229232"/>
              <a:gd name="connsiteX64" fmla="*/ 100668 w 3724834"/>
              <a:gd name="connsiteY64" fmla="*/ 2709644 h 4229232"/>
              <a:gd name="connsiteX65" fmla="*/ 125835 w 3724834"/>
              <a:gd name="connsiteY65" fmla="*/ 2701255 h 4229232"/>
              <a:gd name="connsiteX66" fmla="*/ 159391 w 3724834"/>
              <a:gd name="connsiteY66" fmla="*/ 2684477 h 4229232"/>
              <a:gd name="connsiteX67" fmla="*/ 209725 w 3724834"/>
              <a:gd name="connsiteY67" fmla="*/ 2667699 h 4229232"/>
              <a:gd name="connsiteX68" fmla="*/ 234892 w 3724834"/>
              <a:gd name="connsiteY68" fmla="*/ 2659310 h 4229232"/>
              <a:gd name="connsiteX69" fmla="*/ 260059 w 3724834"/>
              <a:gd name="connsiteY69" fmla="*/ 2650921 h 4229232"/>
              <a:gd name="connsiteX70" fmla="*/ 293615 w 3724834"/>
              <a:gd name="connsiteY70" fmla="*/ 2642532 h 4229232"/>
              <a:gd name="connsiteX71" fmla="*/ 385893 w 3724834"/>
              <a:gd name="connsiteY71" fmla="*/ 2617365 h 4229232"/>
              <a:gd name="connsiteX72" fmla="*/ 746620 w 3724834"/>
              <a:gd name="connsiteY72" fmla="*/ 2600587 h 4229232"/>
              <a:gd name="connsiteX73" fmla="*/ 1115736 w 3724834"/>
              <a:gd name="connsiteY73" fmla="*/ 2592198 h 4229232"/>
              <a:gd name="connsiteX74" fmla="*/ 1585519 w 3724834"/>
              <a:gd name="connsiteY74" fmla="*/ 2575420 h 4229232"/>
              <a:gd name="connsiteX75" fmla="*/ 1652631 w 3724834"/>
              <a:gd name="connsiteY75" fmla="*/ 2567031 h 4229232"/>
              <a:gd name="connsiteX76" fmla="*/ 1744910 w 3724834"/>
              <a:gd name="connsiteY76" fmla="*/ 2550253 h 4229232"/>
              <a:gd name="connsiteX77" fmla="*/ 1795244 w 3724834"/>
              <a:gd name="connsiteY77" fmla="*/ 2541864 h 4229232"/>
              <a:gd name="connsiteX78" fmla="*/ 1870745 w 3724834"/>
              <a:gd name="connsiteY78" fmla="*/ 2525086 h 4229232"/>
              <a:gd name="connsiteX79" fmla="*/ 1963024 w 3724834"/>
              <a:gd name="connsiteY79" fmla="*/ 2516697 h 4229232"/>
              <a:gd name="connsiteX80" fmla="*/ 2013358 w 3724834"/>
              <a:gd name="connsiteY80" fmla="*/ 2499919 h 4229232"/>
              <a:gd name="connsiteX81" fmla="*/ 2038525 w 3724834"/>
              <a:gd name="connsiteY81" fmla="*/ 2491530 h 4229232"/>
              <a:gd name="connsiteX82" fmla="*/ 2088859 w 3724834"/>
              <a:gd name="connsiteY82" fmla="*/ 2466364 h 4229232"/>
              <a:gd name="connsiteX83" fmla="*/ 2139193 w 3724834"/>
              <a:gd name="connsiteY83" fmla="*/ 2432808 h 4229232"/>
              <a:gd name="connsiteX84" fmla="*/ 2189526 w 3724834"/>
              <a:gd name="connsiteY84" fmla="*/ 2416030 h 4229232"/>
              <a:gd name="connsiteX85" fmla="*/ 2239860 w 3724834"/>
              <a:gd name="connsiteY85" fmla="*/ 2374085 h 4229232"/>
              <a:gd name="connsiteX86" fmla="*/ 2248249 w 3724834"/>
              <a:gd name="connsiteY86" fmla="*/ 2348918 h 4229232"/>
              <a:gd name="connsiteX87" fmla="*/ 2315361 w 3724834"/>
              <a:gd name="connsiteY87" fmla="*/ 2273417 h 4229232"/>
              <a:gd name="connsiteX88" fmla="*/ 2348917 w 3724834"/>
              <a:gd name="connsiteY88" fmla="*/ 2206305 h 4229232"/>
              <a:gd name="connsiteX89" fmla="*/ 2365695 w 3724834"/>
              <a:gd name="connsiteY89" fmla="*/ 2155971 h 4229232"/>
              <a:gd name="connsiteX90" fmla="*/ 2382473 w 3724834"/>
              <a:gd name="connsiteY90" fmla="*/ 2130804 h 4229232"/>
              <a:gd name="connsiteX91" fmla="*/ 2390862 w 3724834"/>
              <a:gd name="connsiteY91" fmla="*/ 2105637 h 4229232"/>
              <a:gd name="connsiteX92" fmla="*/ 2407640 w 3724834"/>
              <a:gd name="connsiteY92" fmla="*/ 2038525 h 4229232"/>
              <a:gd name="connsiteX93" fmla="*/ 2424418 w 3724834"/>
              <a:gd name="connsiteY93" fmla="*/ 1979802 h 4229232"/>
              <a:gd name="connsiteX94" fmla="*/ 2432807 w 3724834"/>
              <a:gd name="connsiteY94" fmla="*/ 1954635 h 4229232"/>
              <a:gd name="connsiteX95" fmla="*/ 2457974 w 3724834"/>
              <a:gd name="connsiteY95" fmla="*/ 1535186 h 4229232"/>
              <a:gd name="connsiteX96" fmla="*/ 2466363 w 3724834"/>
              <a:gd name="connsiteY96" fmla="*/ 1333850 h 4229232"/>
              <a:gd name="connsiteX97" fmla="*/ 2483141 w 3724834"/>
              <a:gd name="connsiteY97" fmla="*/ 1082180 h 4229232"/>
              <a:gd name="connsiteX98" fmla="*/ 2499919 w 3724834"/>
              <a:gd name="connsiteY98" fmla="*/ 1023457 h 4229232"/>
              <a:gd name="connsiteX99" fmla="*/ 2508308 w 3724834"/>
              <a:gd name="connsiteY99" fmla="*/ 973123 h 4229232"/>
              <a:gd name="connsiteX100" fmla="*/ 2516697 w 3724834"/>
              <a:gd name="connsiteY100" fmla="*/ 947956 h 4229232"/>
              <a:gd name="connsiteX101" fmla="*/ 2525086 w 3724834"/>
              <a:gd name="connsiteY101" fmla="*/ 914400 h 4229232"/>
              <a:gd name="connsiteX102" fmla="*/ 2533475 w 3724834"/>
              <a:gd name="connsiteY102" fmla="*/ 889233 h 4229232"/>
              <a:gd name="connsiteX103" fmla="*/ 2550253 w 3724834"/>
              <a:gd name="connsiteY103" fmla="*/ 822121 h 4229232"/>
              <a:gd name="connsiteX104" fmla="*/ 2567031 w 3724834"/>
              <a:gd name="connsiteY104" fmla="*/ 771787 h 4229232"/>
              <a:gd name="connsiteX105" fmla="*/ 2592198 w 3724834"/>
              <a:gd name="connsiteY105" fmla="*/ 687897 h 4229232"/>
              <a:gd name="connsiteX106" fmla="*/ 2600587 w 3724834"/>
              <a:gd name="connsiteY106" fmla="*/ 662730 h 4229232"/>
              <a:gd name="connsiteX107" fmla="*/ 2617365 w 3724834"/>
              <a:gd name="connsiteY107" fmla="*/ 637564 h 4229232"/>
              <a:gd name="connsiteX108" fmla="*/ 2634143 w 3724834"/>
              <a:gd name="connsiteY108" fmla="*/ 570452 h 4229232"/>
              <a:gd name="connsiteX109" fmla="*/ 2684477 w 3724834"/>
              <a:gd name="connsiteY109" fmla="*/ 419450 h 4229232"/>
              <a:gd name="connsiteX110" fmla="*/ 2709644 w 3724834"/>
              <a:gd name="connsiteY110" fmla="*/ 343949 h 4229232"/>
              <a:gd name="connsiteX111" fmla="*/ 2718033 w 3724834"/>
              <a:gd name="connsiteY111" fmla="*/ 318782 h 4229232"/>
              <a:gd name="connsiteX112" fmla="*/ 2743200 w 3724834"/>
              <a:gd name="connsiteY112" fmla="*/ 268448 h 4229232"/>
              <a:gd name="connsiteX113" fmla="*/ 2759978 w 3724834"/>
              <a:gd name="connsiteY113" fmla="*/ 243281 h 4229232"/>
              <a:gd name="connsiteX114" fmla="*/ 2768367 w 3724834"/>
              <a:gd name="connsiteY114" fmla="*/ 218114 h 4229232"/>
              <a:gd name="connsiteX115" fmla="*/ 2793534 w 3724834"/>
              <a:gd name="connsiteY115" fmla="*/ 192947 h 4229232"/>
              <a:gd name="connsiteX116" fmla="*/ 2860646 w 3724834"/>
              <a:gd name="connsiteY116" fmla="*/ 117446 h 4229232"/>
              <a:gd name="connsiteX117" fmla="*/ 2885813 w 3724834"/>
              <a:gd name="connsiteY117" fmla="*/ 109057 h 4229232"/>
              <a:gd name="connsiteX118" fmla="*/ 2910980 w 3724834"/>
              <a:gd name="connsiteY118" fmla="*/ 83890 h 4229232"/>
              <a:gd name="connsiteX119" fmla="*/ 2936147 w 3724834"/>
              <a:gd name="connsiteY119" fmla="*/ 75501 h 4229232"/>
              <a:gd name="connsiteX120" fmla="*/ 3003259 w 3724834"/>
              <a:gd name="connsiteY120" fmla="*/ 50334 h 4229232"/>
              <a:gd name="connsiteX121" fmla="*/ 3028426 w 3724834"/>
              <a:gd name="connsiteY121" fmla="*/ 33556 h 4229232"/>
              <a:gd name="connsiteX122" fmla="*/ 3061982 w 3724834"/>
              <a:gd name="connsiteY122" fmla="*/ 25167 h 4229232"/>
              <a:gd name="connsiteX123" fmla="*/ 3087148 w 3724834"/>
              <a:gd name="connsiteY123" fmla="*/ 16778 h 4229232"/>
              <a:gd name="connsiteX124" fmla="*/ 3145871 w 3724834"/>
              <a:gd name="connsiteY124" fmla="*/ 0 h 4229232"/>
              <a:gd name="connsiteX125" fmla="*/ 3280095 w 3724834"/>
              <a:gd name="connsiteY125" fmla="*/ 16778 h 4229232"/>
              <a:gd name="connsiteX126" fmla="*/ 3313651 w 3724834"/>
              <a:gd name="connsiteY126" fmla="*/ 58723 h 4229232"/>
              <a:gd name="connsiteX127" fmla="*/ 3347207 w 3724834"/>
              <a:gd name="connsiteY127" fmla="*/ 109057 h 4229232"/>
              <a:gd name="connsiteX128" fmla="*/ 3363985 w 3724834"/>
              <a:gd name="connsiteY128" fmla="*/ 134224 h 4229232"/>
              <a:gd name="connsiteX129" fmla="*/ 3372374 w 3724834"/>
              <a:gd name="connsiteY129" fmla="*/ 159391 h 4229232"/>
              <a:gd name="connsiteX130" fmla="*/ 3380763 w 3724834"/>
              <a:gd name="connsiteY130" fmla="*/ 192947 h 4229232"/>
              <a:gd name="connsiteX131" fmla="*/ 3397541 w 3724834"/>
              <a:gd name="connsiteY131" fmla="*/ 226503 h 4229232"/>
              <a:gd name="connsiteX132" fmla="*/ 3405930 w 3724834"/>
              <a:gd name="connsiteY132" fmla="*/ 260059 h 4229232"/>
              <a:gd name="connsiteX133" fmla="*/ 3422708 w 3724834"/>
              <a:gd name="connsiteY133" fmla="*/ 310393 h 4229232"/>
              <a:gd name="connsiteX134" fmla="*/ 3431097 w 3724834"/>
              <a:gd name="connsiteY134" fmla="*/ 343949 h 4229232"/>
              <a:gd name="connsiteX135" fmla="*/ 3447875 w 3724834"/>
              <a:gd name="connsiteY135" fmla="*/ 369116 h 4229232"/>
              <a:gd name="connsiteX136" fmla="*/ 3456264 w 3724834"/>
              <a:gd name="connsiteY136" fmla="*/ 436228 h 4229232"/>
              <a:gd name="connsiteX137" fmla="*/ 3464653 w 3724834"/>
              <a:gd name="connsiteY137" fmla="*/ 469784 h 4229232"/>
              <a:gd name="connsiteX138" fmla="*/ 3481431 w 3724834"/>
              <a:gd name="connsiteY138" fmla="*/ 604008 h 4229232"/>
              <a:gd name="connsiteX139" fmla="*/ 3464653 w 3724834"/>
              <a:gd name="connsiteY139" fmla="*/ 947956 h 4229232"/>
              <a:gd name="connsiteX140" fmla="*/ 3456264 w 3724834"/>
              <a:gd name="connsiteY140" fmla="*/ 989901 h 4229232"/>
              <a:gd name="connsiteX141" fmla="*/ 3447875 w 3724834"/>
              <a:gd name="connsiteY141" fmla="*/ 1048624 h 4229232"/>
              <a:gd name="connsiteX142" fmla="*/ 3422708 w 3724834"/>
              <a:gd name="connsiteY142" fmla="*/ 1124125 h 4229232"/>
              <a:gd name="connsiteX143" fmla="*/ 3389152 w 3724834"/>
              <a:gd name="connsiteY143" fmla="*/ 1224793 h 4229232"/>
              <a:gd name="connsiteX144" fmla="*/ 3372374 w 3724834"/>
              <a:gd name="connsiteY144" fmla="*/ 1300294 h 4229232"/>
              <a:gd name="connsiteX145" fmla="*/ 3355596 w 3724834"/>
              <a:gd name="connsiteY145" fmla="*/ 1333850 h 4229232"/>
              <a:gd name="connsiteX146" fmla="*/ 3338818 w 3724834"/>
              <a:gd name="connsiteY146" fmla="*/ 1384184 h 4229232"/>
              <a:gd name="connsiteX147" fmla="*/ 3322040 w 3724834"/>
              <a:gd name="connsiteY147" fmla="*/ 1409351 h 4229232"/>
              <a:gd name="connsiteX148" fmla="*/ 3305262 w 3724834"/>
              <a:gd name="connsiteY148" fmla="*/ 1476463 h 4229232"/>
              <a:gd name="connsiteX149" fmla="*/ 3280095 w 3724834"/>
              <a:gd name="connsiteY149" fmla="*/ 1535186 h 4229232"/>
              <a:gd name="connsiteX150" fmla="*/ 3263317 w 3724834"/>
              <a:gd name="connsiteY150" fmla="*/ 1560352 h 4229232"/>
              <a:gd name="connsiteX151" fmla="*/ 3238150 w 3724834"/>
              <a:gd name="connsiteY151" fmla="*/ 1619075 h 4229232"/>
              <a:gd name="connsiteX152" fmla="*/ 3221372 w 3724834"/>
              <a:gd name="connsiteY152" fmla="*/ 1669409 h 4229232"/>
              <a:gd name="connsiteX153" fmla="*/ 3212983 w 3724834"/>
              <a:gd name="connsiteY153" fmla="*/ 1694576 h 4229232"/>
              <a:gd name="connsiteX154" fmla="*/ 3196205 w 3724834"/>
              <a:gd name="connsiteY154" fmla="*/ 1719743 h 4229232"/>
              <a:gd name="connsiteX155" fmla="*/ 3179427 w 3724834"/>
              <a:gd name="connsiteY155" fmla="*/ 1770077 h 4229232"/>
              <a:gd name="connsiteX156" fmla="*/ 3162649 w 3724834"/>
              <a:gd name="connsiteY156" fmla="*/ 1803633 h 4229232"/>
              <a:gd name="connsiteX157" fmla="*/ 3145871 w 3724834"/>
              <a:gd name="connsiteY157" fmla="*/ 1828800 h 4229232"/>
              <a:gd name="connsiteX158" fmla="*/ 3129093 w 3724834"/>
              <a:gd name="connsiteY158" fmla="*/ 1879134 h 4229232"/>
              <a:gd name="connsiteX159" fmla="*/ 3103926 w 3724834"/>
              <a:gd name="connsiteY159" fmla="*/ 1929468 h 4229232"/>
              <a:gd name="connsiteX160" fmla="*/ 3087148 w 3724834"/>
              <a:gd name="connsiteY160" fmla="*/ 1963024 h 4229232"/>
              <a:gd name="connsiteX161" fmla="*/ 3078759 w 3724834"/>
              <a:gd name="connsiteY161" fmla="*/ 1996580 h 4229232"/>
              <a:gd name="connsiteX162" fmla="*/ 3061982 w 3724834"/>
              <a:gd name="connsiteY162" fmla="*/ 2046914 h 4229232"/>
              <a:gd name="connsiteX163" fmla="*/ 3053593 w 3724834"/>
              <a:gd name="connsiteY163" fmla="*/ 2072081 h 4229232"/>
              <a:gd name="connsiteX164" fmla="*/ 3036815 w 3724834"/>
              <a:gd name="connsiteY164" fmla="*/ 2139193 h 4229232"/>
              <a:gd name="connsiteX165" fmla="*/ 3028426 w 3724834"/>
              <a:gd name="connsiteY165" fmla="*/ 2172749 h 4229232"/>
              <a:gd name="connsiteX166" fmla="*/ 3011648 w 3724834"/>
              <a:gd name="connsiteY166" fmla="*/ 2281806 h 4229232"/>
              <a:gd name="connsiteX167" fmla="*/ 3028426 w 3724834"/>
              <a:gd name="connsiteY167" fmla="*/ 2567031 h 4229232"/>
              <a:gd name="connsiteX168" fmla="*/ 3045204 w 3724834"/>
              <a:gd name="connsiteY168" fmla="*/ 2617365 h 4229232"/>
              <a:gd name="connsiteX169" fmla="*/ 3061982 w 3724834"/>
              <a:gd name="connsiteY169" fmla="*/ 2667699 h 4229232"/>
              <a:gd name="connsiteX170" fmla="*/ 3070370 w 3724834"/>
              <a:gd name="connsiteY170" fmla="*/ 2692866 h 4229232"/>
              <a:gd name="connsiteX171" fmla="*/ 3103926 w 3724834"/>
              <a:gd name="connsiteY171" fmla="*/ 2743200 h 4229232"/>
              <a:gd name="connsiteX172" fmla="*/ 3120704 w 3724834"/>
              <a:gd name="connsiteY172" fmla="*/ 2768367 h 4229232"/>
              <a:gd name="connsiteX173" fmla="*/ 3145871 w 3724834"/>
              <a:gd name="connsiteY173" fmla="*/ 2827090 h 4229232"/>
              <a:gd name="connsiteX174" fmla="*/ 3154260 w 3724834"/>
              <a:gd name="connsiteY174" fmla="*/ 2852257 h 4229232"/>
              <a:gd name="connsiteX175" fmla="*/ 3179427 w 3724834"/>
              <a:gd name="connsiteY175" fmla="*/ 2877424 h 4229232"/>
              <a:gd name="connsiteX176" fmla="*/ 3212983 w 3724834"/>
              <a:gd name="connsiteY176" fmla="*/ 2927758 h 4229232"/>
              <a:gd name="connsiteX177" fmla="*/ 3254928 w 3724834"/>
              <a:gd name="connsiteY177" fmla="*/ 2986481 h 4229232"/>
              <a:gd name="connsiteX178" fmla="*/ 3288484 w 3724834"/>
              <a:gd name="connsiteY178" fmla="*/ 3036815 h 4229232"/>
              <a:gd name="connsiteX179" fmla="*/ 3313651 w 3724834"/>
              <a:gd name="connsiteY179" fmla="*/ 3061982 h 4229232"/>
              <a:gd name="connsiteX180" fmla="*/ 3338818 w 3724834"/>
              <a:gd name="connsiteY180" fmla="*/ 3095538 h 4229232"/>
              <a:gd name="connsiteX181" fmla="*/ 3389152 w 3724834"/>
              <a:gd name="connsiteY181" fmla="*/ 3145872 h 4229232"/>
              <a:gd name="connsiteX182" fmla="*/ 3414319 w 3724834"/>
              <a:gd name="connsiteY182" fmla="*/ 3171039 h 4229232"/>
              <a:gd name="connsiteX183" fmla="*/ 3439486 w 3724834"/>
              <a:gd name="connsiteY183" fmla="*/ 3204595 h 4229232"/>
              <a:gd name="connsiteX184" fmla="*/ 3489820 w 3724834"/>
              <a:gd name="connsiteY184" fmla="*/ 3246540 h 4229232"/>
              <a:gd name="connsiteX185" fmla="*/ 3531765 w 3724834"/>
              <a:gd name="connsiteY185" fmla="*/ 3288485 h 4229232"/>
              <a:gd name="connsiteX186" fmla="*/ 3598877 w 3724834"/>
              <a:gd name="connsiteY186" fmla="*/ 3389152 h 4229232"/>
              <a:gd name="connsiteX187" fmla="*/ 3615655 w 3724834"/>
              <a:gd name="connsiteY187" fmla="*/ 3414319 h 4229232"/>
              <a:gd name="connsiteX188" fmla="*/ 3624044 w 3724834"/>
              <a:gd name="connsiteY188" fmla="*/ 3439486 h 4229232"/>
              <a:gd name="connsiteX189" fmla="*/ 3657600 w 3724834"/>
              <a:gd name="connsiteY189" fmla="*/ 3489820 h 4229232"/>
              <a:gd name="connsiteX190" fmla="*/ 3682767 w 3724834"/>
              <a:gd name="connsiteY190" fmla="*/ 3548543 h 4229232"/>
              <a:gd name="connsiteX191" fmla="*/ 3707934 w 3724834"/>
              <a:gd name="connsiteY191" fmla="*/ 3607266 h 4229232"/>
              <a:gd name="connsiteX192" fmla="*/ 3724712 w 3724834"/>
              <a:gd name="connsiteY192" fmla="*/ 3724712 h 4229232"/>
              <a:gd name="connsiteX193" fmla="*/ 3707934 w 3724834"/>
              <a:gd name="connsiteY193" fmla="*/ 3842158 h 4229232"/>
              <a:gd name="connsiteX194" fmla="*/ 3699545 w 3724834"/>
              <a:gd name="connsiteY194" fmla="*/ 3867325 h 4229232"/>
              <a:gd name="connsiteX195" fmla="*/ 3674378 w 3724834"/>
              <a:gd name="connsiteY195" fmla="*/ 3892492 h 4229232"/>
              <a:gd name="connsiteX196" fmla="*/ 3665989 w 3724834"/>
              <a:gd name="connsiteY196" fmla="*/ 3926048 h 4229232"/>
              <a:gd name="connsiteX197" fmla="*/ 3624044 w 3724834"/>
              <a:gd name="connsiteY197" fmla="*/ 3976382 h 4229232"/>
              <a:gd name="connsiteX198" fmla="*/ 3615655 w 3724834"/>
              <a:gd name="connsiteY198" fmla="*/ 4001549 h 4229232"/>
              <a:gd name="connsiteX199" fmla="*/ 3531765 w 3724834"/>
              <a:gd name="connsiteY199" fmla="*/ 4102217 h 4229232"/>
              <a:gd name="connsiteX200" fmla="*/ 3498209 w 3724834"/>
              <a:gd name="connsiteY200" fmla="*/ 4118995 h 4229232"/>
              <a:gd name="connsiteX201" fmla="*/ 3473042 w 3724834"/>
              <a:gd name="connsiteY201" fmla="*/ 4144162 h 4229232"/>
              <a:gd name="connsiteX202" fmla="*/ 3447875 w 3724834"/>
              <a:gd name="connsiteY202" fmla="*/ 4160940 h 4229232"/>
              <a:gd name="connsiteX203" fmla="*/ 3405930 w 3724834"/>
              <a:gd name="connsiteY203" fmla="*/ 4194496 h 4229232"/>
              <a:gd name="connsiteX204" fmla="*/ 3380763 w 3724834"/>
              <a:gd name="connsiteY204" fmla="*/ 4211274 h 4229232"/>
              <a:gd name="connsiteX205" fmla="*/ 3263317 w 3724834"/>
              <a:gd name="connsiteY205" fmla="*/ 4228052 h 42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724834" h="4229232">
                <a:moveTo>
                  <a:pt x="3263317" y="4228052"/>
                </a:moveTo>
                <a:cubicBezTo>
                  <a:pt x="3236752" y="4226654"/>
                  <a:pt x="3233752" y="4213496"/>
                  <a:pt x="3221372" y="4202885"/>
                </a:cubicBezTo>
                <a:cubicBezTo>
                  <a:pt x="3213717" y="4196324"/>
                  <a:pt x="3212467" y="4184016"/>
                  <a:pt x="3204594" y="4177718"/>
                </a:cubicBezTo>
                <a:cubicBezTo>
                  <a:pt x="3197689" y="4172194"/>
                  <a:pt x="3187157" y="4173623"/>
                  <a:pt x="3179427" y="4169329"/>
                </a:cubicBezTo>
                <a:cubicBezTo>
                  <a:pt x="3161800" y="4159536"/>
                  <a:pt x="3145871" y="4146958"/>
                  <a:pt x="3129093" y="4135773"/>
                </a:cubicBezTo>
                <a:cubicBezTo>
                  <a:pt x="3120704" y="4130180"/>
                  <a:pt x="3113491" y="4122183"/>
                  <a:pt x="3103926" y="4118995"/>
                </a:cubicBezTo>
                <a:lnTo>
                  <a:pt x="3078759" y="4110606"/>
                </a:lnTo>
                <a:cubicBezTo>
                  <a:pt x="3042976" y="4086750"/>
                  <a:pt x="3030985" y="4075750"/>
                  <a:pt x="2994870" y="4060272"/>
                </a:cubicBezTo>
                <a:cubicBezTo>
                  <a:pt x="2986742" y="4056789"/>
                  <a:pt x="2978092" y="4054679"/>
                  <a:pt x="2969703" y="4051883"/>
                </a:cubicBezTo>
                <a:cubicBezTo>
                  <a:pt x="2942174" y="4010590"/>
                  <a:pt x="2966673" y="4038321"/>
                  <a:pt x="2919369" y="4009938"/>
                </a:cubicBezTo>
                <a:cubicBezTo>
                  <a:pt x="2902078" y="3999563"/>
                  <a:pt x="2869035" y="3976382"/>
                  <a:pt x="2869035" y="3976382"/>
                </a:cubicBezTo>
                <a:cubicBezTo>
                  <a:pt x="2863442" y="3967993"/>
                  <a:pt x="2860130" y="3957513"/>
                  <a:pt x="2852257" y="3951215"/>
                </a:cubicBezTo>
                <a:cubicBezTo>
                  <a:pt x="2845352" y="3945691"/>
                  <a:pt x="2834999" y="3946781"/>
                  <a:pt x="2827090" y="3942826"/>
                </a:cubicBezTo>
                <a:cubicBezTo>
                  <a:pt x="2818072" y="3938317"/>
                  <a:pt x="2810312" y="3931641"/>
                  <a:pt x="2801923" y="3926048"/>
                </a:cubicBezTo>
                <a:cubicBezTo>
                  <a:pt x="2757182" y="3858936"/>
                  <a:pt x="2815905" y="3940030"/>
                  <a:pt x="2759978" y="3884103"/>
                </a:cubicBezTo>
                <a:cubicBezTo>
                  <a:pt x="2752849" y="3876974"/>
                  <a:pt x="2749655" y="3866681"/>
                  <a:pt x="2743200" y="3858936"/>
                </a:cubicBezTo>
                <a:cubicBezTo>
                  <a:pt x="2735605" y="3849822"/>
                  <a:pt x="2725317" y="3843134"/>
                  <a:pt x="2718033" y="3833769"/>
                </a:cubicBezTo>
                <a:cubicBezTo>
                  <a:pt x="2665333" y="3766012"/>
                  <a:pt x="2708031" y="3799137"/>
                  <a:pt x="2659310" y="3766657"/>
                </a:cubicBezTo>
                <a:cubicBezTo>
                  <a:pt x="2656514" y="3758268"/>
                  <a:pt x="2656445" y="3748395"/>
                  <a:pt x="2650921" y="3741490"/>
                </a:cubicBezTo>
                <a:cubicBezTo>
                  <a:pt x="2644623" y="3733617"/>
                  <a:pt x="2633499" y="3731167"/>
                  <a:pt x="2625754" y="3724712"/>
                </a:cubicBezTo>
                <a:cubicBezTo>
                  <a:pt x="2616640" y="3717117"/>
                  <a:pt x="2608976" y="3707934"/>
                  <a:pt x="2600587" y="3699545"/>
                </a:cubicBezTo>
                <a:cubicBezTo>
                  <a:pt x="2585821" y="3655248"/>
                  <a:pt x="2597103" y="3681736"/>
                  <a:pt x="2558642" y="3624044"/>
                </a:cubicBezTo>
                <a:cubicBezTo>
                  <a:pt x="2553049" y="3615655"/>
                  <a:pt x="2548993" y="3606006"/>
                  <a:pt x="2541864" y="3598877"/>
                </a:cubicBezTo>
                <a:cubicBezTo>
                  <a:pt x="2533475" y="3590488"/>
                  <a:pt x="2523981" y="3583075"/>
                  <a:pt x="2516697" y="3573710"/>
                </a:cubicBezTo>
                <a:cubicBezTo>
                  <a:pt x="2504317" y="3557793"/>
                  <a:pt x="2494326" y="3540154"/>
                  <a:pt x="2483141" y="3523376"/>
                </a:cubicBezTo>
                <a:lnTo>
                  <a:pt x="2449585" y="3473042"/>
                </a:lnTo>
                <a:lnTo>
                  <a:pt x="2432807" y="3447875"/>
                </a:lnTo>
                <a:cubicBezTo>
                  <a:pt x="2427214" y="3439486"/>
                  <a:pt x="2424418" y="3428301"/>
                  <a:pt x="2416029" y="3422708"/>
                </a:cubicBezTo>
                <a:lnTo>
                  <a:pt x="2390862" y="3405930"/>
                </a:lnTo>
                <a:cubicBezTo>
                  <a:pt x="2384039" y="3385462"/>
                  <a:pt x="2381957" y="3371859"/>
                  <a:pt x="2365695" y="3355597"/>
                </a:cubicBezTo>
                <a:cubicBezTo>
                  <a:pt x="2358566" y="3348468"/>
                  <a:pt x="2348917" y="3344412"/>
                  <a:pt x="2340528" y="3338819"/>
                </a:cubicBezTo>
                <a:cubicBezTo>
                  <a:pt x="2334935" y="3330430"/>
                  <a:pt x="2331338" y="3320291"/>
                  <a:pt x="2323750" y="3313652"/>
                </a:cubicBezTo>
                <a:cubicBezTo>
                  <a:pt x="2308575" y="3300373"/>
                  <a:pt x="2290194" y="3291281"/>
                  <a:pt x="2273416" y="3280096"/>
                </a:cubicBezTo>
                <a:cubicBezTo>
                  <a:pt x="2265027" y="3274503"/>
                  <a:pt x="2257814" y="3266506"/>
                  <a:pt x="2248249" y="3263318"/>
                </a:cubicBezTo>
                <a:lnTo>
                  <a:pt x="2197915" y="3246540"/>
                </a:lnTo>
                <a:lnTo>
                  <a:pt x="2172748" y="3238151"/>
                </a:lnTo>
                <a:lnTo>
                  <a:pt x="2147582" y="3229762"/>
                </a:lnTo>
                <a:cubicBezTo>
                  <a:pt x="2097248" y="3235355"/>
                  <a:pt x="2046535" y="3238214"/>
                  <a:pt x="1996580" y="3246540"/>
                </a:cubicBezTo>
                <a:cubicBezTo>
                  <a:pt x="1916654" y="3259861"/>
                  <a:pt x="1972379" y="3257296"/>
                  <a:pt x="1921079" y="3280096"/>
                </a:cubicBezTo>
                <a:cubicBezTo>
                  <a:pt x="1904918" y="3287279"/>
                  <a:pt x="1887523" y="3291281"/>
                  <a:pt x="1870745" y="3296874"/>
                </a:cubicBezTo>
                <a:cubicBezTo>
                  <a:pt x="1834640" y="3308909"/>
                  <a:pt x="1854157" y="3303118"/>
                  <a:pt x="1812022" y="3313652"/>
                </a:cubicBezTo>
                <a:cubicBezTo>
                  <a:pt x="1803633" y="3319245"/>
                  <a:pt x="1796721" y="3328353"/>
                  <a:pt x="1786855" y="3330430"/>
                </a:cubicBezTo>
                <a:cubicBezTo>
                  <a:pt x="1764593" y="3335117"/>
                  <a:pt x="1620457" y="3350783"/>
                  <a:pt x="1577130" y="3355597"/>
                </a:cubicBezTo>
                <a:lnTo>
                  <a:pt x="1241570" y="3338819"/>
                </a:lnTo>
                <a:cubicBezTo>
                  <a:pt x="1085027" y="3333927"/>
                  <a:pt x="928341" y="3334968"/>
                  <a:pt x="771787" y="3330430"/>
                </a:cubicBezTo>
                <a:cubicBezTo>
                  <a:pt x="736602" y="3329410"/>
                  <a:pt x="639330" y="3320937"/>
                  <a:pt x="595618" y="3313652"/>
                </a:cubicBezTo>
                <a:cubicBezTo>
                  <a:pt x="395214" y="3280251"/>
                  <a:pt x="762601" y="3334179"/>
                  <a:pt x="520117" y="3296874"/>
                </a:cubicBezTo>
                <a:cubicBezTo>
                  <a:pt x="467141" y="3288724"/>
                  <a:pt x="457223" y="3291637"/>
                  <a:pt x="411060" y="3280096"/>
                </a:cubicBezTo>
                <a:cubicBezTo>
                  <a:pt x="402481" y="3277951"/>
                  <a:pt x="394396" y="3274136"/>
                  <a:pt x="385893" y="3271707"/>
                </a:cubicBezTo>
                <a:cubicBezTo>
                  <a:pt x="374807" y="3268540"/>
                  <a:pt x="363522" y="3266114"/>
                  <a:pt x="352337" y="3263318"/>
                </a:cubicBezTo>
                <a:cubicBezTo>
                  <a:pt x="335559" y="3252133"/>
                  <a:pt x="321134" y="3236139"/>
                  <a:pt x="302004" y="3229762"/>
                </a:cubicBezTo>
                <a:cubicBezTo>
                  <a:pt x="285226" y="3224169"/>
                  <a:pt x="266385" y="3222794"/>
                  <a:pt x="251670" y="3212984"/>
                </a:cubicBezTo>
                <a:cubicBezTo>
                  <a:pt x="243281" y="3207391"/>
                  <a:pt x="235716" y="3200301"/>
                  <a:pt x="226503" y="3196206"/>
                </a:cubicBezTo>
                <a:cubicBezTo>
                  <a:pt x="210342" y="3189023"/>
                  <a:pt x="190884" y="3189238"/>
                  <a:pt x="176169" y="3179428"/>
                </a:cubicBezTo>
                <a:cubicBezTo>
                  <a:pt x="141409" y="3156255"/>
                  <a:pt x="160783" y="3165095"/>
                  <a:pt x="117446" y="3154261"/>
                </a:cubicBezTo>
                <a:cubicBezTo>
                  <a:pt x="98893" y="3135708"/>
                  <a:pt x="87180" y="3127286"/>
                  <a:pt x="75501" y="3103927"/>
                </a:cubicBezTo>
                <a:cubicBezTo>
                  <a:pt x="71546" y="3096018"/>
                  <a:pt x="71067" y="3086669"/>
                  <a:pt x="67112" y="3078760"/>
                </a:cubicBezTo>
                <a:cubicBezTo>
                  <a:pt x="62603" y="3069742"/>
                  <a:pt x="54843" y="3062611"/>
                  <a:pt x="50334" y="3053593"/>
                </a:cubicBezTo>
                <a:cubicBezTo>
                  <a:pt x="46379" y="3045684"/>
                  <a:pt x="45900" y="3036335"/>
                  <a:pt x="41945" y="3028426"/>
                </a:cubicBezTo>
                <a:cubicBezTo>
                  <a:pt x="37436" y="3019408"/>
                  <a:pt x="29262" y="3012472"/>
                  <a:pt x="25167" y="3003259"/>
                </a:cubicBezTo>
                <a:cubicBezTo>
                  <a:pt x="17984" y="2987098"/>
                  <a:pt x="13982" y="2969703"/>
                  <a:pt x="8389" y="2952925"/>
                </a:cubicBezTo>
                <a:lnTo>
                  <a:pt x="0" y="2927758"/>
                </a:lnTo>
                <a:cubicBezTo>
                  <a:pt x="5593" y="2880220"/>
                  <a:pt x="4696" y="2831461"/>
                  <a:pt x="16778" y="2785145"/>
                </a:cubicBezTo>
                <a:cubicBezTo>
                  <a:pt x="21868" y="2765633"/>
                  <a:pt x="31204" y="2741188"/>
                  <a:pt x="50334" y="2734811"/>
                </a:cubicBezTo>
                <a:cubicBezTo>
                  <a:pt x="113592" y="2713725"/>
                  <a:pt x="35619" y="2742169"/>
                  <a:pt x="100668" y="2709644"/>
                </a:cubicBezTo>
                <a:cubicBezTo>
                  <a:pt x="108577" y="2705689"/>
                  <a:pt x="117707" y="2704738"/>
                  <a:pt x="125835" y="2701255"/>
                </a:cubicBezTo>
                <a:cubicBezTo>
                  <a:pt x="137329" y="2696329"/>
                  <a:pt x="147780" y="2689121"/>
                  <a:pt x="159391" y="2684477"/>
                </a:cubicBezTo>
                <a:cubicBezTo>
                  <a:pt x="175812" y="2677909"/>
                  <a:pt x="192947" y="2673292"/>
                  <a:pt x="209725" y="2667699"/>
                </a:cubicBezTo>
                <a:lnTo>
                  <a:pt x="234892" y="2659310"/>
                </a:lnTo>
                <a:cubicBezTo>
                  <a:pt x="243281" y="2656514"/>
                  <a:pt x="251480" y="2653066"/>
                  <a:pt x="260059" y="2650921"/>
                </a:cubicBezTo>
                <a:cubicBezTo>
                  <a:pt x="271244" y="2648125"/>
                  <a:pt x="282529" y="2645699"/>
                  <a:pt x="293615" y="2642532"/>
                </a:cubicBezTo>
                <a:cubicBezTo>
                  <a:pt x="327822" y="2632759"/>
                  <a:pt x="343674" y="2620883"/>
                  <a:pt x="385893" y="2617365"/>
                </a:cubicBezTo>
                <a:cubicBezTo>
                  <a:pt x="561741" y="2602711"/>
                  <a:pt x="481887" y="2607647"/>
                  <a:pt x="746620" y="2600587"/>
                </a:cubicBezTo>
                <a:lnTo>
                  <a:pt x="1115736" y="2592198"/>
                </a:lnTo>
                <a:cubicBezTo>
                  <a:pt x="1445899" y="2570187"/>
                  <a:pt x="954290" y="2601184"/>
                  <a:pt x="1585519" y="2575420"/>
                </a:cubicBezTo>
                <a:cubicBezTo>
                  <a:pt x="1608045" y="2574501"/>
                  <a:pt x="1630313" y="2570219"/>
                  <a:pt x="1652631" y="2567031"/>
                </a:cubicBezTo>
                <a:cubicBezTo>
                  <a:pt x="1710311" y="2558791"/>
                  <a:pt x="1691918" y="2559888"/>
                  <a:pt x="1744910" y="2550253"/>
                </a:cubicBezTo>
                <a:cubicBezTo>
                  <a:pt x="1761645" y="2547210"/>
                  <a:pt x="1778565" y="2545200"/>
                  <a:pt x="1795244" y="2541864"/>
                </a:cubicBezTo>
                <a:cubicBezTo>
                  <a:pt x="1831166" y="2534680"/>
                  <a:pt x="1831675" y="2529970"/>
                  <a:pt x="1870745" y="2525086"/>
                </a:cubicBezTo>
                <a:cubicBezTo>
                  <a:pt x="1901393" y="2521255"/>
                  <a:pt x="1932264" y="2519493"/>
                  <a:pt x="1963024" y="2516697"/>
                </a:cubicBezTo>
                <a:lnTo>
                  <a:pt x="2013358" y="2499919"/>
                </a:lnTo>
                <a:cubicBezTo>
                  <a:pt x="2021747" y="2497123"/>
                  <a:pt x="2031167" y="2496435"/>
                  <a:pt x="2038525" y="2491530"/>
                </a:cubicBezTo>
                <a:cubicBezTo>
                  <a:pt x="2071050" y="2469847"/>
                  <a:pt x="2054127" y="2477940"/>
                  <a:pt x="2088859" y="2466364"/>
                </a:cubicBezTo>
                <a:cubicBezTo>
                  <a:pt x="2105637" y="2455179"/>
                  <a:pt x="2120063" y="2439185"/>
                  <a:pt x="2139193" y="2432808"/>
                </a:cubicBezTo>
                <a:lnTo>
                  <a:pt x="2189526" y="2416030"/>
                </a:lnTo>
                <a:cubicBezTo>
                  <a:pt x="2247565" y="2328971"/>
                  <a:pt x="2154712" y="2459233"/>
                  <a:pt x="2239860" y="2374085"/>
                </a:cubicBezTo>
                <a:cubicBezTo>
                  <a:pt x="2246113" y="2367832"/>
                  <a:pt x="2242820" y="2355898"/>
                  <a:pt x="2248249" y="2348918"/>
                </a:cubicBezTo>
                <a:cubicBezTo>
                  <a:pt x="2292804" y="2291632"/>
                  <a:pt x="2290906" y="2318251"/>
                  <a:pt x="2315361" y="2273417"/>
                </a:cubicBezTo>
                <a:cubicBezTo>
                  <a:pt x="2327338" y="2251460"/>
                  <a:pt x="2341008" y="2230033"/>
                  <a:pt x="2348917" y="2206305"/>
                </a:cubicBezTo>
                <a:cubicBezTo>
                  <a:pt x="2354510" y="2189527"/>
                  <a:pt x="2355885" y="2170686"/>
                  <a:pt x="2365695" y="2155971"/>
                </a:cubicBezTo>
                <a:cubicBezTo>
                  <a:pt x="2371288" y="2147582"/>
                  <a:pt x="2377964" y="2139822"/>
                  <a:pt x="2382473" y="2130804"/>
                </a:cubicBezTo>
                <a:cubicBezTo>
                  <a:pt x="2386428" y="2122895"/>
                  <a:pt x="2388535" y="2114168"/>
                  <a:pt x="2390862" y="2105637"/>
                </a:cubicBezTo>
                <a:cubicBezTo>
                  <a:pt x="2396929" y="2083390"/>
                  <a:pt x="2400348" y="2060401"/>
                  <a:pt x="2407640" y="2038525"/>
                </a:cubicBezTo>
                <a:cubicBezTo>
                  <a:pt x="2427754" y="1978183"/>
                  <a:pt x="2403351" y="2053538"/>
                  <a:pt x="2424418" y="1979802"/>
                </a:cubicBezTo>
                <a:cubicBezTo>
                  <a:pt x="2426847" y="1971299"/>
                  <a:pt x="2430011" y="1963024"/>
                  <a:pt x="2432807" y="1954635"/>
                </a:cubicBezTo>
                <a:cubicBezTo>
                  <a:pt x="2450452" y="1698776"/>
                  <a:pt x="2448017" y="1759227"/>
                  <a:pt x="2457974" y="1535186"/>
                </a:cubicBezTo>
                <a:cubicBezTo>
                  <a:pt x="2460956" y="1468082"/>
                  <a:pt x="2463381" y="1400954"/>
                  <a:pt x="2466363" y="1333850"/>
                </a:cubicBezTo>
                <a:cubicBezTo>
                  <a:pt x="2469659" y="1259697"/>
                  <a:pt x="2470972" y="1161276"/>
                  <a:pt x="2483141" y="1082180"/>
                </a:cubicBezTo>
                <a:cubicBezTo>
                  <a:pt x="2492276" y="1022800"/>
                  <a:pt x="2488957" y="1072788"/>
                  <a:pt x="2499919" y="1023457"/>
                </a:cubicBezTo>
                <a:cubicBezTo>
                  <a:pt x="2503609" y="1006853"/>
                  <a:pt x="2504618" y="989727"/>
                  <a:pt x="2508308" y="973123"/>
                </a:cubicBezTo>
                <a:cubicBezTo>
                  <a:pt x="2510226" y="964491"/>
                  <a:pt x="2514268" y="956459"/>
                  <a:pt x="2516697" y="947956"/>
                </a:cubicBezTo>
                <a:cubicBezTo>
                  <a:pt x="2519864" y="936870"/>
                  <a:pt x="2521919" y="925486"/>
                  <a:pt x="2525086" y="914400"/>
                </a:cubicBezTo>
                <a:cubicBezTo>
                  <a:pt x="2527515" y="905897"/>
                  <a:pt x="2531148" y="897764"/>
                  <a:pt x="2533475" y="889233"/>
                </a:cubicBezTo>
                <a:cubicBezTo>
                  <a:pt x="2539542" y="866986"/>
                  <a:pt x="2542961" y="843997"/>
                  <a:pt x="2550253" y="822121"/>
                </a:cubicBezTo>
                <a:cubicBezTo>
                  <a:pt x="2555846" y="805343"/>
                  <a:pt x="2562742" y="788945"/>
                  <a:pt x="2567031" y="771787"/>
                </a:cubicBezTo>
                <a:cubicBezTo>
                  <a:pt x="2579709" y="721073"/>
                  <a:pt x="2571774" y="749169"/>
                  <a:pt x="2592198" y="687897"/>
                </a:cubicBezTo>
                <a:cubicBezTo>
                  <a:pt x="2594994" y="679508"/>
                  <a:pt x="2595682" y="670088"/>
                  <a:pt x="2600587" y="662730"/>
                </a:cubicBezTo>
                <a:lnTo>
                  <a:pt x="2617365" y="637564"/>
                </a:lnTo>
                <a:cubicBezTo>
                  <a:pt x="2622958" y="615193"/>
                  <a:pt x="2626851" y="592328"/>
                  <a:pt x="2634143" y="570452"/>
                </a:cubicBezTo>
                <a:lnTo>
                  <a:pt x="2684477" y="419450"/>
                </a:lnTo>
                <a:lnTo>
                  <a:pt x="2709644" y="343949"/>
                </a:lnTo>
                <a:cubicBezTo>
                  <a:pt x="2712440" y="335560"/>
                  <a:pt x="2713128" y="326140"/>
                  <a:pt x="2718033" y="318782"/>
                </a:cubicBezTo>
                <a:cubicBezTo>
                  <a:pt x="2766116" y="246657"/>
                  <a:pt x="2708468" y="337912"/>
                  <a:pt x="2743200" y="268448"/>
                </a:cubicBezTo>
                <a:cubicBezTo>
                  <a:pt x="2747709" y="259430"/>
                  <a:pt x="2755469" y="252299"/>
                  <a:pt x="2759978" y="243281"/>
                </a:cubicBezTo>
                <a:cubicBezTo>
                  <a:pt x="2763933" y="235372"/>
                  <a:pt x="2763462" y="225472"/>
                  <a:pt x="2768367" y="218114"/>
                </a:cubicBezTo>
                <a:cubicBezTo>
                  <a:pt x="2774948" y="208243"/>
                  <a:pt x="2785939" y="202061"/>
                  <a:pt x="2793534" y="192947"/>
                </a:cubicBezTo>
                <a:cubicBezTo>
                  <a:pt x="2815055" y="167122"/>
                  <a:pt x="2822995" y="129996"/>
                  <a:pt x="2860646" y="117446"/>
                </a:cubicBezTo>
                <a:lnTo>
                  <a:pt x="2885813" y="109057"/>
                </a:lnTo>
                <a:cubicBezTo>
                  <a:pt x="2894202" y="100668"/>
                  <a:pt x="2901109" y="90471"/>
                  <a:pt x="2910980" y="83890"/>
                </a:cubicBezTo>
                <a:cubicBezTo>
                  <a:pt x="2918338" y="78985"/>
                  <a:pt x="2928019" y="78984"/>
                  <a:pt x="2936147" y="75501"/>
                </a:cubicBezTo>
                <a:cubicBezTo>
                  <a:pt x="2997563" y="49180"/>
                  <a:pt x="2941393" y="65801"/>
                  <a:pt x="3003259" y="50334"/>
                </a:cubicBezTo>
                <a:cubicBezTo>
                  <a:pt x="3011648" y="44741"/>
                  <a:pt x="3019159" y="37528"/>
                  <a:pt x="3028426" y="33556"/>
                </a:cubicBezTo>
                <a:cubicBezTo>
                  <a:pt x="3039023" y="29014"/>
                  <a:pt x="3050896" y="28334"/>
                  <a:pt x="3061982" y="25167"/>
                </a:cubicBezTo>
                <a:cubicBezTo>
                  <a:pt x="3070484" y="22738"/>
                  <a:pt x="3078646" y="19207"/>
                  <a:pt x="3087148" y="16778"/>
                </a:cubicBezTo>
                <a:cubicBezTo>
                  <a:pt x="3160891" y="-4292"/>
                  <a:pt x="3085523" y="20116"/>
                  <a:pt x="3145871" y="0"/>
                </a:cubicBezTo>
                <a:cubicBezTo>
                  <a:pt x="3190612" y="5593"/>
                  <a:pt x="3235973" y="7489"/>
                  <a:pt x="3280095" y="16778"/>
                </a:cubicBezTo>
                <a:cubicBezTo>
                  <a:pt x="3313252" y="23758"/>
                  <a:pt x="3301519" y="36886"/>
                  <a:pt x="3313651" y="58723"/>
                </a:cubicBezTo>
                <a:cubicBezTo>
                  <a:pt x="3323444" y="76350"/>
                  <a:pt x="3336022" y="92279"/>
                  <a:pt x="3347207" y="109057"/>
                </a:cubicBezTo>
                <a:cubicBezTo>
                  <a:pt x="3352800" y="117446"/>
                  <a:pt x="3360797" y="124659"/>
                  <a:pt x="3363985" y="134224"/>
                </a:cubicBezTo>
                <a:cubicBezTo>
                  <a:pt x="3366781" y="142613"/>
                  <a:pt x="3369945" y="150888"/>
                  <a:pt x="3372374" y="159391"/>
                </a:cubicBezTo>
                <a:cubicBezTo>
                  <a:pt x="3375541" y="170477"/>
                  <a:pt x="3376715" y="182152"/>
                  <a:pt x="3380763" y="192947"/>
                </a:cubicBezTo>
                <a:cubicBezTo>
                  <a:pt x="3385154" y="204656"/>
                  <a:pt x="3393150" y="214794"/>
                  <a:pt x="3397541" y="226503"/>
                </a:cubicBezTo>
                <a:cubicBezTo>
                  <a:pt x="3401589" y="237298"/>
                  <a:pt x="3402617" y="249016"/>
                  <a:pt x="3405930" y="260059"/>
                </a:cubicBezTo>
                <a:cubicBezTo>
                  <a:pt x="3411012" y="276999"/>
                  <a:pt x="3418419" y="293235"/>
                  <a:pt x="3422708" y="310393"/>
                </a:cubicBezTo>
                <a:cubicBezTo>
                  <a:pt x="3425504" y="321578"/>
                  <a:pt x="3426555" y="333352"/>
                  <a:pt x="3431097" y="343949"/>
                </a:cubicBezTo>
                <a:cubicBezTo>
                  <a:pt x="3435069" y="353216"/>
                  <a:pt x="3442282" y="360727"/>
                  <a:pt x="3447875" y="369116"/>
                </a:cubicBezTo>
                <a:cubicBezTo>
                  <a:pt x="3450671" y="391487"/>
                  <a:pt x="3452558" y="413990"/>
                  <a:pt x="3456264" y="436228"/>
                </a:cubicBezTo>
                <a:cubicBezTo>
                  <a:pt x="3458159" y="447601"/>
                  <a:pt x="3463223" y="458343"/>
                  <a:pt x="3464653" y="469784"/>
                </a:cubicBezTo>
                <a:cubicBezTo>
                  <a:pt x="3483346" y="619328"/>
                  <a:pt x="3461675" y="524984"/>
                  <a:pt x="3481431" y="604008"/>
                </a:cubicBezTo>
                <a:cubicBezTo>
                  <a:pt x="3475838" y="718657"/>
                  <a:pt x="3472123" y="833414"/>
                  <a:pt x="3464653" y="947956"/>
                </a:cubicBezTo>
                <a:cubicBezTo>
                  <a:pt x="3463725" y="962184"/>
                  <a:pt x="3458608" y="975836"/>
                  <a:pt x="3456264" y="989901"/>
                </a:cubicBezTo>
                <a:cubicBezTo>
                  <a:pt x="3453013" y="1009405"/>
                  <a:pt x="3451412" y="1029170"/>
                  <a:pt x="3447875" y="1048624"/>
                </a:cubicBezTo>
                <a:cubicBezTo>
                  <a:pt x="3438486" y="1100261"/>
                  <a:pt x="3440303" y="1066940"/>
                  <a:pt x="3422708" y="1124125"/>
                </a:cubicBezTo>
                <a:cubicBezTo>
                  <a:pt x="3391010" y="1227142"/>
                  <a:pt x="3422689" y="1157719"/>
                  <a:pt x="3389152" y="1224793"/>
                </a:cubicBezTo>
                <a:cubicBezTo>
                  <a:pt x="3384124" y="1254959"/>
                  <a:pt x="3383639" y="1274010"/>
                  <a:pt x="3372374" y="1300294"/>
                </a:cubicBezTo>
                <a:cubicBezTo>
                  <a:pt x="3367448" y="1311788"/>
                  <a:pt x="3360240" y="1322239"/>
                  <a:pt x="3355596" y="1333850"/>
                </a:cubicBezTo>
                <a:cubicBezTo>
                  <a:pt x="3349028" y="1350271"/>
                  <a:pt x="3348628" y="1369469"/>
                  <a:pt x="3338818" y="1384184"/>
                </a:cubicBezTo>
                <a:cubicBezTo>
                  <a:pt x="3333225" y="1392573"/>
                  <a:pt x="3326549" y="1400333"/>
                  <a:pt x="3322040" y="1409351"/>
                </a:cubicBezTo>
                <a:cubicBezTo>
                  <a:pt x="3312452" y="1428527"/>
                  <a:pt x="3310048" y="1457318"/>
                  <a:pt x="3305262" y="1476463"/>
                </a:cubicBezTo>
                <a:cubicBezTo>
                  <a:pt x="3300033" y="1497377"/>
                  <a:pt x="3290765" y="1516513"/>
                  <a:pt x="3280095" y="1535186"/>
                </a:cubicBezTo>
                <a:cubicBezTo>
                  <a:pt x="3275093" y="1543940"/>
                  <a:pt x="3268910" y="1551963"/>
                  <a:pt x="3263317" y="1560352"/>
                </a:cubicBezTo>
                <a:cubicBezTo>
                  <a:pt x="3241126" y="1649118"/>
                  <a:pt x="3271255" y="1544589"/>
                  <a:pt x="3238150" y="1619075"/>
                </a:cubicBezTo>
                <a:cubicBezTo>
                  <a:pt x="3230967" y="1635236"/>
                  <a:pt x="3226965" y="1652631"/>
                  <a:pt x="3221372" y="1669409"/>
                </a:cubicBezTo>
                <a:cubicBezTo>
                  <a:pt x="3218576" y="1677798"/>
                  <a:pt x="3217888" y="1687218"/>
                  <a:pt x="3212983" y="1694576"/>
                </a:cubicBezTo>
                <a:cubicBezTo>
                  <a:pt x="3207390" y="1702965"/>
                  <a:pt x="3200300" y="1710530"/>
                  <a:pt x="3196205" y="1719743"/>
                </a:cubicBezTo>
                <a:cubicBezTo>
                  <a:pt x="3189022" y="1735904"/>
                  <a:pt x="3187336" y="1754259"/>
                  <a:pt x="3179427" y="1770077"/>
                </a:cubicBezTo>
                <a:cubicBezTo>
                  <a:pt x="3173834" y="1781262"/>
                  <a:pt x="3168854" y="1792775"/>
                  <a:pt x="3162649" y="1803633"/>
                </a:cubicBezTo>
                <a:cubicBezTo>
                  <a:pt x="3157647" y="1812387"/>
                  <a:pt x="3149966" y="1819587"/>
                  <a:pt x="3145871" y="1828800"/>
                </a:cubicBezTo>
                <a:cubicBezTo>
                  <a:pt x="3138688" y="1844961"/>
                  <a:pt x="3138903" y="1864419"/>
                  <a:pt x="3129093" y="1879134"/>
                </a:cubicBezTo>
                <a:cubicBezTo>
                  <a:pt x="3096850" y="1927499"/>
                  <a:pt x="3124765" y="1880843"/>
                  <a:pt x="3103926" y="1929468"/>
                </a:cubicBezTo>
                <a:cubicBezTo>
                  <a:pt x="3099000" y="1940962"/>
                  <a:pt x="3091539" y="1951315"/>
                  <a:pt x="3087148" y="1963024"/>
                </a:cubicBezTo>
                <a:cubicBezTo>
                  <a:pt x="3083100" y="1973819"/>
                  <a:pt x="3082072" y="1985537"/>
                  <a:pt x="3078759" y="1996580"/>
                </a:cubicBezTo>
                <a:cubicBezTo>
                  <a:pt x="3073677" y="2013520"/>
                  <a:pt x="3067574" y="2030136"/>
                  <a:pt x="3061982" y="2046914"/>
                </a:cubicBezTo>
                <a:cubicBezTo>
                  <a:pt x="3059186" y="2055303"/>
                  <a:pt x="3055738" y="2063502"/>
                  <a:pt x="3053593" y="2072081"/>
                </a:cubicBezTo>
                <a:lnTo>
                  <a:pt x="3036815" y="2139193"/>
                </a:lnTo>
                <a:cubicBezTo>
                  <a:pt x="3034019" y="2150378"/>
                  <a:pt x="3029856" y="2161308"/>
                  <a:pt x="3028426" y="2172749"/>
                </a:cubicBezTo>
                <a:cubicBezTo>
                  <a:pt x="3018268" y="2254009"/>
                  <a:pt x="3024458" y="2217754"/>
                  <a:pt x="3011648" y="2281806"/>
                </a:cubicBezTo>
                <a:cubicBezTo>
                  <a:pt x="3017241" y="2376881"/>
                  <a:pt x="3018949" y="2472264"/>
                  <a:pt x="3028426" y="2567031"/>
                </a:cubicBezTo>
                <a:cubicBezTo>
                  <a:pt x="3030186" y="2584629"/>
                  <a:pt x="3039611" y="2600587"/>
                  <a:pt x="3045204" y="2617365"/>
                </a:cubicBezTo>
                <a:lnTo>
                  <a:pt x="3061982" y="2667699"/>
                </a:lnTo>
                <a:cubicBezTo>
                  <a:pt x="3064778" y="2676088"/>
                  <a:pt x="3065465" y="2685508"/>
                  <a:pt x="3070370" y="2692866"/>
                </a:cubicBezTo>
                <a:lnTo>
                  <a:pt x="3103926" y="2743200"/>
                </a:lnTo>
                <a:cubicBezTo>
                  <a:pt x="3109519" y="2751589"/>
                  <a:pt x="3117516" y="2758802"/>
                  <a:pt x="3120704" y="2768367"/>
                </a:cubicBezTo>
                <a:cubicBezTo>
                  <a:pt x="3140378" y="2827388"/>
                  <a:pt x="3114772" y="2754526"/>
                  <a:pt x="3145871" y="2827090"/>
                </a:cubicBezTo>
                <a:cubicBezTo>
                  <a:pt x="3149354" y="2835218"/>
                  <a:pt x="3149355" y="2844899"/>
                  <a:pt x="3154260" y="2852257"/>
                </a:cubicBezTo>
                <a:cubicBezTo>
                  <a:pt x="3160841" y="2862128"/>
                  <a:pt x="3172143" y="2868059"/>
                  <a:pt x="3179427" y="2877424"/>
                </a:cubicBezTo>
                <a:cubicBezTo>
                  <a:pt x="3191807" y="2893341"/>
                  <a:pt x="3201798" y="2910980"/>
                  <a:pt x="3212983" y="2927758"/>
                </a:cubicBezTo>
                <a:cubicBezTo>
                  <a:pt x="3267531" y="3009579"/>
                  <a:pt x="3182090" y="2882426"/>
                  <a:pt x="3254928" y="2986481"/>
                </a:cubicBezTo>
                <a:cubicBezTo>
                  <a:pt x="3266492" y="3003001"/>
                  <a:pt x="3274225" y="3022556"/>
                  <a:pt x="3288484" y="3036815"/>
                </a:cubicBezTo>
                <a:cubicBezTo>
                  <a:pt x="3296873" y="3045204"/>
                  <a:pt x="3305930" y="3052974"/>
                  <a:pt x="3313651" y="3061982"/>
                </a:cubicBezTo>
                <a:cubicBezTo>
                  <a:pt x="3322750" y="3072598"/>
                  <a:pt x="3329465" y="3085146"/>
                  <a:pt x="3338818" y="3095538"/>
                </a:cubicBezTo>
                <a:cubicBezTo>
                  <a:pt x="3354691" y="3113175"/>
                  <a:pt x="3372374" y="3129094"/>
                  <a:pt x="3389152" y="3145872"/>
                </a:cubicBezTo>
                <a:cubicBezTo>
                  <a:pt x="3397541" y="3154261"/>
                  <a:pt x="3407201" y="3161548"/>
                  <a:pt x="3414319" y="3171039"/>
                </a:cubicBezTo>
                <a:cubicBezTo>
                  <a:pt x="3422708" y="3182224"/>
                  <a:pt x="3429599" y="3194708"/>
                  <a:pt x="3439486" y="3204595"/>
                </a:cubicBezTo>
                <a:cubicBezTo>
                  <a:pt x="3505475" y="3270584"/>
                  <a:pt x="3421104" y="3164081"/>
                  <a:pt x="3489820" y="3246540"/>
                </a:cubicBezTo>
                <a:cubicBezTo>
                  <a:pt x="3524774" y="3288485"/>
                  <a:pt x="3485625" y="3257725"/>
                  <a:pt x="3531765" y="3288485"/>
                </a:cubicBezTo>
                <a:lnTo>
                  <a:pt x="3598877" y="3389152"/>
                </a:lnTo>
                <a:cubicBezTo>
                  <a:pt x="3604470" y="3397541"/>
                  <a:pt x="3612467" y="3404754"/>
                  <a:pt x="3615655" y="3414319"/>
                </a:cubicBezTo>
                <a:cubicBezTo>
                  <a:pt x="3618451" y="3422708"/>
                  <a:pt x="3619750" y="3431756"/>
                  <a:pt x="3624044" y="3439486"/>
                </a:cubicBezTo>
                <a:cubicBezTo>
                  <a:pt x="3633837" y="3457113"/>
                  <a:pt x="3651223" y="3470690"/>
                  <a:pt x="3657600" y="3489820"/>
                </a:cubicBezTo>
                <a:cubicBezTo>
                  <a:pt x="3677274" y="3548841"/>
                  <a:pt x="3651668" y="3475979"/>
                  <a:pt x="3682767" y="3548543"/>
                </a:cubicBezTo>
                <a:cubicBezTo>
                  <a:pt x="3719798" y="3634948"/>
                  <a:pt x="3652288" y="3495975"/>
                  <a:pt x="3707934" y="3607266"/>
                </a:cubicBezTo>
                <a:cubicBezTo>
                  <a:pt x="3714877" y="3641982"/>
                  <a:pt x="3726135" y="3691974"/>
                  <a:pt x="3724712" y="3724712"/>
                </a:cubicBezTo>
                <a:cubicBezTo>
                  <a:pt x="3722994" y="3764221"/>
                  <a:pt x="3714807" y="3803214"/>
                  <a:pt x="3707934" y="3842158"/>
                </a:cubicBezTo>
                <a:cubicBezTo>
                  <a:pt x="3706397" y="3850866"/>
                  <a:pt x="3704450" y="3859967"/>
                  <a:pt x="3699545" y="3867325"/>
                </a:cubicBezTo>
                <a:cubicBezTo>
                  <a:pt x="3692964" y="3877196"/>
                  <a:pt x="3682767" y="3884103"/>
                  <a:pt x="3674378" y="3892492"/>
                </a:cubicBezTo>
                <a:cubicBezTo>
                  <a:pt x="3671582" y="3903677"/>
                  <a:pt x="3670531" y="3915451"/>
                  <a:pt x="3665989" y="3926048"/>
                </a:cubicBezTo>
                <a:cubicBezTo>
                  <a:pt x="3657229" y="3946487"/>
                  <a:pt x="3639161" y="3961265"/>
                  <a:pt x="3624044" y="3976382"/>
                </a:cubicBezTo>
                <a:cubicBezTo>
                  <a:pt x="3621248" y="3984771"/>
                  <a:pt x="3619949" y="3993819"/>
                  <a:pt x="3615655" y="4001549"/>
                </a:cubicBezTo>
                <a:cubicBezTo>
                  <a:pt x="3600831" y="4028232"/>
                  <a:pt x="3558828" y="4088685"/>
                  <a:pt x="3531765" y="4102217"/>
                </a:cubicBezTo>
                <a:cubicBezTo>
                  <a:pt x="3520580" y="4107810"/>
                  <a:pt x="3508385" y="4111726"/>
                  <a:pt x="3498209" y="4118995"/>
                </a:cubicBezTo>
                <a:cubicBezTo>
                  <a:pt x="3488555" y="4125891"/>
                  <a:pt x="3482156" y="4136567"/>
                  <a:pt x="3473042" y="4144162"/>
                </a:cubicBezTo>
                <a:cubicBezTo>
                  <a:pt x="3465297" y="4150617"/>
                  <a:pt x="3456264" y="4155347"/>
                  <a:pt x="3447875" y="4160940"/>
                </a:cubicBezTo>
                <a:cubicBezTo>
                  <a:pt x="3419592" y="4203365"/>
                  <a:pt x="3446451" y="4174236"/>
                  <a:pt x="3405930" y="4194496"/>
                </a:cubicBezTo>
                <a:cubicBezTo>
                  <a:pt x="3396912" y="4199005"/>
                  <a:pt x="3389976" y="4207179"/>
                  <a:pt x="3380763" y="4211274"/>
                </a:cubicBezTo>
                <a:cubicBezTo>
                  <a:pt x="3331075" y="4233358"/>
                  <a:pt x="3289882" y="4229450"/>
                  <a:pt x="3263317" y="422805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E</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285226540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4223574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E</a:t>
            </a: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1172778847"/>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074762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E</a:t>
            </a:r>
          </a:p>
          <a:p>
            <a:pPr marL="45720" indent="0">
              <a:buNone/>
            </a:pPr>
            <a:r>
              <a:rPr lang="en-US" sz="1800" dirty="0"/>
              <a:t>Now we’ve solidified the shortest path from A to E as [A, B, C, E] with a distance of 21.</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381465424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9742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D in a distance of 18 + 8</a:t>
            </a:r>
          </a:p>
          <a:p>
            <a:pPr lvl="1"/>
            <a:r>
              <a:rPr lang="en-US" sz="1600" dirty="0"/>
              <a:t>D in a distance of 21 + 1</a:t>
            </a:r>
          </a:p>
          <a:p>
            <a:pPr lvl="1"/>
            <a:r>
              <a:rPr lang="en-US" sz="1600" dirty="0"/>
              <a:t>G in a distance of 18 + 21</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303081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D in a distance of 18 + 8</a:t>
            </a:r>
          </a:p>
          <a:p>
            <a:pPr lvl="1"/>
            <a:r>
              <a:rPr lang="en-US" sz="1600" dirty="0"/>
              <a:t>D in a distance of 21 + 1</a:t>
            </a:r>
          </a:p>
          <a:p>
            <a:pPr lvl="1"/>
            <a:r>
              <a:rPr lang="en-US" sz="1600" dirty="0"/>
              <a:t>G in a distance of 18 + 21</a:t>
            </a:r>
          </a:p>
          <a:p>
            <a:pPr marL="45720" indent="0">
              <a:buNone/>
            </a:pPr>
            <a:r>
              <a:rPr lang="en-US" sz="1800" dirty="0"/>
              <a:t>We now have 3 possible paths to D: [A, B, D], [A, B, F, D], and [A, B, C, E, D]</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01941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a:xfrm>
            <a:off x="2208213" y="1600200"/>
            <a:ext cx="4793652" cy="4114800"/>
          </a:xfrm>
        </p:spPr>
        <p:txBody>
          <a:bodyPr/>
          <a:lstStyle/>
          <a:p>
            <a:r>
              <a:rPr lang="en-US" dirty="0">
                <a:highlight>
                  <a:srgbClr val="FFFF00"/>
                </a:highlight>
              </a:rPr>
              <a:t>Take 5 min to write down a the following:</a:t>
            </a:r>
          </a:p>
          <a:p>
            <a:pPr lvl="1" fontAlgn="base"/>
            <a:r>
              <a:rPr lang="en-US" dirty="0"/>
              <a:t>For the Graph:</a:t>
            </a:r>
          </a:p>
          <a:p>
            <a:pPr lvl="2" fontAlgn="base"/>
            <a:r>
              <a:rPr lang="en-US" dirty="0"/>
              <a:t>Perform Depth First Search </a:t>
            </a:r>
          </a:p>
          <a:p>
            <a:pPr lvl="2" fontAlgn="base"/>
            <a:r>
              <a:rPr lang="en-US" dirty="0"/>
              <a:t>Perform Breadth First Search</a:t>
            </a:r>
          </a:p>
          <a:p>
            <a:pPr lvl="1" fontAlgn="base"/>
            <a:r>
              <a:rPr lang="en-US" dirty="0"/>
              <a:t>If a Vertex has multiple neighbors, add the Neighbors to your Queue/Stack in alphabetical order.</a:t>
            </a:r>
          </a:p>
          <a:p>
            <a:pPr lvl="1" fontAlgn="base"/>
            <a:endParaRPr lang="en-US" dirty="0"/>
          </a:p>
        </p:txBody>
      </p:sp>
      <p:sp>
        <p:nvSpPr>
          <p:cNvPr id="4" name="Oval 3">
            <a:extLst>
              <a:ext uri="{FF2B5EF4-FFF2-40B4-BE49-F238E27FC236}">
                <a16:creationId xmlns:a16="http://schemas.microsoft.com/office/drawing/2014/main" id="{56BEC230-7E7D-4F69-9DC8-33B233978339}"/>
              </a:ext>
            </a:extLst>
          </p:cNvPr>
          <p:cNvSpPr/>
          <p:nvPr/>
        </p:nvSpPr>
        <p:spPr>
          <a:xfrm>
            <a:off x="8695465" y="1576371"/>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892A84D-302C-4CF0-A1CF-D21C556BBEA9}"/>
              </a:ext>
            </a:extLst>
          </p:cNvPr>
          <p:cNvSpPr/>
          <p:nvPr/>
        </p:nvSpPr>
        <p:spPr>
          <a:xfrm>
            <a:off x="7908995" y="3077627"/>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 name="Oval 7">
            <a:extLst>
              <a:ext uri="{FF2B5EF4-FFF2-40B4-BE49-F238E27FC236}">
                <a16:creationId xmlns:a16="http://schemas.microsoft.com/office/drawing/2014/main" id="{B7EECE51-C9BC-4850-AEBA-F4306DA5E19C}"/>
              </a:ext>
            </a:extLst>
          </p:cNvPr>
          <p:cNvSpPr/>
          <p:nvPr/>
        </p:nvSpPr>
        <p:spPr>
          <a:xfrm>
            <a:off x="10546359" y="1700261"/>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Oval 8">
            <a:extLst>
              <a:ext uri="{FF2B5EF4-FFF2-40B4-BE49-F238E27FC236}">
                <a16:creationId xmlns:a16="http://schemas.microsoft.com/office/drawing/2014/main" id="{78136AD5-0576-4019-AAFA-F9C34B5E435A}"/>
              </a:ext>
            </a:extLst>
          </p:cNvPr>
          <p:cNvSpPr/>
          <p:nvPr/>
        </p:nvSpPr>
        <p:spPr>
          <a:xfrm>
            <a:off x="8771994" y="4592366"/>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E5E32E49-BBC8-4084-AC01-485D5BDB870A}"/>
              </a:ext>
            </a:extLst>
          </p:cNvPr>
          <p:cNvSpPr/>
          <p:nvPr/>
        </p:nvSpPr>
        <p:spPr>
          <a:xfrm>
            <a:off x="9401170" y="3190950"/>
            <a:ext cx="629176" cy="631878"/>
          </a:xfrm>
          <a:prstGeom prst="ellipse">
            <a:avLst/>
          </a:prstGeom>
          <a:solidFill>
            <a:schemeClr val="tx1"/>
          </a:solidFill>
          <a:ln w="762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ADE05A00-D1E2-4F79-AD0A-87DC3A1A53A0}"/>
              </a:ext>
            </a:extLst>
          </p:cNvPr>
          <p:cNvSpPr/>
          <p:nvPr/>
        </p:nvSpPr>
        <p:spPr>
          <a:xfrm>
            <a:off x="10730918" y="4209923"/>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24" name="Straight Arrow Connector 23">
            <a:extLst>
              <a:ext uri="{FF2B5EF4-FFF2-40B4-BE49-F238E27FC236}">
                <a16:creationId xmlns:a16="http://schemas.microsoft.com/office/drawing/2014/main" id="{F4D34DEB-9D65-4BB7-A2A9-B1970402717C}"/>
              </a:ext>
            </a:extLst>
          </p:cNvPr>
          <p:cNvCxnSpPr>
            <a:cxnSpLocks/>
            <a:stCxn id="10" idx="1"/>
            <a:endCxn id="4" idx="4"/>
          </p:cNvCxnSpPr>
          <p:nvPr/>
        </p:nvCxnSpPr>
        <p:spPr>
          <a:xfrm flipH="1" flipV="1">
            <a:off x="9010053" y="2208249"/>
            <a:ext cx="483258" cy="107523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231A557-3E2B-4DA8-B2AA-EFC492922F37}"/>
              </a:ext>
            </a:extLst>
          </p:cNvPr>
          <p:cNvCxnSpPr>
            <a:cxnSpLocks/>
            <a:stCxn id="10" idx="5"/>
            <a:endCxn id="11" idx="1"/>
          </p:cNvCxnSpPr>
          <p:nvPr/>
        </p:nvCxnSpPr>
        <p:spPr>
          <a:xfrm>
            <a:off x="9938205" y="3730292"/>
            <a:ext cx="884854" cy="57216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15556-EC61-47E9-80E6-0F61128BA207}"/>
              </a:ext>
            </a:extLst>
          </p:cNvPr>
          <p:cNvCxnSpPr>
            <a:cxnSpLocks/>
            <a:stCxn id="11" idx="2"/>
            <a:endCxn id="9" idx="6"/>
          </p:cNvCxnSpPr>
          <p:nvPr/>
        </p:nvCxnSpPr>
        <p:spPr>
          <a:xfrm flipH="1">
            <a:off x="9401170" y="4525862"/>
            <a:ext cx="1329748" cy="38244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964E67-CD06-48A9-AEDC-2C762ABA02A5}"/>
              </a:ext>
            </a:extLst>
          </p:cNvPr>
          <p:cNvCxnSpPr>
            <a:cxnSpLocks/>
            <a:stCxn id="11" idx="0"/>
            <a:endCxn id="8" idx="4"/>
          </p:cNvCxnSpPr>
          <p:nvPr/>
        </p:nvCxnSpPr>
        <p:spPr>
          <a:xfrm flipH="1" flipV="1">
            <a:off x="10860947" y="2332139"/>
            <a:ext cx="184559" cy="1877784"/>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EFD11C-723D-4C4A-88C6-A8129A937313}"/>
              </a:ext>
            </a:extLst>
          </p:cNvPr>
          <p:cNvCxnSpPr>
            <a:cxnSpLocks/>
            <a:stCxn id="8" idx="3"/>
            <a:endCxn id="10" idx="7"/>
          </p:cNvCxnSpPr>
          <p:nvPr/>
        </p:nvCxnSpPr>
        <p:spPr>
          <a:xfrm flipH="1">
            <a:off x="9938205" y="2239603"/>
            <a:ext cx="700295" cy="104388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F6E5F67-7D48-4AA5-BA02-D52C13827879}"/>
              </a:ext>
            </a:extLst>
          </p:cNvPr>
          <p:cNvCxnSpPr>
            <a:cxnSpLocks/>
            <a:stCxn id="7" idx="4"/>
            <a:endCxn id="9" idx="1"/>
          </p:cNvCxnSpPr>
          <p:nvPr/>
        </p:nvCxnSpPr>
        <p:spPr>
          <a:xfrm>
            <a:off x="8223583" y="3709505"/>
            <a:ext cx="640552" cy="97539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91CE5BC-4989-4C58-AED6-EBFF1DE6FD8E}"/>
              </a:ext>
            </a:extLst>
          </p:cNvPr>
          <p:cNvCxnSpPr>
            <a:cxnSpLocks/>
            <a:stCxn id="8" idx="2"/>
            <a:endCxn id="7" idx="7"/>
          </p:cNvCxnSpPr>
          <p:nvPr/>
        </p:nvCxnSpPr>
        <p:spPr>
          <a:xfrm flipH="1">
            <a:off x="8446030" y="2016200"/>
            <a:ext cx="2100329" cy="115396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B18E0E-C958-48EC-AD05-ECA09884E0AB}"/>
              </a:ext>
            </a:extLst>
          </p:cNvPr>
          <p:cNvSpPr txBox="1"/>
          <p:nvPr/>
        </p:nvSpPr>
        <p:spPr>
          <a:xfrm>
            <a:off x="9276406" y="3796132"/>
            <a:ext cx="694421" cy="369332"/>
          </a:xfrm>
          <a:prstGeom prst="rect">
            <a:avLst/>
          </a:prstGeom>
          <a:noFill/>
        </p:spPr>
        <p:txBody>
          <a:bodyPr wrap="none" rtlCol="0">
            <a:spAutoFit/>
          </a:bodyPr>
          <a:lstStyle/>
          <a:p>
            <a:r>
              <a:rPr lang="en-US" dirty="0"/>
              <a:t>Start</a:t>
            </a:r>
          </a:p>
        </p:txBody>
      </p:sp>
    </p:spTree>
    <p:extLst>
      <p:ext uri="{BB962C8B-B14F-4D97-AF65-F5344CB8AC3E}">
        <p14:creationId xmlns:p14="http://schemas.microsoft.com/office/powerpoint/2010/main" val="125731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D in a distance of 18 + 8</a:t>
            </a:r>
          </a:p>
          <a:p>
            <a:pPr lvl="1"/>
            <a:r>
              <a:rPr lang="en-US" sz="1600" dirty="0"/>
              <a:t>D in a distance of 21 + 1</a:t>
            </a:r>
          </a:p>
          <a:p>
            <a:pPr lvl="1"/>
            <a:r>
              <a:rPr lang="en-US" sz="1600" dirty="0"/>
              <a:t>G in a distance of 18 + 21</a:t>
            </a:r>
          </a:p>
          <a:p>
            <a:pPr marL="45720" indent="0">
              <a:buNone/>
            </a:pPr>
            <a:r>
              <a:rPr lang="en-US" sz="1800" dirty="0"/>
              <a:t>We now have 3 possible paths to D: [A, B, D], [A, B, F, D], and [A, B, C, E, D]</a:t>
            </a:r>
          </a:p>
          <a:p>
            <a:pPr marL="45720" indent="0">
              <a:buNone/>
            </a:pPr>
            <a:r>
              <a:rPr lang="en-US" sz="1800" dirty="0"/>
              <a:t>Let’s update our table with these new distances and paths.</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2410081202"/>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3983427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D in a distance of 5 + 19</a:t>
            </a:r>
          </a:p>
          <a:p>
            <a:pPr lvl="1"/>
            <a:r>
              <a:rPr lang="en-US" sz="1600" dirty="0"/>
              <a:t>D in a distance of 18 + 8</a:t>
            </a:r>
          </a:p>
          <a:p>
            <a:pPr lvl="1"/>
            <a:r>
              <a:rPr lang="en-US" sz="1600" dirty="0"/>
              <a:t>D in a distance of 21 + 1</a:t>
            </a:r>
          </a:p>
          <a:p>
            <a:pPr lvl="1"/>
            <a:r>
              <a:rPr lang="en-US" sz="1600" dirty="0"/>
              <a:t>G in a distance of 18 + 21</a:t>
            </a:r>
          </a:p>
          <a:p>
            <a:pPr marL="45720" indent="0">
              <a:buNone/>
            </a:pPr>
            <a:r>
              <a:rPr lang="en-US" sz="1800" dirty="0"/>
              <a:t>We now have 3 possible paths to D: [A, B, D], [A, B, F, D], and [A, B, C, E, D]</a:t>
            </a:r>
          </a:p>
          <a:p>
            <a:pPr marL="45720" indent="0">
              <a:buNone/>
            </a:pPr>
            <a:r>
              <a:rPr lang="en-US" sz="1800" dirty="0"/>
              <a:t>Let’s update our table with these new distances and paths.</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1272765611"/>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1"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66906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72012D-19DD-4AAD-A8ED-EE4C40A05EE1}"/>
              </a:ext>
            </a:extLst>
          </p:cNvPr>
          <p:cNvSpPr/>
          <p:nvPr/>
        </p:nvSpPr>
        <p:spPr>
          <a:xfrm>
            <a:off x="4723002" y="1652463"/>
            <a:ext cx="3766657" cy="4135941"/>
          </a:xfrm>
          <a:custGeom>
            <a:avLst/>
            <a:gdLst>
              <a:gd name="connsiteX0" fmla="*/ 3204594 w 3766657"/>
              <a:gd name="connsiteY0" fmla="*/ 4079786 h 4138509"/>
              <a:gd name="connsiteX1" fmla="*/ 3162649 w 3766657"/>
              <a:gd name="connsiteY1" fmla="*/ 4088175 h 4138509"/>
              <a:gd name="connsiteX2" fmla="*/ 3129093 w 3766657"/>
              <a:gd name="connsiteY2" fmla="*/ 4071397 h 4138509"/>
              <a:gd name="connsiteX3" fmla="*/ 3078759 w 3766657"/>
              <a:gd name="connsiteY3" fmla="*/ 4054619 h 4138509"/>
              <a:gd name="connsiteX4" fmla="*/ 3028426 w 3766657"/>
              <a:gd name="connsiteY4" fmla="*/ 4037841 h 4138509"/>
              <a:gd name="connsiteX5" fmla="*/ 2978092 w 3766657"/>
              <a:gd name="connsiteY5" fmla="*/ 4004285 h 4138509"/>
              <a:gd name="connsiteX6" fmla="*/ 2877424 w 3766657"/>
              <a:gd name="connsiteY6" fmla="*/ 3953951 h 4138509"/>
              <a:gd name="connsiteX7" fmla="*/ 2852257 w 3766657"/>
              <a:gd name="connsiteY7" fmla="*/ 3937173 h 4138509"/>
              <a:gd name="connsiteX8" fmla="*/ 2835479 w 3766657"/>
              <a:gd name="connsiteY8" fmla="*/ 3912006 h 4138509"/>
              <a:gd name="connsiteX9" fmla="*/ 2810312 w 3766657"/>
              <a:gd name="connsiteY9" fmla="*/ 3895228 h 4138509"/>
              <a:gd name="connsiteX10" fmla="*/ 2751589 w 3766657"/>
              <a:gd name="connsiteY10" fmla="*/ 3828116 h 4138509"/>
              <a:gd name="connsiteX11" fmla="*/ 2709644 w 3766657"/>
              <a:gd name="connsiteY11" fmla="*/ 3752615 h 4138509"/>
              <a:gd name="connsiteX12" fmla="*/ 2692866 w 3766657"/>
              <a:gd name="connsiteY12" fmla="*/ 3727448 h 4138509"/>
              <a:gd name="connsiteX13" fmla="*/ 2684477 w 3766657"/>
              <a:gd name="connsiteY13" fmla="*/ 3702281 h 4138509"/>
              <a:gd name="connsiteX14" fmla="*/ 2650921 w 3766657"/>
              <a:gd name="connsiteY14" fmla="*/ 3651947 h 4138509"/>
              <a:gd name="connsiteX15" fmla="*/ 2608976 w 3766657"/>
              <a:gd name="connsiteY15" fmla="*/ 3576446 h 4138509"/>
              <a:gd name="connsiteX16" fmla="*/ 2592198 w 3766657"/>
              <a:gd name="connsiteY16" fmla="*/ 3526112 h 4138509"/>
              <a:gd name="connsiteX17" fmla="*/ 2558642 w 3766657"/>
              <a:gd name="connsiteY17" fmla="*/ 3475778 h 4138509"/>
              <a:gd name="connsiteX18" fmla="*/ 2516697 w 3766657"/>
              <a:gd name="connsiteY18" fmla="*/ 3400277 h 4138509"/>
              <a:gd name="connsiteX19" fmla="*/ 2491530 w 3766657"/>
              <a:gd name="connsiteY19" fmla="*/ 3383499 h 4138509"/>
              <a:gd name="connsiteX20" fmla="*/ 2432807 w 3766657"/>
              <a:gd name="connsiteY20" fmla="*/ 3324777 h 4138509"/>
              <a:gd name="connsiteX21" fmla="*/ 2407640 w 3766657"/>
              <a:gd name="connsiteY21" fmla="*/ 3307999 h 4138509"/>
              <a:gd name="connsiteX22" fmla="*/ 2382473 w 3766657"/>
              <a:gd name="connsiteY22" fmla="*/ 3291221 h 4138509"/>
              <a:gd name="connsiteX23" fmla="*/ 2357306 w 3766657"/>
              <a:gd name="connsiteY23" fmla="*/ 3282832 h 4138509"/>
              <a:gd name="connsiteX24" fmla="*/ 2306972 w 3766657"/>
              <a:gd name="connsiteY24" fmla="*/ 3249276 h 4138509"/>
              <a:gd name="connsiteX25" fmla="*/ 2281805 w 3766657"/>
              <a:gd name="connsiteY25" fmla="*/ 3232498 h 4138509"/>
              <a:gd name="connsiteX26" fmla="*/ 2214693 w 3766657"/>
              <a:gd name="connsiteY26" fmla="*/ 3215720 h 4138509"/>
              <a:gd name="connsiteX27" fmla="*/ 1971413 w 3766657"/>
              <a:gd name="connsiteY27" fmla="*/ 3240887 h 4138509"/>
              <a:gd name="connsiteX28" fmla="*/ 1803633 w 3766657"/>
              <a:gd name="connsiteY28" fmla="*/ 3257665 h 4138509"/>
              <a:gd name="connsiteX29" fmla="*/ 1543574 w 3766657"/>
              <a:gd name="connsiteY29" fmla="*/ 3274443 h 4138509"/>
              <a:gd name="connsiteX30" fmla="*/ 1375794 w 3766657"/>
              <a:gd name="connsiteY30" fmla="*/ 3282832 h 4138509"/>
              <a:gd name="connsiteX31" fmla="*/ 1266737 w 3766657"/>
              <a:gd name="connsiteY31" fmla="*/ 3299610 h 4138509"/>
              <a:gd name="connsiteX32" fmla="*/ 1241570 w 3766657"/>
              <a:gd name="connsiteY32" fmla="*/ 3307999 h 4138509"/>
              <a:gd name="connsiteX33" fmla="*/ 1208015 w 3766657"/>
              <a:gd name="connsiteY33" fmla="*/ 3316388 h 4138509"/>
              <a:gd name="connsiteX34" fmla="*/ 1090569 w 3766657"/>
              <a:gd name="connsiteY34" fmla="*/ 3333166 h 4138509"/>
              <a:gd name="connsiteX35" fmla="*/ 1048624 w 3766657"/>
              <a:gd name="connsiteY35" fmla="*/ 3341555 h 4138509"/>
              <a:gd name="connsiteX36" fmla="*/ 629174 w 3766657"/>
              <a:gd name="connsiteY36" fmla="*/ 3349944 h 4138509"/>
              <a:gd name="connsiteX37" fmla="*/ 343948 w 3766657"/>
              <a:gd name="connsiteY37" fmla="*/ 3333166 h 4138509"/>
              <a:gd name="connsiteX38" fmla="*/ 260059 w 3766657"/>
              <a:gd name="connsiteY38" fmla="*/ 3324777 h 4138509"/>
              <a:gd name="connsiteX39" fmla="*/ 209725 w 3766657"/>
              <a:gd name="connsiteY39" fmla="*/ 3307999 h 4138509"/>
              <a:gd name="connsiteX40" fmla="*/ 184558 w 3766657"/>
              <a:gd name="connsiteY40" fmla="*/ 3299610 h 4138509"/>
              <a:gd name="connsiteX41" fmla="*/ 159391 w 3766657"/>
              <a:gd name="connsiteY41" fmla="*/ 3274443 h 4138509"/>
              <a:gd name="connsiteX42" fmla="*/ 109057 w 3766657"/>
              <a:gd name="connsiteY42" fmla="*/ 3240887 h 4138509"/>
              <a:gd name="connsiteX43" fmla="*/ 92279 w 3766657"/>
              <a:gd name="connsiteY43" fmla="*/ 3215720 h 4138509"/>
              <a:gd name="connsiteX44" fmla="*/ 67112 w 3766657"/>
              <a:gd name="connsiteY44" fmla="*/ 3190553 h 4138509"/>
              <a:gd name="connsiteX45" fmla="*/ 58723 w 3766657"/>
              <a:gd name="connsiteY45" fmla="*/ 3165386 h 4138509"/>
              <a:gd name="connsiteX46" fmla="*/ 25167 w 3766657"/>
              <a:gd name="connsiteY46" fmla="*/ 3115052 h 4138509"/>
              <a:gd name="connsiteX47" fmla="*/ 8389 w 3766657"/>
              <a:gd name="connsiteY47" fmla="*/ 3064718 h 4138509"/>
              <a:gd name="connsiteX48" fmla="*/ 0 w 3766657"/>
              <a:gd name="connsiteY48" fmla="*/ 3039551 h 4138509"/>
              <a:gd name="connsiteX49" fmla="*/ 16778 w 3766657"/>
              <a:gd name="connsiteY49" fmla="*/ 2745936 h 4138509"/>
              <a:gd name="connsiteX50" fmla="*/ 41945 w 3766657"/>
              <a:gd name="connsiteY50" fmla="*/ 2628490 h 4138509"/>
              <a:gd name="connsiteX51" fmla="*/ 58723 w 3766657"/>
              <a:gd name="connsiteY51" fmla="*/ 2603323 h 4138509"/>
              <a:gd name="connsiteX52" fmla="*/ 109057 w 3766657"/>
              <a:gd name="connsiteY52" fmla="*/ 2578156 h 4138509"/>
              <a:gd name="connsiteX53" fmla="*/ 134224 w 3766657"/>
              <a:gd name="connsiteY53" fmla="*/ 2561378 h 4138509"/>
              <a:gd name="connsiteX54" fmla="*/ 218114 w 3766657"/>
              <a:gd name="connsiteY54" fmla="*/ 2536211 h 4138509"/>
              <a:gd name="connsiteX55" fmla="*/ 293615 w 3766657"/>
              <a:gd name="connsiteY55" fmla="*/ 2527822 h 4138509"/>
              <a:gd name="connsiteX56" fmla="*/ 343948 w 3766657"/>
              <a:gd name="connsiteY56" fmla="*/ 2519433 h 4138509"/>
              <a:gd name="connsiteX57" fmla="*/ 645952 w 3766657"/>
              <a:gd name="connsiteY57" fmla="*/ 2511044 h 4138509"/>
              <a:gd name="connsiteX58" fmla="*/ 989901 w 3766657"/>
              <a:gd name="connsiteY58" fmla="*/ 2527822 h 4138509"/>
              <a:gd name="connsiteX59" fmla="*/ 1258348 w 3766657"/>
              <a:gd name="connsiteY59" fmla="*/ 2536211 h 4138509"/>
              <a:gd name="connsiteX60" fmla="*/ 1434517 w 3766657"/>
              <a:gd name="connsiteY60" fmla="*/ 2552989 h 4138509"/>
              <a:gd name="connsiteX61" fmla="*/ 1669409 w 3766657"/>
              <a:gd name="connsiteY61" fmla="*/ 2536211 h 4138509"/>
              <a:gd name="connsiteX62" fmla="*/ 1744910 w 3766657"/>
              <a:gd name="connsiteY62" fmla="*/ 2527822 h 4138509"/>
              <a:gd name="connsiteX63" fmla="*/ 1954635 w 3766657"/>
              <a:gd name="connsiteY63" fmla="*/ 2511044 h 4138509"/>
              <a:gd name="connsiteX64" fmla="*/ 2004969 w 3766657"/>
              <a:gd name="connsiteY64" fmla="*/ 2494266 h 4138509"/>
              <a:gd name="connsiteX65" fmla="*/ 2030136 w 3766657"/>
              <a:gd name="connsiteY65" fmla="*/ 2485877 h 4138509"/>
              <a:gd name="connsiteX66" fmla="*/ 2072081 w 3766657"/>
              <a:gd name="connsiteY66" fmla="*/ 2477488 h 4138509"/>
              <a:gd name="connsiteX67" fmla="*/ 2097248 w 3766657"/>
              <a:gd name="connsiteY67" fmla="*/ 2460711 h 4138509"/>
              <a:gd name="connsiteX68" fmla="*/ 2147581 w 3766657"/>
              <a:gd name="connsiteY68" fmla="*/ 2443933 h 4138509"/>
              <a:gd name="connsiteX69" fmla="*/ 2197915 w 3766657"/>
              <a:gd name="connsiteY69" fmla="*/ 2418766 h 4138509"/>
              <a:gd name="connsiteX70" fmla="*/ 2223082 w 3766657"/>
              <a:gd name="connsiteY70" fmla="*/ 2401988 h 4138509"/>
              <a:gd name="connsiteX71" fmla="*/ 2248249 w 3766657"/>
              <a:gd name="connsiteY71" fmla="*/ 2351654 h 4138509"/>
              <a:gd name="connsiteX72" fmla="*/ 2265027 w 3766657"/>
              <a:gd name="connsiteY72" fmla="*/ 2326487 h 4138509"/>
              <a:gd name="connsiteX73" fmla="*/ 2281805 w 3766657"/>
              <a:gd name="connsiteY73" fmla="*/ 2276153 h 4138509"/>
              <a:gd name="connsiteX74" fmla="*/ 2290194 w 3766657"/>
              <a:gd name="connsiteY74" fmla="*/ 2250986 h 4138509"/>
              <a:gd name="connsiteX75" fmla="*/ 2306972 w 3766657"/>
              <a:gd name="connsiteY75" fmla="*/ 2225819 h 4138509"/>
              <a:gd name="connsiteX76" fmla="*/ 2315361 w 3766657"/>
              <a:gd name="connsiteY76" fmla="*/ 2192263 h 4138509"/>
              <a:gd name="connsiteX77" fmla="*/ 2332139 w 3766657"/>
              <a:gd name="connsiteY77" fmla="*/ 2141929 h 4138509"/>
              <a:gd name="connsiteX78" fmla="*/ 2340528 w 3766657"/>
              <a:gd name="connsiteY78" fmla="*/ 2108373 h 4138509"/>
              <a:gd name="connsiteX79" fmla="*/ 2365695 w 3766657"/>
              <a:gd name="connsiteY79" fmla="*/ 2024483 h 4138509"/>
              <a:gd name="connsiteX80" fmla="*/ 2374084 w 3766657"/>
              <a:gd name="connsiteY80" fmla="*/ 1957371 h 4138509"/>
              <a:gd name="connsiteX81" fmla="*/ 2390862 w 3766657"/>
              <a:gd name="connsiteY81" fmla="*/ 1487588 h 4138509"/>
              <a:gd name="connsiteX82" fmla="*/ 2399251 w 3766657"/>
              <a:gd name="connsiteY82" fmla="*/ 1437254 h 4138509"/>
              <a:gd name="connsiteX83" fmla="*/ 2424418 w 3766657"/>
              <a:gd name="connsiteY83" fmla="*/ 1386920 h 4138509"/>
              <a:gd name="connsiteX84" fmla="*/ 2432807 w 3766657"/>
              <a:gd name="connsiteY84" fmla="*/ 1361753 h 4138509"/>
              <a:gd name="connsiteX85" fmla="*/ 2449585 w 3766657"/>
              <a:gd name="connsiteY85" fmla="*/ 1336586 h 4138509"/>
              <a:gd name="connsiteX86" fmla="*/ 2457974 w 3766657"/>
              <a:gd name="connsiteY86" fmla="*/ 1311419 h 4138509"/>
              <a:gd name="connsiteX87" fmla="*/ 2474752 w 3766657"/>
              <a:gd name="connsiteY87" fmla="*/ 1286252 h 4138509"/>
              <a:gd name="connsiteX88" fmla="*/ 2491530 w 3766657"/>
              <a:gd name="connsiteY88" fmla="*/ 1235918 h 4138509"/>
              <a:gd name="connsiteX89" fmla="*/ 2525086 w 3766657"/>
              <a:gd name="connsiteY89" fmla="*/ 1185584 h 4138509"/>
              <a:gd name="connsiteX90" fmla="*/ 2541864 w 3766657"/>
              <a:gd name="connsiteY90" fmla="*/ 1135250 h 4138509"/>
              <a:gd name="connsiteX91" fmla="*/ 2583809 w 3766657"/>
              <a:gd name="connsiteY91" fmla="*/ 1059749 h 4138509"/>
              <a:gd name="connsiteX92" fmla="*/ 2600587 w 3766657"/>
              <a:gd name="connsiteY92" fmla="*/ 1034582 h 4138509"/>
              <a:gd name="connsiteX93" fmla="*/ 2608976 w 3766657"/>
              <a:gd name="connsiteY93" fmla="*/ 1009415 h 4138509"/>
              <a:gd name="connsiteX94" fmla="*/ 2625754 w 3766657"/>
              <a:gd name="connsiteY94" fmla="*/ 984248 h 4138509"/>
              <a:gd name="connsiteX95" fmla="*/ 2642532 w 3766657"/>
              <a:gd name="connsiteY95" fmla="*/ 933914 h 4138509"/>
              <a:gd name="connsiteX96" fmla="*/ 2659310 w 3766657"/>
              <a:gd name="connsiteY96" fmla="*/ 908747 h 4138509"/>
              <a:gd name="connsiteX97" fmla="*/ 2676088 w 3766657"/>
              <a:gd name="connsiteY97" fmla="*/ 858413 h 4138509"/>
              <a:gd name="connsiteX98" fmla="*/ 2684477 w 3766657"/>
              <a:gd name="connsiteY98" fmla="*/ 824857 h 4138509"/>
              <a:gd name="connsiteX99" fmla="*/ 2701255 w 3766657"/>
              <a:gd name="connsiteY99" fmla="*/ 799690 h 4138509"/>
              <a:gd name="connsiteX100" fmla="*/ 2692866 w 3766657"/>
              <a:gd name="connsiteY100" fmla="*/ 690633 h 4138509"/>
              <a:gd name="connsiteX101" fmla="*/ 2533475 w 3766657"/>
              <a:gd name="connsiteY101" fmla="*/ 724189 h 4138509"/>
              <a:gd name="connsiteX102" fmla="*/ 2466363 w 3766657"/>
              <a:gd name="connsiteY102" fmla="*/ 732578 h 4138509"/>
              <a:gd name="connsiteX103" fmla="*/ 2424418 w 3766657"/>
              <a:gd name="connsiteY103" fmla="*/ 740967 h 4138509"/>
              <a:gd name="connsiteX104" fmla="*/ 2399251 w 3766657"/>
              <a:gd name="connsiteY104" fmla="*/ 749356 h 4138509"/>
              <a:gd name="connsiteX105" fmla="*/ 2281805 w 3766657"/>
              <a:gd name="connsiteY105" fmla="*/ 766134 h 4138509"/>
              <a:gd name="connsiteX106" fmla="*/ 2256638 w 3766657"/>
              <a:gd name="connsiteY106" fmla="*/ 774523 h 4138509"/>
              <a:gd name="connsiteX107" fmla="*/ 2097248 w 3766657"/>
              <a:gd name="connsiteY107" fmla="*/ 791301 h 4138509"/>
              <a:gd name="connsiteX108" fmla="*/ 1518407 w 3766657"/>
              <a:gd name="connsiteY108" fmla="*/ 774523 h 4138509"/>
              <a:gd name="connsiteX109" fmla="*/ 1493240 w 3766657"/>
              <a:gd name="connsiteY109" fmla="*/ 766134 h 4138509"/>
              <a:gd name="connsiteX110" fmla="*/ 1459684 w 3766657"/>
              <a:gd name="connsiteY110" fmla="*/ 749356 h 4138509"/>
              <a:gd name="connsiteX111" fmla="*/ 1434517 w 3766657"/>
              <a:gd name="connsiteY111" fmla="*/ 732578 h 4138509"/>
              <a:gd name="connsiteX112" fmla="*/ 1384183 w 3766657"/>
              <a:gd name="connsiteY112" fmla="*/ 715800 h 4138509"/>
              <a:gd name="connsiteX113" fmla="*/ 1333849 w 3766657"/>
              <a:gd name="connsiteY113" fmla="*/ 699022 h 4138509"/>
              <a:gd name="connsiteX114" fmla="*/ 1258348 w 3766657"/>
              <a:gd name="connsiteY114" fmla="*/ 673855 h 4138509"/>
              <a:gd name="connsiteX115" fmla="*/ 1233181 w 3766657"/>
              <a:gd name="connsiteY115" fmla="*/ 665466 h 4138509"/>
              <a:gd name="connsiteX116" fmla="*/ 1157681 w 3766657"/>
              <a:gd name="connsiteY116" fmla="*/ 623522 h 4138509"/>
              <a:gd name="connsiteX117" fmla="*/ 1115736 w 3766657"/>
              <a:gd name="connsiteY117" fmla="*/ 573188 h 4138509"/>
              <a:gd name="connsiteX118" fmla="*/ 1098958 w 3766657"/>
              <a:gd name="connsiteY118" fmla="*/ 522854 h 4138509"/>
              <a:gd name="connsiteX119" fmla="*/ 1065402 w 3766657"/>
              <a:gd name="connsiteY119" fmla="*/ 472520 h 4138509"/>
              <a:gd name="connsiteX120" fmla="*/ 1048624 w 3766657"/>
              <a:gd name="connsiteY120" fmla="*/ 447353 h 4138509"/>
              <a:gd name="connsiteX121" fmla="*/ 1040235 w 3766657"/>
              <a:gd name="connsiteY121" fmla="*/ 422186 h 4138509"/>
              <a:gd name="connsiteX122" fmla="*/ 1015068 w 3766657"/>
              <a:gd name="connsiteY122" fmla="*/ 371852 h 4138509"/>
              <a:gd name="connsiteX123" fmla="*/ 1031846 w 3766657"/>
              <a:gd name="connsiteY123" fmla="*/ 287962 h 4138509"/>
              <a:gd name="connsiteX124" fmla="*/ 1040235 w 3766657"/>
              <a:gd name="connsiteY124" fmla="*/ 254406 h 4138509"/>
              <a:gd name="connsiteX125" fmla="*/ 1057013 w 3766657"/>
              <a:gd name="connsiteY125" fmla="*/ 229239 h 4138509"/>
              <a:gd name="connsiteX126" fmla="*/ 1065402 w 3766657"/>
              <a:gd name="connsiteY126" fmla="*/ 204072 h 4138509"/>
              <a:gd name="connsiteX127" fmla="*/ 1124125 w 3766657"/>
              <a:gd name="connsiteY127" fmla="*/ 170516 h 4138509"/>
              <a:gd name="connsiteX128" fmla="*/ 1174459 w 3766657"/>
              <a:gd name="connsiteY128" fmla="*/ 153738 h 4138509"/>
              <a:gd name="connsiteX129" fmla="*/ 1199626 w 3766657"/>
              <a:gd name="connsiteY129" fmla="*/ 145349 h 4138509"/>
              <a:gd name="connsiteX130" fmla="*/ 1283515 w 3766657"/>
              <a:gd name="connsiteY130" fmla="*/ 128571 h 4138509"/>
              <a:gd name="connsiteX131" fmla="*/ 1317071 w 3766657"/>
              <a:gd name="connsiteY131" fmla="*/ 120182 h 4138509"/>
              <a:gd name="connsiteX132" fmla="*/ 1442906 w 3766657"/>
              <a:gd name="connsiteY132" fmla="*/ 103404 h 4138509"/>
              <a:gd name="connsiteX133" fmla="*/ 1493240 w 3766657"/>
              <a:gd name="connsiteY133" fmla="*/ 95015 h 4138509"/>
              <a:gd name="connsiteX134" fmla="*/ 1560352 w 3766657"/>
              <a:gd name="connsiteY134" fmla="*/ 86626 h 4138509"/>
              <a:gd name="connsiteX135" fmla="*/ 1677798 w 3766657"/>
              <a:gd name="connsiteY135" fmla="*/ 69848 h 4138509"/>
              <a:gd name="connsiteX136" fmla="*/ 2038525 w 3766657"/>
              <a:gd name="connsiteY136" fmla="*/ 61459 h 4138509"/>
              <a:gd name="connsiteX137" fmla="*/ 2206304 w 3766657"/>
              <a:gd name="connsiteY137" fmla="*/ 53070 h 4138509"/>
              <a:gd name="connsiteX138" fmla="*/ 2231471 w 3766657"/>
              <a:gd name="connsiteY138" fmla="*/ 36292 h 4138509"/>
              <a:gd name="connsiteX139" fmla="*/ 2273416 w 3766657"/>
              <a:gd name="connsiteY139" fmla="*/ 27903 h 4138509"/>
              <a:gd name="connsiteX140" fmla="*/ 2407640 w 3766657"/>
              <a:gd name="connsiteY140" fmla="*/ 19514 h 4138509"/>
              <a:gd name="connsiteX141" fmla="*/ 3061981 w 3766657"/>
              <a:gd name="connsiteY141" fmla="*/ 11125 h 4138509"/>
              <a:gd name="connsiteX142" fmla="*/ 3313651 w 3766657"/>
              <a:gd name="connsiteY142" fmla="*/ 19514 h 4138509"/>
              <a:gd name="connsiteX143" fmla="*/ 3363985 w 3766657"/>
              <a:gd name="connsiteY143" fmla="*/ 53070 h 4138509"/>
              <a:gd name="connsiteX144" fmla="*/ 3380763 w 3766657"/>
              <a:gd name="connsiteY144" fmla="*/ 78237 h 4138509"/>
              <a:gd name="connsiteX145" fmla="*/ 3389152 w 3766657"/>
              <a:gd name="connsiteY145" fmla="*/ 103404 h 4138509"/>
              <a:gd name="connsiteX146" fmla="*/ 3422708 w 3766657"/>
              <a:gd name="connsiteY146" fmla="*/ 153738 h 4138509"/>
              <a:gd name="connsiteX147" fmla="*/ 3439486 w 3766657"/>
              <a:gd name="connsiteY147" fmla="*/ 204072 h 4138509"/>
              <a:gd name="connsiteX148" fmla="*/ 3447875 w 3766657"/>
              <a:gd name="connsiteY148" fmla="*/ 229239 h 4138509"/>
              <a:gd name="connsiteX149" fmla="*/ 3439486 w 3766657"/>
              <a:gd name="connsiteY149" fmla="*/ 640299 h 4138509"/>
              <a:gd name="connsiteX150" fmla="*/ 3414319 w 3766657"/>
              <a:gd name="connsiteY150" fmla="*/ 732578 h 4138509"/>
              <a:gd name="connsiteX151" fmla="*/ 3397541 w 3766657"/>
              <a:gd name="connsiteY151" fmla="*/ 808079 h 4138509"/>
              <a:gd name="connsiteX152" fmla="*/ 3380763 w 3766657"/>
              <a:gd name="connsiteY152" fmla="*/ 833246 h 4138509"/>
              <a:gd name="connsiteX153" fmla="*/ 3363985 w 3766657"/>
              <a:gd name="connsiteY153" fmla="*/ 891969 h 4138509"/>
              <a:gd name="connsiteX154" fmla="*/ 3347207 w 3766657"/>
              <a:gd name="connsiteY154" fmla="*/ 925525 h 4138509"/>
              <a:gd name="connsiteX155" fmla="*/ 3330429 w 3766657"/>
              <a:gd name="connsiteY155" fmla="*/ 984248 h 4138509"/>
              <a:gd name="connsiteX156" fmla="*/ 3313651 w 3766657"/>
              <a:gd name="connsiteY156" fmla="*/ 1009415 h 4138509"/>
              <a:gd name="connsiteX157" fmla="*/ 3296873 w 3766657"/>
              <a:gd name="connsiteY157" fmla="*/ 1076527 h 4138509"/>
              <a:gd name="connsiteX158" fmla="*/ 3280095 w 3766657"/>
              <a:gd name="connsiteY158" fmla="*/ 1126861 h 4138509"/>
              <a:gd name="connsiteX159" fmla="*/ 3271706 w 3766657"/>
              <a:gd name="connsiteY159" fmla="*/ 1152028 h 4138509"/>
              <a:gd name="connsiteX160" fmla="*/ 3254928 w 3766657"/>
              <a:gd name="connsiteY160" fmla="*/ 1210751 h 4138509"/>
              <a:gd name="connsiteX161" fmla="*/ 3238150 w 3766657"/>
              <a:gd name="connsiteY161" fmla="*/ 1235918 h 4138509"/>
              <a:gd name="connsiteX162" fmla="*/ 3212983 w 3766657"/>
              <a:gd name="connsiteY162" fmla="*/ 1311419 h 4138509"/>
              <a:gd name="connsiteX163" fmla="*/ 3204594 w 3766657"/>
              <a:gd name="connsiteY163" fmla="*/ 1353364 h 4138509"/>
              <a:gd name="connsiteX164" fmla="*/ 3196205 w 3766657"/>
              <a:gd name="connsiteY164" fmla="*/ 1386920 h 4138509"/>
              <a:gd name="connsiteX165" fmla="*/ 3162649 w 3766657"/>
              <a:gd name="connsiteY165" fmla="*/ 1470810 h 4138509"/>
              <a:gd name="connsiteX166" fmla="*/ 3145871 w 3766657"/>
              <a:gd name="connsiteY166" fmla="*/ 1554699 h 4138509"/>
              <a:gd name="connsiteX167" fmla="*/ 3137482 w 3766657"/>
              <a:gd name="connsiteY167" fmla="*/ 1588255 h 4138509"/>
              <a:gd name="connsiteX168" fmla="*/ 3103926 w 3766657"/>
              <a:gd name="connsiteY168" fmla="*/ 1672145 h 4138509"/>
              <a:gd name="connsiteX169" fmla="*/ 3078759 w 3766657"/>
              <a:gd name="connsiteY169" fmla="*/ 1781202 h 4138509"/>
              <a:gd name="connsiteX170" fmla="*/ 3053592 w 3766657"/>
              <a:gd name="connsiteY170" fmla="*/ 1848314 h 4138509"/>
              <a:gd name="connsiteX171" fmla="*/ 3045204 w 3766657"/>
              <a:gd name="connsiteY171" fmla="*/ 1890259 h 4138509"/>
              <a:gd name="connsiteX172" fmla="*/ 3036815 w 3766657"/>
              <a:gd name="connsiteY172" fmla="*/ 1923815 h 4138509"/>
              <a:gd name="connsiteX173" fmla="*/ 3028426 w 3766657"/>
              <a:gd name="connsiteY173" fmla="*/ 1965760 h 4138509"/>
              <a:gd name="connsiteX174" fmla="*/ 2994870 w 3766657"/>
              <a:gd name="connsiteY174" fmla="*/ 2032872 h 4138509"/>
              <a:gd name="connsiteX175" fmla="*/ 2986481 w 3766657"/>
              <a:gd name="connsiteY175" fmla="*/ 2083206 h 4138509"/>
              <a:gd name="connsiteX176" fmla="*/ 2978092 w 3766657"/>
              <a:gd name="connsiteY176" fmla="*/ 2108373 h 4138509"/>
              <a:gd name="connsiteX177" fmla="*/ 2969703 w 3766657"/>
              <a:gd name="connsiteY177" fmla="*/ 2158707 h 4138509"/>
              <a:gd name="connsiteX178" fmla="*/ 2986481 w 3766657"/>
              <a:gd name="connsiteY178" fmla="*/ 2485877 h 4138509"/>
              <a:gd name="connsiteX179" fmla="*/ 3011648 w 3766657"/>
              <a:gd name="connsiteY179" fmla="*/ 2578156 h 4138509"/>
              <a:gd name="connsiteX180" fmla="*/ 3020037 w 3766657"/>
              <a:gd name="connsiteY180" fmla="*/ 2603323 h 4138509"/>
              <a:gd name="connsiteX181" fmla="*/ 3028426 w 3766657"/>
              <a:gd name="connsiteY181" fmla="*/ 2628490 h 4138509"/>
              <a:gd name="connsiteX182" fmla="*/ 3045204 w 3766657"/>
              <a:gd name="connsiteY182" fmla="*/ 2662046 h 4138509"/>
              <a:gd name="connsiteX183" fmla="*/ 3053592 w 3766657"/>
              <a:gd name="connsiteY183" fmla="*/ 2712380 h 4138509"/>
              <a:gd name="connsiteX184" fmla="*/ 3078759 w 3766657"/>
              <a:gd name="connsiteY184" fmla="*/ 2762714 h 4138509"/>
              <a:gd name="connsiteX185" fmla="*/ 3112315 w 3766657"/>
              <a:gd name="connsiteY185" fmla="*/ 2821437 h 4138509"/>
              <a:gd name="connsiteX186" fmla="*/ 3120704 w 3766657"/>
              <a:gd name="connsiteY186" fmla="*/ 2846604 h 4138509"/>
              <a:gd name="connsiteX187" fmla="*/ 3162649 w 3766657"/>
              <a:gd name="connsiteY187" fmla="*/ 2905327 h 4138509"/>
              <a:gd name="connsiteX188" fmla="*/ 3187816 w 3766657"/>
              <a:gd name="connsiteY188" fmla="*/ 2930494 h 4138509"/>
              <a:gd name="connsiteX189" fmla="*/ 3221372 w 3766657"/>
              <a:gd name="connsiteY189" fmla="*/ 2980828 h 4138509"/>
              <a:gd name="connsiteX190" fmla="*/ 3254928 w 3766657"/>
              <a:gd name="connsiteY190" fmla="*/ 3039551 h 4138509"/>
              <a:gd name="connsiteX191" fmla="*/ 3313651 w 3766657"/>
              <a:gd name="connsiteY191" fmla="*/ 3098274 h 4138509"/>
              <a:gd name="connsiteX192" fmla="*/ 3355596 w 3766657"/>
              <a:gd name="connsiteY192" fmla="*/ 3148608 h 4138509"/>
              <a:gd name="connsiteX193" fmla="*/ 3389152 w 3766657"/>
              <a:gd name="connsiteY193" fmla="*/ 3156997 h 4138509"/>
              <a:gd name="connsiteX194" fmla="*/ 3431097 w 3766657"/>
              <a:gd name="connsiteY194" fmla="*/ 3198942 h 4138509"/>
              <a:gd name="connsiteX195" fmla="*/ 3473042 w 3766657"/>
              <a:gd name="connsiteY195" fmla="*/ 3240887 h 4138509"/>
              <a:gd name="connsiteX196" fmla="*/ 3514987 w 3766657"/>
              <a:gd name="connsiteY196" fmla="*/ 3282832 h 4138509"/>
              <a:gd name="connsiteX197" fmla="*/ 3565321 w 3766657"/>
              <a:gd name="connsiteY197" fmla="*/ 3324777 h 4138509"/>
              <a:gd name="connsiteX198" fmla="*/ 3607266 w 3766657"/>
              <a:gd name="connsiteY198" fmla="*/ 3400277 h 4138509"/>
              <a:gd name="connsiteX199" fmla="*/ 3624044 w 3766657"/>
              <a:gd name="connsiteY199" fmla="*/ 3433833 h 4138509"/>
              <a:gd name="connsiteX200" fmla="*/ 3657600 w 3766657"/>
              <a:gd name="connsiteY200" fmla="*/ 3484167 h 4138509"/>
              <a:gd name="connsiteX201" fmla="*/ 3682767 w 3766657"/>
              <a:gd name="connsiteY201" fmla="*/ 3534501 h 4138509"/>
              <a:gd name="connsiteX202" fmla="*/ 3691156 w 3766657"/>
              <a:gd name="connsiteY202" fmla="*/ 3559668 h 4138509"/>
              <a:gd name="connsiteX203" fmla="*/ 3707934 w 3766657"/>
              <a:gd name="connsiteY203" fmla="*/ 3584835 h 4138509"/>
              <a:gd name="connsiteX204" fmla="*/ 3724712 w 3766657"/>
              <a:gd name="connsiteY204" fmla="*/ 3635169 h 4138509"/>
              <a:gd name="connsiteX205" fmla="*/ 3749879 w 3766657"/>
              <a:gd name="connsiteY205" fmla="*/ 3710670 h 4138509"/>
              <a:gd name="connsiteX206" fmla="*/ 3758268 w 3766657"/>
              <a:gd name="connsiteY206" fmla="*/ 3735837 h 4138509"/>
              <a:gd name="connsiteX207" fmla="*/ 3766657 w 3766657"/>
              <a:gd name="connsiteY207" fmla="*/ 3761004 h 4138509"/>
              <a:gd name="connsiteX208" fmla="*/ 3749879 w 3766657"/>
              <a:gd name="connsiteY208" fmla="*/ 3878450 h 4138509"/>
              <a:gd name="connsiteX209" fmla="*/ 3741490 w 3766657"/>
              <a:gd name="connsiteY209" fmla="*/ 3903617 h 4138509"/>
              <a:gd name="connsiteX210" fmla="*/ 3716323 w 3766657"/>
              <a:gd name="connsiteY210" fmla="*/ 3937173 h 4138509"/>
              <a:gd name="connsiteX211" fmla="*/ 3682767 w 3766657"/>
              <a:gd name="connsiteY211" fmla="*/ 3987507 h 4138509"/>
              <a:gd name="connsiteX212" fmla="*/ 3657600 w 3766657"/>
              <a:gd name="connsiteY212" fmla="*/ 4021063 h 4138509"/>
              <a:gd name="connsiteX213" fmla="*/ 3632433 w 3766657"/>
              <a:gd name="connsiteY213" fmla="*/ 4037841 h 4138509"/>
              <a:gd name="connsiteX214" fmla="*/ 3607266 w 3766657"/>
              <a:gd name="connsiteY214" fmla="*/ 4063008 h 4138509"/>
              <a:gd name="connsiteX215" fmla="*/ 3548543 w 3766657"/>
              <a:gd name="connsiteY215" fmla="*/ 4096564 h 4138509"/>
              <a:gd name="connsiteX216" fmla="*/ 3498209 w 3766657"/>
              <a:gd name="connsiteY216" fmla="*/ 4113342 h 4138509"/>
              <a:gd name="connsiteX217" fmla="*/ 3473042 w 3766657"/>
              <a:gd name="connsiteY217" fmla="*/ 4121731 h 4138509"/>
              <a:gd name="connsiteX218" fmla="*/ 3447875 w 3766657"/>
              <a:gd name="connsiteY218" fmla="*/ 4130120 h 4138509"/>
              <a:gd name="connsiteX219" fmla="*/ 3422708 w 3766657"/>
              <a:gd name="connsiteY219" fmla="*/ 4138509 h 4138509"/>
              <a:gd name="connsiteX220" fmla="*/ 3389152 w 3766657"/>
              <a:gd name="connsiteY220" fmla="*/ 4121731 h 4138509"/>
              <a:gd name="connsiteX221" fmla="*/ 3355596 w 3766657"/>
              <a:gd name="connsiteY221" fmla="*/ 4113342 h 4138509"/>
              <a:gd name="connsiteX222" fmla="*/ 3330429 w 3766657"/>
              <a:gd name="connsiteY222" fmla="*/ 4104953 h 4138509"/>
              <a:gd name="connsiteX223" fmla="*/ 3296873 w 3766657"/>
              <a:gd name="connsiteY223" fmla="*/ 4096564 h 4138509"/>
              <a:gd name="connsiteX224" fmla="*/ 3246539 w 3766657"/>
              <a:gd name="connsiteY224" fmla="*/ 4079786 h 4138509"/>
              <a:gd name="connsiteX225" fmla="*/ 3204594 w 3766657"/>
              <a:gd name="connsiteY225" fmla="*/ 4079786 h 41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766657" h="4138509">
                <a:moveTo>
                  <a:pt x="3204594" y="4079786"/>
                </a:moveTo>
                <a:cubicBezTo>
                  <a:pt x="3190612" y="4082582"/>
                  <a:pt x="3176820" y="4089750"/>
                  <a:pt x="3162649" y="4088175"/>
                </a:cubicBezTo>
                <a:cubicBezTo>
                  <a:pt x="3150220" y="4086794"/>
                  <a:pt x="3140704" y="4076041"/>
                  <a:pt x="3129093" y="4071397"/>
                </a:cubicBezTo>
                <a:cubicBezTo>
                  <a:pt x="3112672" y="4064829"/>
                  <a:pt x="3095537" y="4060212"/>
                  <a:pt x="3078759" y="4054619"/>
                </a:cubicBezTo>
                <a:cubicBezTo>
                  <a:pt x="3078758" y="4054619"/>
                  <a:pt x="3028427" y="4037842"/>
                  <a:pt x="3028426" y="4037841"/>
                </a:cubicBezTo>
                <a:cubicBezTo>
                  <a:pt x="3011648" y="4026656"/>
                  <a:pt x="2997222" y="4010662"/>
                  <a:pt x="2978092" y="4004285"/>
                </a:cubicBezTo>
                <a:cubicBezTo>
                  <a:pt x="2908628" y="3981130"/>
                  <a:pt x="2942473" y="3997317"/>
                  <a:pt x="2877424" y="3953951"/>
                </a:cubicBezTo>
                <a:lnTo>
                  <a:pt x="2852257" y="3937173"/>
                </a:lnTo>
                <a:cubicBezTo>
                  <a:pt x="2846664" y="3928784"/>
                  <a:pt x="2842608" y="3919135"/>
                  <a:pt x="2835479" y="3912006"/>
                </a:cubicBezTo>
                <a:cubicBezTo>
                  <a:pt x="2828350" y="3904877"/>
                  <a:pt x="2816951" y="3902816"/>
                  <a:pt x="2810312" y="3895228"/>
                </a:cubicBezTo>
                <a:cubicBezTo>
                  <a:pt x="2741802" y="3816931"/>
                  <a:pt x="2808215" y="3865867"/>
                  <a:pt x="2751589" y="3828116"/>
                </a:cubicBezTo>
                <a:cubicBezTo>
                  <a:pt x="2736823" y="3783819"/>
                  <a:pt x="2748105" y="3810307"/>
                  <a:pt x="2709644" y="3752615"/>
                </a:cubicBezTo>
                <a:cubicBezTo>
                  <a:pt x="2704051" y="3744226"/>
                  <a:pt x="2696054" y="3737013"/>
                  <a:pt x="2692866" y="3727448"/>
                </a:cubicBezTo>
                <a:cubicBezTo>
                  <a:pt x="2690070" y="3719059"/>
                  <a:pt x="2688771" y="3710011"/>
                  <a:pt x="2684477" y="3702281"/>
                </a:cubicBezTo>
                <a:cubicBezTo>
                  <a:pt x="2674684" y="3684654"/>
                  <a:pt x="2657298" y="3671077"/>
                  <a:pt x="2650921" y="3651947"/>
                </a:cubicBezTo>
                <a:cubicBezTo>
                  <a:pt x="2630391" y="3590358"/>
                  <a:pt x="2646649" y="3614119"/>
                  <a:pt x="2608976" y="3576446"/>
                </a:cubicBezTo>
                <a:cubicBezTo>
                  <a:pt x="2603383" y="3559668"/>
                  <a:pt x="2602008" y="3540827"/>
                  <a:pt x="2592198" y="3526112"/>
                </a:cubicBezTo>
                <a:cubicBezTo>
                  <a:pt x="2581013" y="3509334"/>
                  <a:pt x="2565019" y="3494908"/>
                  <a:pt x="2558642" y="3475778"/>
                </a:cubicBezTo>
                <a:cubicBezTo>
                  <a:pt x="2549900" y="3449552"/>
                  <a:pt x="2541422" y="3416760"/>
                  <a:pt x="2516697" y="3400277"/>
                </a:cubicBezTo>
                <a:lnTo>
                  <a:pt x="2491530" y="3383499"/>
                </a:lnTo>
                <a:cubicBezTo>
                  <a:pt x="2476764" y="3339203"/>
                  <a:pt x="2490498" y="3363238"/>
                  <a:pt x="2432807" y="3324777"/>
                </a:cubicBezTo>
                <a:lnTo>
                  <a:pt x="2407640" y="3307999"/>
                </a:lnTo>
                <a:cubicBezTo>
                  <a:pt x="2399251" y="3302406"/>
                  <a:pt x="2392038" y="3294409"/>
                  <a:pt x="2382473" y="3291221"/>
                </a:cubicBezTo>
                <a:cubicBezTo>
                  <a:pt x="2374084" y="3288425"/>
                  <a:pt x="2365036" y="3287126"/>
                  <a:pt x="2357306" y="3282832"/>
                </a:cubicBezTo>
                <a:cubicBezTo>
                  <a:pt x="2339679" y="3273039"/>
                  <a:pt x="2323750" y="3260461"/>
                  <a:pt x="2306972" y="3249276"/>
                </a:cubicBezTo>
                <a:cubicBezTo>
                  <a:pt x="2298583" y="3243683"/>
                  <a:pt x="2291586" y="3234943"/>
                  <a:pt x="2281805" y="3232498"/>
                </a:cubicBezTo>
                <a:lnTo>
                  <a:pt x="2214693" y="3215720"/>
                </a:lnTo>
                <a:cubicBezTo>
                  <a:pt x="1985808" y="3246238"/>
                  <a:pt x="2190564" y="3221550"/>
                  <a:pt x="1971413" y="3240887"/>
                </a:cubicBezTo>
                <a:cubicBezTo>
                  <a:pt x="1915425" y="3245827"/>
                  <a:pt x="1803633" y="3257665"/>
                  <a:pt x="1803633" y="3257665"/>
                </a:cubicBezTo>
                <a:cubicBezTo>
                  <a:pt x="1703578" y="3291017"/>
                  <a:pt x="1792277" y="3264080"/>
                  <a:pt x="1543574" y="3274443"/>
                </a:cubicBezTo>
                <a:lnTo>
                  <a:pt x="1375794" y="3282832"/>
                </a:lnTo>
                <a:cubicBezTo>
                  <a:pt x="1315217" y="3303024"/>
                  <a:pt x="1387233" y="3281072"/>
                  <a:pt x="1266737" y="3299610"/>
                </a:cubicBezTo>
                <a:cubicBezTo>
                  <a:pt x="1257997" y="3300955"/>
                  <a:pt x="1250073" y="3305570"/>
                  <a:pt x="1241570" y="3307999"/>
                </a:cubicBezTo>
                <a:cubicBezTo>
                  <a:pt x="1230484" y="3311166"/>
                  <a:pt x="1219387" y="3314493"/>
                  <a:pt x="1208015" y="3316388"/>
                </a:cubicBezTo>
                <a:cubicBezTo>
                  <a:pt x="989217" y="3352855"/>
                  <a:pt x="1264850" y="3301479"/>
                  <a:pt x="1090569" y="3333166"/>
                </a:cubicBezTo>
                <a:cubicBezTo>
                  <a:pt x="1076540" y="3335717"/>
                  <a:pt x="1062873" y="3341037"/>
                  <a:pt x="1048624" y="3341555"/>
                </a:cubicBezTo>
                <a:cubicBezTo>
                  <a:pt x="908872" y="3346637"/>
                  <a:pt x="768991" y="3347148"/>
                  <a:pt x="629174" y="3349944"/>
                </a:cubicBezTo>
                <a:lnTo>
                  <a:pt x="343948" y="3333166"/>
                </a:lnTo>
                <a:cubicBezTo>
                  <a:pt x="315911" y="3331254"/>
                  <a:pt x="287680" y="3329956"/>
                  <a:pt x="260059" y="3324777"/>
                </a:cubicBezTo>
                <a:cubicBezTo>
                  <a:pt x="242676" y="3321518"/>
                  <a:pt x="226503" y="3313592"/>
                  <a:pt x="209725" y="3307999"/>
                </a:cubicBezTo>
                <a:lnTo>
                  <a:pt x="184558" y="3299610"/>
                </a:lnTo>
                <a:cubicBezTo>
                  <a:pt x="176169" y="3291221"/>
                  <a:pt x="168756" y="3281727"/>
                  <a:pt x="159391" y="3274443"/>
                </a:cubicBezTo>
                <a:cubicBezTo>
                  <a:pt x="143474" y="3262063"/>
                  <a:pt x="109057" y="3240887"/>
                  <a:pt x="109057" y="3240887"/>
                </a:cubicBezTo>
                <a:cubicBezTo>
                  <a:pt x="103464" y="3232498"/>
                  <a:pt x="98734" y="3223465"/>
                  <a:pt x="92279" y="3215720"/>
                </a:cubicBezTo>
                <a:cubicBezTo>
                  <a:pt x="84684" y="3206606"/>
                  <a:pt x="73693" y="3200424"/>
                  <a:pt x="67112" y="3190553"/>
                </a:cubicBezTo>
                <a:cubicBezTo>
                  <a:pt x="62207" y="3183195"/>
                  <a:pt x="63017" y="3173116"/>
                  <a:pt x="58723" y="3165386"/>
                </a:cubicBezTo>
                <a:cubicBezTo>
                  <a:pt x="48930" y="3147759"/>
                  <a:pt x="31544" y="3134182"/>
                  <a:pt x="25167" y="3115052"/>
                </a:cubicBezTo>
                <a:lnTo>
                  <a:pt x="8389" y="3064718"/>
                </a:lnTo>
                <a:lnTo>
                  <a:pt x="0" y="3039551"/>
                </a:lnTo>
                <a:cubicBezTo>
                  <a:pt x="5593" y="2941679"/>
                  <a:pt x="9955" y="2843730"/>
                  <a:pt x="16778" y="2745936"/>
                </a:cubicBezTo>
                <a:cubicBezTo>
                  <a:pt x="18576" y="2720166"/>
                  <a:pt x="24929" y="2654014"/>
                  <a:pt x="41945" y="2628490"/>
                </a:cubicBezTo>
                <a:cubicBezTo>
                  <a:pt x="47538" y="2620101"/>
                  <a:pt x="51594" y="2610452"/>
                  <a:pt x="58723" y="2603323"/>
                </a:cubicBezTo>
                <a:cubicBezTo>
                  <a:pt x="82765" y="2579281"/>
                  <a:pt x="81765" y="2591802"/>
                  <a:pt x="109057" y="2578156"/>
                </a:cubicBezTo>
                <a:cubicBezTo>
                  <a:pt x="118075" y="2573647"/>
                  <a:pt x="125011" y="2565473"/>
                  <a:pt x="134224" y="2561378"/>
                </a:cubicBezTo>
                <a:cubicBezTo>
                  <a:pt x="146329" y="2555998"/>
                  <a:pt x="199454" y="2539082"/>
                  <a:pt x="218114" y="2536211"/>
                </a:cubicBezTo>
                <a:cubicBezTo>
                  <a:pt x="243141" y="2532361"/>
                  <a:pt x="268515" y="2531169"/>
                  <a:pt x="293615" y="2527822"/>
                </a:cubicBezTo>
                <a:cubicBezTo>
                  <a:pt x="310475" y="2525574"/>
                  <a:pt x="326958" y="2520242"/>
                  <a:pt x="343948" y="2519433"/>
                </a:cubicBezTo>
                <a:cubicBezTo>
                  <a:pt x="444541" y="2514643"/>
                  <a:pt x="545284" y="2513840"/>
                  <a:pt x="645952" y="2511044"/>
                </a:cubicBezTo>
                <a:lnTo>
                  <a:pt x="989901" y="2527822"/>
                </a:lnTo>
                <a:cubicBezTo>
                  <a:pt x="1079352" y="2531498"/>
                  <a:pt x="1168965" y="2531152"/>
                  <a:pt x="1258348" y="2536211"/>
                </a:cubicBezTo>
                <a:cubicBezTo>
                  <a:pt x="1317242" y="2539545"/>
                  <a:pt x="1434517" y="2552989"/>
                  <a:pt x="1434517" y="2552989"/>
                </a:cubicBezTo>
                <a:lnTo>
                  <a:pt x="1669409" y="2536211"/>
                </a:lnTo>
                <a:cubicBezTo>
                  <a:pt x="1694648" y="2534165"/>
                  <a:pt x="1719676" y="2529925"/>
                  <a:pt x="1744910" y="2527822"/>
                </a:cubicBezTo>
                <a:cubicBezTo>
                  <a:pt x="2052661" y="2502176"/>
                  <a:pt x="1726049" y="2533903"/>
                  <a:pt x="1954635" y="2511044"/>
                </a:cubicBezTo>
                <a:lnTo>
                  <a:pt x="2004969" y="2494266"/>
                </a:lnTo>
                <a:cubicBezTo>
                  <a:pt x="2013358" y="2491470"/>
                  <a:pt x="2021465" y="2487611"/>
                  <a:pt x="2030136" y="2485877"/>
                </a:cubicBezTo>
                <a:lnTo>
                  <a:pt x="2072081" y="2477488"/>
                </a:lnTo>
                <a:cubicBezTo>
                  <a:pt x="2080470" y="2471896"/>
                  <a:pt x="2088035" y="2464806"/>
                  <a:pt x="2097248" y="2460711"/>
                </a:cubicBezTo>
                <a:cubicBezTo>
                  <a:pt x="2113409" y="2453528"/>
                  <a:pt x="2132866" y="2453743"/>
                  <a:pt x="2147581" y="2443933"/>
                </a:cubicBezTo>
                <a:cubicBezTo>
                  <a:pt x="2219706" y="2395850"/>
                  <a:pt x="2128451" y="2453498"/>
                  <a:pt x="2197915" y="2418766"/>
                </a:cubicBezTo>
                <a:cubicBezTo>
                  <a:pt x="2206933" y="2414257"/>
                  <a:pt x="2214693" y="2407581"/>
                  <a:pt x="2223082" y="2401988"/>
                </a:cubicBezTo>
                <a:cubicBezTo>
                  <a:pt x="2271165" y="2329863"/>
                  <a:pt x="2213517" y="2421118"/>
                  <a:pt x="2248249" y="2351654"/>
                </a:cubicBezTo>
                <a:cubicBezTo>
                  <a:pt x="2252758" y="2342636"/>
                  <a:pt x="2260932" y="2335700"/>
                  <a:pt x="2265027" y="2326487"/>
                </a:cubicBezTo>
                <a:cubicBezTo>
                  <a:pt x="2272210" y="2310326"/>
                  <a:pt x="2276212" y="2292931"/>
                  <a:pt x="2281805" y="2276153"/>
                </a:cubicBezTo>
                <a:cubicBezTo>
                  <a:pt x="2284601" y="2267764"/>
                  <a:pt x="2285289" y="2258344"/>
                  <a:pt x="2290194" y="2250986"/>
                </a:cubicBezTo>
                <a:lnTo>
                  <a:pt x="2306972" y="2225819"/>
                </a:lnTo>
                <a:cubicBezTo>
                  <a:pt x="2309768" y="2214634"/>
                  <a:pt x="2312048" y="2203306"/>
                  <a:pt x="2315361" y="2192263"/>
                </a:cubicBezTo>
                <a:cubicBezTo>
                  <a:pt x="2320443" y="2175323"/>
                  <a:pt x="2327850" y="2159087"/>
                  <a:pt x="2332139" y="2141929"/>
                </a:cubicBezTo>
                <a:cubicBezTo>
                  <a:pt x="2334935" y="2130744"/>
                  <a:pt x="2337215" y="2119416"/>
                  <a:pt x="2340528" y="2108373"/>
                </a:cubicBezTo>
                <a:cubicBezTo>
                  <a:pt x="2348919" y="2080402"/>
                  <a:pt x="2360861" y="2053487"/>
                  <a:pt x="2365695" y="2024483"/>
                </a:cubicBezTo>
                <a:cubicBezTo>
                  <a:pt x="2369401" y="2002245"/>
                  <a:pt x="2371288" y="1979742"/>
                  <a:pt x="2374084" y="1957371"/>
                </a:cubicBezTo>
                <a:cubicBezTo>
                  <a:pt x="2379306" y="1706731"/>
                  <a:pt x="2366431" y="1658601"/>
                  <a:pt x="2390862" y="1487588"/>
                </a:cubicBezTo>
                <a:cubicBezTo>
                  <a:pt x="2393268" y="1470750"/>
                  <a:pt x="2395561" y="1453858"/>
                  <a:pt x="2399251" y="1437254"/>
                </a:cubicBezTo>
                <a:cubicBezTo>
                  <a:pt x="2407685" y="1399299"/>
                  <a:pt x="2406318" y="1423119"/>
                  <a:pt x="2424418" y="1386920"/>
                </a:cubicBezTo>
                <a:cubicBezTo>
                  <a:pt x="2428373" y="1379011"/>
                  <a:pt x="2428852" y="1369662"/>
                  <a:pt x="2432807" y="1361753"/>
                </a:cubicBezTo>
                <a:cubicBezTo>
                  <a:pt x="2437316" y="1352735"/>
                  <a:pt x="2445076" y="1345604"/>
                  <a:pt x="2449585" y="1336586"/>
                </a:cubicBezTo>
                <a:cubicBezTo>
                  <a:pt x="2453540" y="1328677"/>
                  <a:pt x="2454019" y="1319328"/>
                  <a:pt x="2457974" y="1311419"/>
                </a:cubicBezTo>
                <a:cubicBezTo>
                  <a:pt x="2462483" y="1302401"/>
                  <a:pt x="2470657" y="1295465"/>
                  <a:pt x="2474752" y="1286252"/>
                </a:cubicBezTo>
                <a:cubicBezTo>
                  <a:pt x="2481935" y="1270091"/>
                  <a:pt x="2481720" y="1250633"/>
                  <a:pt x="2491530" y="1235918"/>
                </a:cubicBezTo>
                <a:cubicBezTo>
                  <a:pt x="2502715" y="1219140"/>
                  <a:pt x="2518709" y="1204714"/>
                  <a:pt x="2525086" y="1185584"/>
                </a:cubicBezTo>
                <a:cubicBezTo>
                  <a:pt x="2530679" y="1168806"/>
                  <a:pt x="2532054" y="1149965"/>
                  <a:pt x="2541864" y="1135250"/>
                </a:cubicBezTo>
                <a:cubicBezTo>
                  <a:pt x="2647667" y="976546"/>
                  <a:pt x="2539512" y="1148343"/>
                  <a:pt x="2583809" y="1059749"/>
                </a:cubicBezTo>
                <a:cubicBezTo>
                  <a:pt x="2588318" y="1050731"/>
                  <a:pt x="2596078" y="1043600"/>
                  <a:pt x="2600587" y="1034582"/>
                </a:cubicBezTo>
                <a:cubicBezTo>
                  <a:pt x="2604542" y="1026673"/>
                  <a:pt x="2605021" y="1017324"/>
                  <a:pt x="2608976" y="1009415"/>
                </a:cubicBezTo>
                <a:cubicBezTo>
                  <a:pt x="2613485" y="1000397"/>
                  <a:pt x="2621659" y="993461"/>
                  <a:pt x="2625754" y="984248"/>
                </a:cubicBezTo>
                <a:cubicBezTo>
                  <a:pt x="2632937" y="968087"/>
                  <a:pt x="2632722" y="948629"/>
                  <a:pt x="2642532" y="933914"/>
                </a:cubicBezTo>
                <a:cubicBezTo>
                  <a:pt x="2648125" y="925525"/>
                  <a:pt x="2655215" y="917960"/>
                  <a:pt x="2659310" y="908747"/>
                </a:cubicBezTo>
                <a:cubicBezTo>
                  <a:pt x="2666493" y="892586"/>
                  <a:pt x="2671799" y="875571"/>
                  <a:pt x="2676088" y="858413"/>
                </a:cubicBezTo>
                <a:cubicBezTo>
                  <a:pt x="2678884" y="847228"/>
                  <a:pt x="2679935" y="835454"/>
                  <a:pt x="2684477" y="824857"/>
                </a:cubicBezTo>
                <a:cubicBezTo>
                  <a:pt x="2688449" y="815590"/>
                  <a:pt x="2695662" y="808079"/>
                  <a:pt x="2701255" y="799690"/>
                </a:cubicBezTo>
                <a:cubicBezTo>
                  <a:pt x="2707683" y="773979"/>
                  <a:pt x="2730512" y="703920"/>
                  <a:pt x="2692866" y="690633"/>
                </a:cubicBezTo>
                <a:cubicBezTo>
                  <a:pt x="2657005" y="677976"/>
                  <a:pt x="2581231" y="716230"/>
                  <a:pt x="2533475" y="724189"/>
                </a:cubicBezTo>
                <a:cubicBezTo>
                  <a:pt x="2511237" y="727895"/>
                  <a:pt x="2488646" y="729150"/>
                  <a:pt x="2466363" y="732578"/>
                </a:cubicBezTo>
                <a:cubicBezTo>
                  <a:pt x="2452270" y="734746"/>
                  <a:pt x="2438251" y="737509"/>
                  <a:pt x="2424418" y="740967"/>
                </a:cubicBezTo>
                <a:cubicBezTo>
                  <a:pt x="2415839" y="743112"/>
                  <a:pt x="2407951" y="747774"/>
                  <a:pt x="2399251" y="749356"/>
                </a:cubicBezTo>
                <a:cubicBezTo>
                  <a:pt x="2329410" y="762054"/>
                  <a:pt x="2343702" y="752379"/>
                  <a:pt x="2281805" y="766134"/>
                </a:cubicBezTo>
                <a:cubicBezTo>
                  <a:pt x="2273173" y="768052"/>
                  <a:pt x="2265338" y="772941"/>
                  <a:pt x="2256638" y="774523"/>
                </a:cubicBezTo>
                <a:cubicBezTo>
                  <a:pt x="2219979" y="781188"/>
                  <a:pt x="2128271" y="788481"/>
                  <a:pt x="2097248" y="791301"/>
                </a:cubicBezTo>
                <a:lnTo>
                  <a:pt x="1518407" y="774523"/>
                </a:lnTo>
                <a:cubicBezTo>
                  <a:pt x="1509572" y="774155"/>
                  <a:pt x="1501368" y="769617"/>
                  <a:pt x="1493240" y="766134"/>
                </a:cubicBezTo>
                <a:cubicBezTo>
                  <a:pt x="1481746" y="761208"/>
                  <a:pt x="1470542" y="755561"/>
                  <a:pt x="1459684" y="749356"/>
                </a:cubicBezTo>
                <a:cubicBezTo>
                  <a:pt x="1450930" y="744354"/>
                  <a:pt x="1443730" y="736673"/>
                  <a:pt x="1434517" y="732578"/>
                </a:cubicBezTo>
                <a:cubicBezTo>
                  <a:pt x="1418356" y="725395"/>
                  <a:pt x="1400961" y="721393"/>
                  <a:pt x="1384183" y="715800"/>
                </a:cubicBezTo>
                <a:lnTo>
                  <a:pt x="1333849" y="699022"/>
                </a:lnTo>
                <a:lnTo>
                  <a:pt x="1258348" y="673855"/>
                </a:lnTo>
                <a:lnTo>
                  <a:pt x="1233181" y="665466"/>
                </a:lnTo>
                <a:cubicBezTo>
                  <a:pt x="1201536" y="654917"/>
                  <a:pt x="1186524" y="652365"/>
                  <a:pt x="1157681" y="623522"/>
                </a:cubicBezTo>
                <a:cubicBezTo>
                  <a:pt x="1141877" y="607718"/>
                  <a:pt x="1125080" y="594211"/>
                  <a:pt x="1115736" y="573188"/>
                </a:cubicBezTo>
                <a:cubicBezTo>
                  <a:pt x="1108553" y="557027"/>
                  <a:pt x="1108768" y="537569"/>
                  <a:pt x="1098958" y="522854"/>
                </a:cubicBezTo>
                <a:lnTo>
                  <a:pt x="1065402" y="472520"/>
                </a:lnTo>
                <a:cubicBezTo>
                  <a:pt x="1059809" y="464131"/>
                  <a:pt x="1051812" y="456918"/>
                  <a:pt x="1048624" y="447353"/>
                </a:cubicBezTo>
                <a:cubicBezTo>
                  <a:pt x="1045828" y="438964"/>
                  <a:pt x="1044190" y="430095"/>
                  <a:pt x="1040235" y="422186"/>
                </a:cubicBezTo>
                <a:cubicBezTo>
                  <a:pt x="1007710" y="357137"/>
                  <a:pt x="1036154" y="435110"/>
                  <a:pt x="1015068" y="371852"/>
                </a:cubicBezTo>
                <a:cubicBezTo>
                  <a:pt x="1020661" y="343889"/>
                  <a:pt x="1025871" y="315846"/>
                  <a:pt x="1031846" y="287962"/>
                </a:cubicBezTo>
                <a:cubicBezTo>
                  <a:pt x="1034262" y="276688"/>
                  <a:pt x="1035693" y="265003"/>
                  <a:pt x="1040235" y="254406"/>
                </a:cubicBezTo>
                <a:cubicBezTo>
                  <a:pt x="1044207" y="245139"/>
                  <a:pt x="1052504" y="238257"/>
                  <a:pt x="1057013" y="229239"/>
                </a:cubicBezTo>
                <a:cubicBezTo>
                  <a:pt x="1060968" y="221330"/>
                  <a:pt x="1059878" y="210977"/>
                  <a:pt x="1065402" y="204072"/>
                </a:cubicBezTo>
                <a:cubicBezTo>
                  <a:pt x="1072524" y="195170"/>
                  <a:pt x="1116840" y="173430"/>
                  <a:pt x="1124125" y="170516"/>
                </a:cubicBezTo>
                <a:cubicBezTo>
                  <a:pt x="1140546" y="163948"/>
                  <a:pt x="1157681" y="159331"/>
                  <a:pt x="1174459" y="153738"/>
                </a:cubicBezTo>
                <a:cubicBezTo>
                  <a:pt x="1182848" y="150942"/>
                  <a:pt x="1190955" y="147083"/>
                  <a:pt x="1199626" y="145349"/>
                </a:cubicBezTo>
                <a:cubicBezTo>
                  <a:pt x="1227589" y="139756"/>
                  <a:pt x="1255850" y="135487"/>
                  <a:pt x="1283515" y="128571"/>
                </a:cubicBezTo>
                <a:cubicBezTo>
                  <a:pt x="1294700" y="125775"/>
                  <a:pt x="1305727" y="122244"/>
                  <a:pt x="1317071" y="120182"/>
                </a:cubicBezTo>
                <a:cubicBezTo>
                  <a:pt x="1351936" y="113843"/>
                  <a:pt x="1408822" y="108273"/>
                  <a:pt x="1442906" y="103404"/>
                </a:cubicBezTo>
                <a:cubicBezTo>
                  <a:pt x="1459744" y="100999"/>
                  <a:pt x="1476402" y="97420"/>
                  <a:pt x="1493240" y="95015"/>
                </a:cubicBezTo>
                <a:cubicBezTo>
                  <a:pt x="1515558" y="91827"/>
                  <a:pt x="1538014" y="89672"/>
                  <a:pt x="1560352" y="86626"/>
                </a:cubicBezTo>
                <a:cubicBezTo>
                  <a:pt x="1599535" y="81283"/>
                  <a:pt x="1638263" y="70767"/>
                  <a:pt x="1677798" y="69848"/>
                </a:cubicBezTo>
                <a:lnTo>
                  <a:pt x="2038525" y="61459"/>
                </a:lnTo>
                <a:cubicBezTo>
                  <a:pt x="2094451" y="58663"/>
                  <a:pt x="2150778" y="60313"/>
                  <a:pt x="2206304" y="53070"/>
                </a:cubicBezTo>
                <a:cubicBezTo>
                  <a:pt x="2216302" y="51766"/>
                  <a:pt x="2222031" y="39832"/>
                  <a:pt x="2231471" y="36292"/>
                </a:cubicBezTo>
                <a:cubicBezTo>
                  <a:pt x="2244822" y="31285"/>
                  <a:pt x="2259222" y="29255"/>
                  <a:pt x="2273416" y="27903"/>
                </a:cubicBezTo>
                <a:cubicBezTo>
                  <a:pt x="2318043" y="23653"/>
                  <a:pt x="2362822" y="20468"/>
                  <a:pt x="2407640" y="19514"/>
                </a:cubicBezTo>
                <a:lnTo>
                  <a:pt x="3061981" y="11125"/>
                </a:lnTo>
                <a:cubicBezTo>
                  <a:pt x="3162916" y="-1492"/>
                  <a:pt x="3181917" y="-8715"/>
                  <a:pt x="3313651" y="19514"/>
                </a:cubicBezTo>
                <a:cubicBezTo>
                  <a:pt x="3333368" y="23739"/>
                  <a:pt x="3363985" y="53070"/>
                  <a:pt x="3363985" y="53070"/>
                </a:cubicBezTo>
                <a:cubicBezTo>
                  <a:pt x="3369578" y="61459"/>
                  <a:pt x="3376254" y="69219"/>
                  <a:pt x="3380763" y="78237"/>
                </a:cubicBezTo>
                <a:cubicBezTo>
                  <a:pt x="3384718" y="86146"/>
                  <a:pt x="3384858" y="95674"/>
                  <a:pt x="3389152" y="103404"/>
                </a:cubicBezTo>
                <a:cubicBezTo>
                  <a:pt x="3398945" y="121031"/>
                  <a:pt x="3416331" y="134608"/>
                  <a:pt x="3422708" y="153738"/>
                </a:cubicBezTo>
                <a:lnTo>
                  <a:pt x="3439486" y="204072"/>
                </a:lnTo>
                <a:lnTo>
                  <a:pt x="3447875" y="229239"/>
                </a:lnTo>
                <a:cubicBezTo>
                  <a:pt x="3467915" y="409598"/>
                  <a:pt x="3460698" y="307976"/>
                  <a:pt x="3439486" y="640299"/>
                </a:cubicBezTo>
                <a:cubicBezTo>
                  <a:pt x="3435770" y="698519"/>
                  <a:pt x="3435866" y="689484"/>
                  <a:pt x="3414319" y="732578"/>
                </a:cubicBezTo>
                <a:cubicBezTo>
                  <a:pt x="3412826" y="740043"/>
                  <a:pt x="3401984" y="797713"/>
                  <a:pt x="3397541" y="808079"/>
                </a:cubicBezTo>
                <a:cubicBezTo>
                  <a:pt x="3393569" y="817346"/>
                  <a:pt x="3385272" y="824228"/>
                  <a:pt x="3380763" y="833246"/>
                </a:cubicBezTo>
                <a:cubicBezTo>
                  <a:pt x="3370623" y="853527"/>
                  <a:pt x="3372049" y="870466"/>
                  <a:pt x="3363985" y="891969"/>
                </a:cubicBezTo>
                <a:cubicBezTo>
                  <a:pt x="3359594" y="903678"/>
                  <a:pt x="3351598" y="913816"/>
                  <a:pt x="3347207" y="925525"/>
                </a:cubicBezTo>
                <a:cubicBezTo>
                  <a:pt x="3339143" y="947028"/>
                  <a:pt x="3340569" y="963967"/>
                  <a:pt x="3330429" y="984248"/>
                </a:cubicBezTo>
                <a:cubicBezTo>
                  <a:pt x="3325920" y="993266"/>
                  <a:pt x="3319244" y="1001026"/>
                  <a:pt x="3313651" y="1009415"/>
                </a:cubicBezTo>
                <a:cubicBezTo>
                  <a:pt x="3308058" y="1031786"/>
                  <a:pt x="3304165" y="1054651"/>
                  <a:pt x="3296873" y="1076527"/>
                </a:cubicBezTo>
                <a:lnTo>
                  <a:pt x="3280095" y="1126861"/>
                </a:lnTo>
                <a:cubicBezTo>
                  <a:pt x="3277299" y="1135250"/>
                  <a:pt x="3273851" y="1143449"/>
                  <a:pt x="3271706" y="1152028"/>
                </a:cubicBezTo>
                <a:cubicBezTo>
                  <a:pt x="3269018" y="1162779"/>
                  <a:pt x="3260945" y="1198716"/>
                  <a:pt x="3254928" y="1210751"/>
                </a:cubicBezTo>
                <a:cubicBezTo>
                  <a:pt x="3250419" y="1219769"/>
                  <a:pt x="3243743" y="1227529"/>
                  <a:pt x="3238150" y="1235918"/>
                </a:cubicBezTo>
                <a:cubicBezTo>
                  <a:pt x="3214108" y="1356127"/>
                  <a:pt x="3247715" y="1207223"/>
                  <a:pt x="3212983" y="1311419"/>
                </a:cubicBezTo>
                <a:cubicBezTo>
                  <a:pt x="3208474" y="1324946"/>
                  <a:pt x="3207687" y="1339445"/>
                  <a:pt x="3204594" y="1353364"/>
                </a:cubicBezTo>
                <a:cubicBezTo>
                  <a:pt x="3202093" y="1364619"/>
                  <a:pt x="3199518" y="1375877"/>
                  <a:pt x="3196205" y="1386920"/>
                </a:cubicBezTo>
                <a:cubicBezTo>
                  <a:pt x="3180656" y="1438752"/>
                  <a:pt x="3183671" y="1428766"/>
                  <a:pt x="3162649" y="1470810"/>
                </a:cubicBezTo>
                <a:cubicBezTo>
                  <a:pt x="3148332" y="1571032"/>
                  <a:pt x="3162605" y="1496131"/>
                  <a:pt x="3145871" y="1554699"/>
                </a:cubicBezTo>
                <a:cubicBezTo>
                  <a:pt x="3142704" y="1565785"/>
                  <a:pt x="3141360" y="1577397"/>
                  <a:pt x="3137482" y="1588255"/>
                </a:cubicBezTo>
                <a:cubicBezTo>
                  <a:pt x="3127352" y="1616618"/>
                  <a:pt x="3109833" y="1642612"/>
                  <a:pt x="3103926" y="1672145"/>
                </a:cubicBezTo>
                <a:cubicBezTo>
                  <a:pt x="3098523" y="1699162"/>
                  <a:pt x="3086853" y="1760966"/>
                  <a:pt x="3078759" y="1781202"/>
                </a:cubicBezTo>
                <a:cubicBezTo>
                  <a:pt x="3073628" y="1794029"/>
                  <a:pt x="3057975" y="1830781"/>
                  <a:pt x="3053592" y="1848314"/>
                </a:cubicBezTo>
                <a:cubicBezTo>
                  <a:pt x="3050134" y="1862147"/>
                  <a:pt x="3048297" y="1876340"/>
                  <a:pt x="3045204" y="1890259"/>
                </a:cubicBezTo>
                <a:cubicBezTo>
                  <a:pt x="3042703" y="1901514"/>
                  <a:pt x="3039316" y="1912560"/>
                  <a:pt x="3036815" y="1923815"/>
                </a:cubicBezTo>
                <a:cubicBezTo>
                  <a:pt x="3033722" y="1937734"/>
                  <a:pt x="3032523" y="1952103"/>
                  <a:pt x="3028426" y="1965760"/>
                </a:cubicBezTo>
                <a:cubicBezTo>
                  <a:pt x="3017232" y="2003074"/>
                  <a:pt x="3013755" y="2004544"/>
                  <a:pt x="2994870" y="2032872"/>
                </a:cubicBezTo>
                <a:cubicBezTo>
                  <a:pt x="2992074" y="2049650"/>
                  <a:pt x="2990171" y="2066602"/>
                  <a:pt x="2986481" y="2083206"/>
                </a:cubicBezTo>
                <a:cubicBezTo>
                  <a:pt x="2984563" y="2091838"/>
                  <a:pt x="2980010" y="2099741"/>
                  <a:pt x="2978092" y="2108373"/>
                </a:cubicBezTo>
                <a:cubicBezTo>
                  <a:pt x="2974402" y="2124977"/>
                  <a:pt x="2972499" y="2141929"/>
                  <a:pt x="2969703" y="2158707"/>
                </a:cubicBezTo>
                <a:cubicBezTo>
                  <a:pt x="2975296" y="2267764"/>
                  <a:pt x="2979053" y="2376930"/>
                  <a:pt x="2986481" y="2485877"/>
                </a:cubicBezTo>
                <a:cubicBezTo>
                  <a:pt x="2988514" y="2515690"/>
                  <a:pt x="3002547" y="2550853"/>
                  <a:pt x="3011648" y="2578156"/>
                </a:cubicBezTo>
                <a:lnTo>
                  <a:pt x="3020037" y="2603323"/>
                </a:lnTo>
                <a:cubicBezTo>
                  <a:pt x="3022833" y="2611712"/>
                  <a:pt x="3024471" y="2620581"/>
                  <a:pt x="3028426" y="2628490"/>
                </a:cubicBezTo>
                <a:lnTo>
                  <a:pt x="3045204" y="2662046"/>
                </a:lnTo>
                <a:cubicBezTo>
                  <a:pt x="3048000" y="2678824"/>
                  <a:pt x="3049902" y="2695776"/>
                  <a:pt x="3053592" y="2712380"/>
                </a:cubicBezTo>
                <a:cubicBezTo>
                  <a:pt x="3062025" y="2750333"/>
                  <a:pt x="3060660" y="2726517"/>
                  <a:pt x="3078759" y="2762714"/>
                </a:cubicBezTo>
                <a:cubicBezTo>
                  <a:pt x="3110785" y="2826766"/>
                  <a:pt x="3051460" y="2740297"/>
                  <a:pt x="3112315" y="2821437"/>
                </a:cubicBezTo>
                <a:cubicBezTo>
                  <a:pt x="3115111" y="2829826"/>
                  <a:pt x="3116749" y="2838695"/>
                  <a:pt x="3120704" y="2846604"/>
                </a:cubicBezTo>
                <a:cubicBezTo>
                  <a:pt x="3126015" y="2857227"/>
                  <a:pt x="3158089" y="2900007"/>
                  <a:pt x="3162649" y="2905327"/>
                </a:cubicBezTo>
                <a:cubicBezTo>
                  <a:pt x="3170370" y="2914335"/>
                  <a:pt x="3180532" y="2921129"/>
                  <a:pt x="3187816" y="2930494"/>
                </a:cubicBezTo>
                <a:cubicBezTo>
                  <a:pt x="3200196" y="2946411"/>
                  <a:pt x="3212354" y="2962792"/>
                  <a:pt x="3221372" y="2980828"/>
                </a:cubicBezTo>
                <a:cubicBezTo>
                  <a:pt x="3229790" y="2997664"/>
                  <a:pt x="3241588" y="3024729"/>
                  <a:pt x="3254928" y="3039551"/>
                </a:cubicBezTo>
                <a:cubicBezTo>
                  <a:pt x="3273446" y="3060127"/>
                  <a:pt x="3298296" y="3075241"/>
                  <a:pt x="3313651" y="3098274"/>
                </a:cubicBezTo>
                <a:cubicBezTo>
                  <a:pt x="3324342" y="3114311"/>
                  <a:pt x="3338206" y="3138671"/>
                  <a:pt x="3355596" y="3148608"/>
                </a:cubicBezTo>
                <a:cubicBezTo>
                  <a:pt x="3365606" y="3154328"/>
                  <a:pt x="3377967" y="3154201"/>
                  <a:pt x="3389152" y="3156997"/>
                </a:cubicBezTo>
                <a:cubicBezTo>
                  <a:pt x="3433893" y="3224109"/>
                  <a:pt x="3375170" y="3143015"/>
                  <a:pt x="3431097" y="3198942"/>
                </a:cubicBezTo>
                <a:cubicBezTo>
                  <a:pt x="3487024" y="3254869"/>
                  <a:pt x="3405930" y="3196146"/>
                  <a:pt x="3473042" y="3240887"/>
                </a:cubicBezTo>
                <a:cubicBezTo>
                  <a:pt x="3503802" y="3287027"/>
                  <a:pt x="3473042" y="3247878"/>
                  <a:pt x="3514987" y="3282832"/>
                </a:cubicBezTo>
                <a:cubicBezTo>
                  <a:pt x="3579580" y="3336659"/>
                  <a:pt x="3502836" y="3283120"/>
                  <a:pt x="3565321" y="3324777"/>
                </a:cubicBezTo>
                <a:cubicBezTo>
                  <a:pt x="3588520" y="3394375"/>
                  <a:pt x="3549573" y="3284891"/>
                  <a:pt x="3607266" y="3400277"/>
                </a:cubicBezTo>
                <a:cubicBezTo>
                  <a:pt x="3612859" y="3411462"/>
                  <a:pt x="3617610" y="3423110"/>
                  <a:pt x="3624044" y="3433833"/>
                </a:cubicBezTo>
                <a:cubicBezTo>
                  <a:pt x="3634419" y="3451124"/>
                  <a:pt x="3651223" y="3465037"/>
                  <a:pt x="3657600" y="3484167"/>
                </a:cubicBezTo>
                <a:cubicBezTo>
                  <a:pt x="3678686" y="3547425"/>
                  <a:pt x="3650242" y="3469452"/>
                  <a:pt x="3682767" y="3534501"/>
                </a:cubicBezTo>
                <a:cubicBezTo>
                  <a:pt x="3686722" y="3542410"/>
                  <a:pt x="3687201" y="3551759"/>
                  <a:pt x="3691156" y="3559668"/>
                </a:cubicBezTo>
                <a:cubicBezTo>
                  <a:pt x="3695665" y="3568686"/>
                  <a:pt x="3703839" y="3575622"/>
                  <a:pt x="3707934" y="3584835"/>
                </a:cubicBezTo>
                <a:cubicBezTo>
                  <a:pt x="3715117" y="3600996"/>
                  <a:pt x="3719119" y="3618391"/>
                  <a:pt x="3724712" y="3635169"/>
                </a:cubicBezTo>
                <a:lnTo>
                  <a:pt x="3749879" y="3710670"/>
                </a:lnTo>
                <a:lnTo>
                  <a:pt x="3758268" y="3735837"/>
                </a:lnTo>
                <a:lnTo>
                  <a:pt x="3766657" y="3761004"/>
                </a:lnTo>
                <a:cubicBezTo>
                  <a:pt x="3761064" y="3800153"/>
                  <a:pt x="3756752" y="3839506"/>
                  <a:pt x="3749879" y="3878450"/>
                </a:cubicBezTo>
                <a:cubicBezTo>
                  <a:pt x="3748342" y="3887158"/>
                  <a:pt x="3745877" y="3895939"/>
                  <a:pt x="3741490" y="3903617"/>
                </a:cubicBezTo>
                <a:cubicBezTo>
                  <a:pt x="3734553" y="3915756"/>
                  <a:pt x="3724712" y="3925988"/>
                  <a:pt x="3716323" y="3937173"/>
                </a:cubicBezTo>
                <a:cubicBezTo>
                  <a:pt x="3702053" y="3979982"/>
                  <a:pt x="3717043" y="3947518"/>
                  <a:pt x="3682767" y="3987507"/>
                </a:cubicBezTo>
                <a:cubicBezTo>
                  <a:pt x="3673668" y="3998123"/>
                  <a:pt x="3667487" y="4011176"/>
                  <a:pt x="3657600" y="4021063"/>
                </a:cubicBezTo>
                <a:cubicBezTo>
                  <a:pt x="3650471" y="4028192"/>
                  <a:pt x="3640178" y="4031386"/>
                  <a:pt x="3632433" y="4037841"/>
                </a:cubicBezTo>
                <a:cubicBezTo>
                  <a:pt x="3623319" y="4045436"/>
                  <a:pt x="3616380" y="4055413"/>
                  <a:pt x="3607266" y="4063008"/>
                </a:cubicBezTo>
                <a:cubicBezTo>
                  <a:pt x="3593296" y="4074649"/>
                  <a:pt x="3564322" y="4090252"/>
                  <a:pt x="3548543" y="4096564"/>
                </a:cubicBezTo>
                <a:cubicBezTo>
                  <a:pt x="3532122" y="4103132"/>
                  <a:pt x="3514987" y="4107749"/>
                  <a:pt x="3498209" y="4113342"/>
                </a:cubicBezTo>
                <a:lnTo>
                  <a:pt x="3473042" y="4121731"/>
                </a:lnTo>
                <a:lnTo>
                  <a:pt x="3447875" y="4130120"/>
                </a:lnTo>
                <a:lnTo>
                  <a:pt x="3422708" y="4138509"/>
                </a:lnTo>
                <a:cubicBezTo>
                  <a:pt x="3411523" y="4132916"/>
                  <a:pt x="3400861" y="4126122"/>
                  <a:pt x="3389152" y="4121731"/>
                </a:cubicBezTo>
                <a:cubicBezTo>
                  <a:pt x="3378357" y="4117683"/>
                  <a:pt x="3366682" y="4116509"/>
                  <a:pt x="3355596" y="4113342"/>
                </a:cubicBezTo>
                <a:cubicBezTo>
                  <a:pt x="3347093" y="4110913"/>
                  <a:pt x="3338932" y="4107382"/>
                  <a:pt x="3330429" y="4104953"/>
                </a:cubicBezTo>
                <a:cubicBezTo>
                  <a:pt x="3319343" y="4101786"/>
                  <a:pt x="3307916" y="4099877"/>
                  <a:pt x="3296873" y="4096564"/>
                </a:cubicBezTo>
                <a:cubicBezTo>
                  <a:pt x="3279933" y="4091482"/>
                  <a:pt x="3263317" y="4085379"/>
                  <a:pt x="3246539" y="4079786"/>
                </a:cubicBezTo>
                <a:lnTo>
                  <a:pt x="3204594" y="4079786"/>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D</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478174616"/>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143347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D</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3426890523"/>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369606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D</a:t>
            </a:r>
          </a:p>
          <a:p>
            <a:pPr marL="45720" indent="0">
              <a:buNone/>
            </a:pPr>
            <a:r>
              <a:rPr lang="en-US" sz="1800" dirty="0"/>
              <a:t>Now we’ve solidified the shortest path from A to D as [A, B, C, E, D] with a distance of 22.</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894541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G in a distance of 18 + 21</a:t>
            </a:r>
          </a:p>
          <a:p>
            <a:pPr lvl="1"/>
            <a:r>
              <a:rPr lang="en-US" sz="1600" dirty="0"/>
              <a:t>G in a distance of 22 + 14</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98048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G in a distance of 18 + 21</a:t>
            </a:r>
          </a:p>
          <a:p>
            <a:pPr lvl="1"/>
            <a:r>
              <a:rPr lang="en-US" sz="1600" dirty="0"/>
              <a:t>G in a distance of 22 + 14</a:t>
            </a:r>
          </a:p>
          <a:p>
            <a:pPr marL="45720" indent="0">
              <a:buNone/>
            </a:pPr>
            <a:r>
              <a:rPr lang="en-US" sz="1800" dirty="0"/>
              <a:t>Let’s update our table with these new distances and paths.</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A, B, F,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415319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G in a distance of 18 + 21</a:t>
            </a:r>
          </a:p>
          <a:p>
            <a:pPr lvl="1"/>
            <a:r>
              <a:rPr lang="en-US" sz="1600" dirty="0"/>
              <a:t>G in a distance of 22 + 14</a:t>
            </a:r>
          </a:p>
          <a:p>
            <a:pPr marL="45720" indent="0">
              <a:buNone/>
            </a:pPr>
            <a:r>
              <a:rPr lang="en-US" sz="1800" dirty="0"/>
              <a:t>Let’s update our table with these new distances and paths.</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2765045392"/>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 E, D,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2629207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From A, I can go to:</a:t>
            </a:r>
          </a:p>
          <a:p>
            <a:pPr lvl="1"/>
            <a:r>
              <a:rPr lang="en-US" sz="1600" dirty="0"/>
              <a:t>G in a distance of 18 + 21</a:t>
            </a:r>
          </a:p>
          <a:p>
            <a:pPr lvl="1"/>
            <a:r>
              <a:rPr lang="en-US" sz="1600" dirty="0"/>
              <a:t>G in a distance of 22 + 14</a:t>
            </a:r>
          </a:p>
          <a:p>
            <a:pPr marL="45720" indent="0">
              <a:buNone/>
            </a:pPr>
            <a:r>
              <a:rPr lang="en-US" sz="1800" dirty="0"/>
              <a:t>Let’s update our table with these new distances and paths.</a:t>
            </a:r>
          </a:p>
          <a:p>
            <a:pPr marL="45720" indent="0">
              <a:buNone/>
            </a:pPr>
            <a:endParaRPr lang="en-US" sz="1800"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 E, D,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1586139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EB80D-9DCB-4575-A26B-BEBC79BB01FC}"/>
              </a:ext>
            </a:extLst>
          </p:cNvPr>
          <p:cNvSpPr/>
          <p:nvPr/>
        </p:nvSpPr>
        <p:spPr>
          <a:xfrm>
            <a:off x="4706224" y="1551963"/>
            <a:ext cx="3733101" cy="4328720"/>
          </a:xfrm>
          <a:custGeom>
            <a:avLst/>
            <a:gdLst>
              <a:gd name="connsiteX0" fmla="*/ 3070370 w 3733101"/>
              <a:gd name="connsiteY0" fmla="*/ 4244830 h 4328720"/>
              <a:gd name="connsiteX1" fmla="*/ 3020037 w 3733101"/>
              <a:gd name="connsiteY1" fmla="*/ 4169329 h 4328720"/>
              <a:gd name="connsiteX2" fmla="*/ 2994870 w 3733101"/>
              <a:gd name="connsiteY2" fmla="*/ 4152551 h 4328720"/>
              <a:gd name="connsiteX3" fmla="*/ 2944536 w 3733101"/>
              <a:gd name="connsiteY3" fmla="*/ 4102217 h 4328720"/>
              <a:gd name="connsiteX4" fmla="*/ 2919369 w 3733101"/>
              <a:gd name="connsiteY4" fmla="*/ 4085439 h 4328720"/>
              <a:gd name="connsiteX5" fmla="*/ 2877424 w 3733101"/>
              <a:gd name="connsiteY5" fmla="*/ 4035105 h 4328720"/>
              <a:gd name="connsiteX6" fmla="*/ 2843868 w 3733101"/>
              <a:gd name="connsiteY6" fmla="*/ 4009938 h 4328720"/>
              <a:gd name="connsiteX7" fmla="*/ 2793534 w 3733101"/>
              <a:gd name="connsiteY7" fmla="*/ 3967993 h 4328720"/>
              <a:gd name="connsiteX8" fmla="*/ 2776756 w 3733101"/>
              <a:gd name="connsiteY8" fmla="*/ 3942826 h 4328720"/>
              <a:gd name="connsiteX9" fmla="*/ 2751589 w 3733101"/>
              <a:gd name="connsiteY9" fmla="*/ 3926048 h 4328720"/>
              <a:gd name="connsiteX10" fmla="*/ 2718033 w 3733101"/>
              <a:gd name="connsiteY10" fmla="*/ 3875714 h 4328720"/>
              <a:gd name="connsiteX11" fmla="*/ 2701255 w 3733101"/>
              <a:gd name="connsiteY11" fmla="*/ 3850547 h 4328720"/>
              <a:gd name="connsiteX12" fmla="*/ 2676088 w 3733101"/>
              <a:gd name="connsiteY12" fmla="*/ 3833769 h 4328720"/>
              <a:gd name="connsiteX13" fmla="*/ 2642532 w 3733101"/>
              <a:gd name="connsiteY13" fmla="*/ 3783435 h 4328720"/>
              <a:gd name="connsiteX14" fmla="*/ 2625754 w 3733101"/>
              <a:gd name="connsiteY14" fmla="*/ 3758268 h 4328720"/>
              <a:gd name="connsiteX15" fmla="*/ 2617365 w 3733101"/>
              <a:gd name="connsiteY15" fmla="*/ 3733101 h 4328720"/>
              <a:gd name="connsiteX16" fmla="*/ 2592198 w 3733101"/>
              <a:gd name="connsiteY16" fmla="*/ 3716323 h 4328720"/>
              <a:gd name="connsiteX17" fmla="*/ 2558642 w 3733101"/>
              <a:gd name="connsiteY17" fmla="*/ 3665989 h 4328720"/>
              <a:gd name="connsiteX18" fmla="*/ 2525086 w 3733101"/>
              <a:gd name="connsiteY18" fmla="*/ 3615655 h 4328720"/>
              <a:gd name="connsiteX19" fmla="*/ 2516697 w 3733101"/>
              <a:gd name="connsiteY19" fmla="*/ 3590488 h 4328720"/>
              <a:gd name="connsiteX20" fmla="*/ 2491530 w 3733101"/>
              <a:gd name="connsiteY20" fmla="*/ 3573710 h 4328720"/>
              <a:gd name="connsiteX21" fmla="*/ 2483141 w 3733101"/>
              <a:gd name="connsiteY21" fmla="*/ 3548543 h 4328720"/>
              <a:gd name="connsiteX22" fmla="*/ 2449585 w 3733101"/>
              <a:gd name="connsiteY22" fmla="*/ 3498209 h 4328720"/>
              <a:gd name="connsiteX23" fmla="*/ 2416029 w 3733101"/>
              <a:gd name="connsiteY23" fmla="*/ 3447876 h 4328720"/>
              <a:gd name="connsiteX24" fmla="*/ 2374084 w 3733101"/>
              <a:gd name="connsiteY24" fmla="*/ 3405931 h 4328720"/>
              <a:gd name="connsiteX25" fmla="*/ 2256638 w 3733101"/>
              <a:gd name="connsiteY25" fmla="*/ 3397542 h 4328720"/>
              <a:gd name="connsiteX26" fmla="*/ 2030136 w 3733101"/>
              <a:gd name="connsiteY26" fmla="*/ 3389153 h 4328720"/>
              <a:gd name="connsiteX27" fmla="*/ 1484851 w 3733101"/>
              <a:gd name="connsiteY27" fmla="*/ 3405931 h 4328720"/>
              <a:gd name="connsiteX28" fmla="*/ 1392572 w 3733101"/>
              <a:gd name="connsiteY28" fmla="*/ 3414320 h 4328720"/>
              <a:gd name="connsiteX29" fmla="*/ 746620 w 3733101"/>
              <a:gd name="connsiteY29" fmla="*/ 3397542 h 4328720"/>
              <a:gd name="connsiteX30" fmla="*/ 637563 w 3733101"/>
              <a:gd name="connsiteY30" fmla="*/ 3389153 h 4328720"/>
              <a:gd name="connsiteX31" fmla="*/ 402671 w 3733101"/>
              <a:gd name="connsiteY31" fmla="*/ 3380764 h 4328720"/>
              <a:gd name="connsiteX32" fmla="*/ 352337 w 3733101"/>
              <a:gd name="connsiteY32" fmla="*/ 3363986 h 4328720"/>
              <a:gd name="connsiteX33" fmla="*/ 285226 w 3733101"/>
              <a:gd name="connsiteY33" fmla="*/ 3347208 h 4328720"/>
              <a:gd name="connsiteX34" fmla="*/ 234892 w 3733101"/>
              <a:gd name="connsiteY34" fmla="*/ 3330430 h 4328720"/>
              <a:gd name="connsiteX35" fmla="*/ 201336 w 3733101"/>
              <a:gd name="connsiteY35" fmla="*/ 3322041 h 4328720"/>
              <a:gd name="connsiteX36" fmla="*/ 176169 w 3733101"/>
              <a:gd name="connsiteY36" fmla="*/ 3313652 h 4328720"/>
              <a:gd name="connsiteX37" fmla="*/ 142613 w 3733101"/>
              <a:gd name="connsiteY37" fmla="*/ 3296874 h 4328720"/>
              <a:gd name="connsiteX38" fmla="*/ 33556 w 3733101"/>
              <a:gd name="connsiteY38" fmla="*/ 3288485 h 4328720"/>
              <a:gd name="connsiteX39" fmla="*/ 16778 w 3733101"/>
              <a:gd name="connsiteY39" fmla="*/ 3263318 h 4328720"/>
              <a:gd name="connsiteX40" fmla="*/ 8389 w 3733101"/>
              <a:gd name="connsiteY40" fmla="*/ 3212984 h 4328720"/>
              <a:gd name="connsiteX41" fmla="*/ 0 w 3733101"/>
              <a:gd name="connsiteY41" fmla="*/ 3187817 h 4328720"/>
              <a:gd name="connsiteX42" fmla="*/ 16778 w 3733101"/>
              <a:gd name="connsiteY42" fmla="*/ 2843868 h 4328720"/>
              <a:gd name="connsiteX43" fmla="*/ 25167 w 3733101"/>
              <a:gd name="connsiteY43" fmla="*/ 2810312 h 4328720"/>
              <a:gd name="connsiteX44" fmla="*/ 50334 w 3733101"/>
              <a:gd name="connsiteY44" fmla="*/ 2734811 h 4328720"/>
              <a:gd name="connsiteX45" fmla="*/ 75501 w 3733101"/>
              <a:gd name="connsiteY45" fmla="*/ 2684477 h 4328720"/>
              <a:gd name="connsiteX46" fmla="*/ 83890 w 3733101"/>
              <a:gd name="connsiteY46" fmla="*/ 2659310 h 4328720"/>
              <a:gd name="connsiteX47" fmla="*/ 109057 w 3733101"/>
              <a:gd name="connsiteY47" fmla="*/ 2642532 h 4328720"/>
              <a:gd name="connsiteX48" fmla="*/ 218114 w 3733101"/>
              <a:gd name="connsiteY48" fmla="*/ 2625754 h 4328720"/>
              <a:gd name="connsiteX49" fmla="*/ 503339 w 3733101"/>
              <a:gd name="connsiteY49" fmla="*/ 2642532 h 4328720"/>
              <a:gd name="connsiteX50" fmla="*/ 545284 w 3733101"/>
              <a:gd name="connsiteY50" fmla="*/ 2650921 h 4328720"/>
              <a:gd name="connsiteX51" fmla="*/ 604007 w 3733101"/>
              <a:gd name="connsiteY51" fmla="*/ 2667699 h 4328720"/>
              <a:gd name="connsiteX52" fmla="*/ 679508 w 3733101"/>
              <a:gd name="connsiteY52" fmla="*/ 2676088 h 4328720"/>
              <a:gd name="connsiteX53" fmla="*/ 1107347 w 3733101"/>
              <a:gd name="connsiteY53" fmla="*/ 2692866 h 4328720"/>
              <a:gd name="connsiteX54" fmla="*/ 1577130 w 3733101"/>
              <a:gd name="connsiteY54" fmla="*/ 2676088 h 4328720"/>
              <a:gd name="connsiteX55" fmla="*/ 1602297 w 3733101"/>
              <a:gd name="connsiteY55" fmla="*/ 2667699 h 4328720"/>
              <a:gd name="connsiteX56" fmla="*/ 1635853 w 3733101"/>
              <a:gd name="connsiteY56" fmla="*/ 2659310 h 4328720"/>
              <a:gd name="connsiteX57" fmla="*/ 1971413 w 3733101"/>
              <a:gd name="connsiteY57" fmla="*/ 2650921 h 4328720"/>
              <a:gd name="connsiteX58" fmla="*/ 2013358 w 3733101"/>
              <a:gd name="connsiteY58" fmla="*/ 2642532 h 4328720"/>
              <a:gd name="connsiteX59" fmla="*/ 2063692 w 3733101"/>
              <a:gd name="connsiteY59" fmla="*/ 2634143 h 4328720"/>
              <a:gd name="connsiteX60" fmla="*/ 2088859 w 3733101"/>
              <a:gd name="connsiteY60" fmla="*/ 2625754 h 4328720"/>
              <a:gd name="connsiteX61" fmla="*/ 2147582 w 3733101"/>
              <a:gd name="connsiteY61" fmla="*/ 2558643 h 4328720"/>
              <a:gd name="connsiteX62" fmla="*/ 2164359 w 3733101"/>
              <a:gd name="connsiteY62" fmla="*/ 2533476 h 4328720"/>
              <a:gd name="connsiteX63" fmla="*/ 2214693 w 3733101"/>
              <a:gd name="connsiteY63" fmla="*/ 2491531 h 4328720"/>
              <a:gd name="connsiteX64" fmla="*/ 2248249 w 3733101"/>
              <a:gd name="connsiteY64" fmla="*/ 2441197 h 4328720"/>
              <a:gd name="connsiteX65" fmla="*/ 2265027 w 3733101"/>
              <a:gd name="connsiteY65" fmla="*/ 2416030 h 4328720"/>
              <a:gd name="connsiteX66" fmla="*/ 2281805 w 3733101"/>
              <a:gd name="connsiteY66" fmla="*/ 2357307 h 4328720"/>
              <a:gd name="connsiteX67" fmla="*/ 2298583 w 3733101"/>
              <a:gd name="connsiteY67" fmla="*/ 2306973 h 4328720"/>
              <a:gd name="connsiteX68" fmla="*/ 2306972 w 3733101"/>
              <a:gd name="connsiteY68" fmla="*/ 2281806 h 4328720"/>
              <a:gd name="connsiteX69" fmla="*/ 2315361 w 3733101"/>
              <a:gd name="connsiteY69" fmla="*/ 2088859 h 4328720"/>
              <a:gd name="connsiteX70" fmla="*/ 2323750 w 3733101"/>
              <a:gd name="connsiteY70" fmla="*/ 2004969 h 4328720"/>
              <a:gd name="connsiteX71" fmla="*/ 2340528 w 3733101"/>
              <a:gd name="connsiteY71" fmla="*/ 1845578 h 4328720"/>
              <a:gd name="connsiteX72" fmla="*/ 2348917 w 3733101"/>
              <a:gd name="connsiteY72" fmla="*/ 1803633 h 4328720"/>
              <a:gd name="connsiteX73" fmla="*/ 2357306 w 3733101"/>
              <a:gd name="connsiteY73" fmla="*/ 1770077 h 4328720"/>
              <a:gd name="connsiteX74" fmla="*/ 2374084 w 3733101"/>
              <a:gd name="connsiteY74" fmla="*/ 1694576 h 4328720"/>
              <a:gd name="connsiteX75" fmla="*/ 2390862 w 3733101"/>
              <a:gd name="connsiteY75" fmla="*/ 1669409 h 4328720"/>
              <a:gd name="connsiteX76" fmla="*/ 2407640 w 3733101"/>
              <a:gd name="connsiteY76" fmla="*/ 1635854 h 4328720"/>
              <a:gd name="connsiteX77" fmla="*/ 2424418 w 3733101"/>
              <a:gd name="connsiteY77" fmla="*/ 1610687 h 4328720"/>
              <a:gd name="connsiteX78" fmla="*/ 2432807 w 3733101"/>
              <a:gd name="connsiteY78" fmla="*/ 1585520 h 4328720"/>
              <a:gd name="connsiteX79" fmla="*/ 2466363 w 3733101"/>
              <a:gd name="connsiteY79" fmla="*/ 1535186 h 4328720"/>
              <a:gd name="connsiteX80" fmla="*/ 2474752 w 3733101"/>
              <a:gd name="connsiteY80" fmla="*/ 1510019 h 4328720"/>
              <a:gd name="connsiteX81" fmla="*/ 2533475 w 3733101"/>
              <a:gd name="connsiteY81" fmla="*/ 1434518 h 4328720"/>
              <a:gd name="connsiteX82" fmla="*/ 2541864 w 3733101"/>
              <a:gd name="connsiteY82" fmla="*/ 1409351 h 4328720"/>
              <a:gd name="connsiteX83" fmla="*/ 2592198 w 3733101"/>
              <a:gd name="connsiteY83" fmla="*/ 1333850 h 4328720"/>
              <a:gd name="connsiteX84" fmla="*/ 2608976 w 3733101"/>
              <a:gd name="connsiteY84" fmla="*/ 1308683 h 4328720"/>
              <a:gd name="connsiteX85" fmla="*/ 2617365 w 3733101"/>
              <a:gd name="connsiteY85" fmla="*/ 1283516 h 4328720"/>
              <a:gd name="connsiteX86" fmla="*/ 2650921 w 3733101"/>
              <a:gd name="connsiteY86" fmla="*/ 1233182 h 4328720"/>
              <a:gd name="connsiteX87" fmla="*/ 2667699 w 3733101"/>
              <a:gd name="connsiteY87" fmla="*/ 1208015 h 4328720"/>
              <a:gd name="connsiteX88" fmla="*/ 2684477 w 3733101"/>
              <a:gd name="connsiteY88" fmla="*/ 1182848 h 4328720"/>
              <a:gd name="connsiteX89" fmla="*/ 2701255 w 3733101"/>
              <a:gd name="connsiteY89" fmla="*/ 1132514 h 4328720"/>
              <a:gd name="connsiteX90" fmla="*/ 2726422 w 3733101"/>
              <a:gd name="connsiteY90" fmla="*/ 1082180 h 4328720"/>
              <a:gd name="connsiteX91" fmla="*/ 2743200 w 3733101"/>
              <a:gd name="connsiteY91" fmla="*/ 1031846 h 4328720"/>
              <a:gd name="connsiteX92" fmla="*/ 2759978 w 3733101"/>
              <a:gd name="connsiteY92" fmla="*/ 1006679 h 4328720"/>
              <a:gd name="connsiteX93" fmla="*/ 2776756 w 3733101"/>
              <a:gd name="connsiteY93" fmla="*/ 956345 h 4328720"/>
              <a:gd name="connsiteX94" fmla="*/ 2785145 w 3733101"/>
              <a:gd name="connsiteY94" fmla="*/ 897622 h 4328720"/>
              <a:gd name="connsiteX95" fmla="*/ 2793534 w 3733101"/>
              <a:gd name="connsiteY95" fmla="*/ 872455 h 4328720"/>
              <a:gd name="connsiteX96" fmla="*/ 2751589 w 3733101"/>
              <a:gd name="connsiteY96" fmla="*/ 788565 h 4328720"/>
              <a:gd name="connsiteX97" fmla="*/ 2667699 w 3733101"/>
              <a:gd name="connsiteY97" fmla="*/ 763398 h 4328720"/>
              <a:gd name="connsiteX98" fmla="*/ 2491530 w 3733101"/>
              <a:gd name="connsiteY98" fmla="*/ 746620 h 4328720"/>
              <a:gd name="connsiteX99" fmla="*/ 2088859 w 3733101"/>
              <a:gd name="connsiteY99" fmla="*/ 763398 h 4328720"/>
              <a:gd name="connsiteX100" fmla="*/ 2038525 w 3733101"/>
              <a:gd name="connsiteY100" fmla="*/ 780176 h 4328720"/>
              <a:gd name="connsiteX101" fmla="*/ 1761688 w 3733101"/>
              <a:gd name="connsiteY101" fmla="*/ 796954 h 4328720"/>
              <a:gd name="connsiteX102" fmla="*/ 1711354 w 3733101"/>
              <a:gd name="connsiteY102" fmla="*/ 813732 h 4328720"/>
              <a:gd name="connsiteX103" fmla="*/ 1686187 w 3733101"/>
              <a:gd name="connsiteY103" fmla="*/ 822121 h 4328720"/>
              <a:gd name="connsiteX104" fmla="*/ 1635853 w 3733101"/>
              <a:gd name="connsiteY104" fmla="*/ 855677 h 4328720"/>
              <a:gd name="connsiteX105" fmla="*/ 1593908 w 3733101"/>
              <a:gd name="connsiteY105" fmla="*/ 922789 h 4328720"/>
              <a:gd name="connsiteX106" fmla="*/ 1560352 w 3733101"/>
              <a:gd name="connsiteY106" fmla="*/ 973123 h 4328720"/>
              <a:gd name="connsiteX107" fmla="*/ 1551963 w 3733101"/>
              <a:gd name="connsiteY107" fmla="*/ 998290 h 4328720"/>
              <a:gd name="connsiteX108" fmla="*/ 1501629 w 3733101"/>
              <a:gd name="connsiteY108" fmla="*/ 1065402 h 4328720"/>
              <a:gd name="connsiteX109" fmla="*/ 1451295 w 3733101"/>
              <a:gd name="connsiteY109" fmla="*/ 1132514 h 4328720"/>
              <a:gd name="connsiteX110" fmla="*/ 1442906 w 3733101"/>
              <a:gd name="connsiteY110" fmla="*/ 1157681 h 4328720"/>
              <a:gd name="connsiteX111" fmla="*/ 1417739 w 3733101"/>
              <a:gd name="connsiteY111" fmla="*/ 1174459 h 4328720"/>
              <a:gd name="connsiteX112" fmla="*/ 1400961 w 3733101"/>
              <a:gd name="connsiteY112" fmla="*/ 1199626 h 4328720"/>
              <a:gd name="connsiteX113" fmla="*/ 1392572 w 3733101"/>
              <a:gd name="connsiteY113" fmla="*/ 1233182 h 4328720"/>
              <a:gd name="connsiteX114" fmla="*/ 1367405 w 3733101"/>
              <a:gd name="connsiteY114" fmla="*/ 1258349 h 4328720"/>
              <a:gd name="connsiteX115" fmla="*/ 1350627 w 3733101"/>
              <a:gd name="connsiteY115" fmla="*/ 1283516 h 4328720"/>
              <a:gd name="connsiteX116" fmla="*/ 1317071 w 3733101"/>
              <a:gd name="connsiteY116" fmla="*/ 1333850 h 4328720"/>
              <a:gd name="connsiteX117" fmla="*/ 1308682 w 3733101"/>
              <a:gd name="connsiteY117" fmla="*/ 1367406 h 4328720"/>
              <a:gd name="connsiteX118" fmla="*/ 1266737 w 3733101"/>
              <a:gd name="connsiteY118" fmla="*/ 1426129 h 4328720"/>
              <a:gd name="connsiteX119" fmla="*/ 1249959 w 3733101"/>
              <a:gd name="connsiteY119" fmla="*/ 1484852 h 4328720"/>
              <a:gd name="connsiteX120" fmla="*/ 1233182 w 3733101"/>
              <a:gd name="connsiteY120" fmla="*/ 1535186 h 4328720"/>
              <a:gd name="connsiteX121" fmla="*/ 1216404 w 3733101"/>
              <a:gd name="connsiteY121" fmla="*/ 1585520 h 4328720"/>
              <a:gd name="connsiteX122" fmla="*/ 1199626 w 3733101"/>
              <a:gd name="connsiteY122" fmla="*/ 1635854 h 4328720"/>
              <a:gd name="connsiteX123" fmla="*/ 1191237 w 3733101"/>
              <a:gd name="connsiteY123" fmla="*/ 1661020 h 4328720"/>
              <a:gd name="connsiteX124" fmla="*/ 1174459 w 3733101"/>
              <a:gd name="connsiteY124" fmla="*/ 1686187 h 4328720"/>
              <a:gd name="connsiteX125" fmla="*/ 1140903 w 3733101"/>
              <a:gd name="connsiteY125" fmla="*/ 1803633 h 4328720"/>
              <a:gd name="connsiteX126" fmla="*/ 1124125 w 3733101"/>
              <a:gd name="connsiteY126" fmla="*/ 1828800 h 4328720"/>
              <a:gd name="connsiteX127" fmla="*/ 1090569 w 3733101"/>
              <a:gd name="connsiteY127" fmla="*/ 1904301 h 4328720"/>
              <a:gd name="connsiteX128" fmla="*/ 1065402 w 3733101"/>
              <a:gd name="connsiteY128" fmla="*/ 1921079 h 4328720"/>
              <a:gd name="connsiteX129" fmla="*/ 1048624 w 3733101"/>
              <a:gd name="connsiteY129" fmla="*/ 1946246 h 4328720"/>
              <a:gd name="connsiteX130" fmla="*/ 1023457 w 3733101"/>
              <a:gd name="connsiteY130" fmla="*/ 1954635 h 4328720"/>
              <a:gd name="connsiteX131" fmla="*/ 998290 w 3733101"/>
              <a:gd name="connsiteY131" fmla="*/ 1971413 h 4328720"/>
              <a:gd name="connsiteX132" fmla="*/ 939567 w 3733101"/>
              <a:gd name="connsiteY132" fmla="*/ 1988191 h 4328720"/>
              <a:gd name="connsiteX133" fmla="*/ 914400 w 3733101"/>
              <a:gd name="connsiteY133" fmla="*/ 1996580 h 4328720"/>
              <a:gd name="connsiteX134" fmla="*/ 612396 w 3733101"/>
              <a:gd name="connsiteY134" fmla="*/ 1979802 h 4328720"/>
              <a:gd name="connsiteX135" fmla="*/ 587229 w 3733101"/>
              <a:gd name="connsiteY135" fmla="*/ 1971413 h 4328720"/>
              <a:gd name="connsiteX136" fmla="*/ 562062 w 3733101"/>
              <a:gd name="connsiteY136" fmla="*/ 1954635 h 4328720"/>
              <a:gd name="connsiteX137" fmla="*/ 528506 w 3733101"/>
              <a:gd name="connsiteY137" fmla="*/ 1904301 h 4328720"/>
              <a:gd name="connsiteX138" fmla="*/ 503339 w 3733101"/>
              <a:gd name="connsiteY138" fmla="*/ 1853967 h 4328720"/>
              <a:gd name="connsiteX139" fmla="*/ 478172 w 3733101"/>
              <a:gd name="connsiteY139" fmla="*/ 1795244 h 4328720"/>
              <a:gd name="connsiteX140" fmla="*/ 436227 w 3733101"/>
              <a:gd name="connsiteY140" fmla="*/ 1728132 h 4328720"/>
              <a:gd name="connsiteX141" fmla="*/ 411060 w 3733101"/>
              <a:gd name="connsiteY141" fmla="*/ 1644243 h 4328720"/>
              <a:gd name="connsiteX142" fmla="*/ 444616 w 3733101"/>
              <a:gd name="connsiteY142" fmla="*/ 1476463 h 4328720"/>
              <a:gd name="connsiteX143" fmla="*/ 444616 w 3733101"/>
              <a:gd name="connsiteY143" fmla="*/ 1476463 h 4328720"/>
              <a:gd name="connsiteX144" fmla="*/ 461394 w 3733101"/>
              <a:gd name="connsiteY144" fmla="*/ 1417740 h 4328720"/>
              <a:gd name="connsiteX145" fmla="*/ 486561 w 3733101"/>
              <a:gd name="connsiteY145" fmla="*/ 1367406 h 4328720"/>
              <a:gd name="connsiteX146" fmla="*/ 511728 w 3733101"/>
              <a:gd name="connsiteY146" fmla="*/ 1283516 h 4328720"/>
              <a:gd name="connsiteX147" fmla="*/ 545284 w 3733101"/>
              <a:gd name="connsiteY147" fmla="*/ 1208015 h 4328720"/>
              <a:gd name="connsiteX148" fmla="*/ 570451 w 3733101"/>
              <a:gd name="connsiteY148" fmla="*/ 1132514 h 4328720"/>
              <a:gd name="connsiteX149" fmla="*/ 578840 w 3733101"/>
              <a:gd name="connsiteY149" fmla="*/ 1107347 h 4328720"/>
              <a:gd name="connsiteX150" fmla="*/ 587229 w 3733101"/>
              <a:gd name="connsiteY150" fmla="*/ 1082180 h 4328720"/>
              <a:gd name="connsiteX151" fmla="*/ 620785 w 3733101"/>
              <a:gd name="connsiteY151" fmla="*/ 1031846 h 4328720"/>
              <a:gd name="connsiteX152" fmla="*/ 637563 w 3733101"/>
              <a:gd name="connsiteY152" fmla="*/ 1006679 h 4328720"/>
              <a:gd name="connsiteX153" fmla="*/ 679508 w 3733101"/>
              <a:gd name="connsiteY153" fmla="*/ 922789 h 4328720"/>
              <a:gd name="connsiteX154" fmla="*/ 696286 w 3733101"/>
              <a:gd name="connsiteY154" fmla="*/ 889233 h 4328720"/>
              <a:gd name="connsiteX155" fmla="*/ 729842 w 3733101"/>
              <a:gd name="connsiteY155" fmla="*/ 838899 h 4328720"/>
              <a:gd name="connsiteX156" fmla="*/ 771787 w 3733101"/>
              <a:gd name="connsiteY156" fmla="*/ 780176 h 4328720"/>
              <a:gd name="connsiteX157" fmla="*/ 805343 w 3733101"/>
              <a:gd name="connsiteY157" fmla="*/ 729843 h 4328720"/>
              <a:gd name="connsiteX158" fmla="*/ 813732 w 3733101"/>
              <a:gd name="connsiteY158" fmla="*/ 704676 h 4328720"/>
              <a:gd name="connsiteX159" fmla="*/ 847288 w 3733101"/>
              <a:gd name="connsiteY159" fmla="*/ 654342 h 4328720"/>
              <a:gd name="connsiteX160" fmla="*/ 847288 w 3733101"/>
              <a:gd name="connsiteY160" fmla="*/ 654342 h 4328720"/>
              <a:gd name="connsiteX161" fmla="*/ 889233 w 3733101"/>
              <a:gd name="connsiteY161" fmla="*/ 604008 h 4328720"/>
              <a:gd name="connsiteX162" fmla="*/ 897622 w 3733101"/>
              <a:gd name="connsiteY162" fmla="*/ 578841 h 4328720"/>
              <a:gd name="connsiteX163" fmla="*/ 914400 w 3733101"/>
              <a:gd name="connsiteY163" fmla="*/ 553674 h 4328720"/>
              <a:gd name="connsiteX164" fmla="*/ 922789 w 3733101"/>
              <a:gd name="connsiteY164" fmla="*/ 528507 h 4328720"/>
              <a:gd name="connsiteX165" fmla="*/ 956345 w 3733101"/>
              <a:gd name="connsiteY165" fmla="*/ 478173 h 4328720"/>
              <a:gd name="connsiteX166" fmla="*/ 981512 w 3733101"/>
              <a:gd name="connsiteY166" fmla="*/ 453006 h 4328720"/>
              <a:gd name="connsiteX167" fmla="*/ 1031846 w 3733101"/>
              <a:gd name="connsiteY167" fmla="*/ 369116 h 4328720"/>
              <a:gd name="connsiteX168" fmla="*/ 1057013 w 3733101"/>
              <a:gd name="connsiteY168" fmla="*/ 343949 h 4328720"/>
              <a:gd name="connsiteX169" fmla="*/ 1090569 w 3733101"/>
              <a:gd name="connsiteY169" fmla="*/ 293615 h 4328720"/>
              <a:gd name="connsiteX170" fmla="*/ 1098958 w 3733101"/>
              <a:gd name="connsiteY170" fmla="*/ 268448 h 4328720"/>
              <a:gd name="connsiteX171" fmla="*/ 1149292 w 3733101"/>
              <a:gd name="connsiteY171" fmla="*/ 234892 h 4328720"/>
              <a:gd name="connsiteX172" fmla="*/ 1199626 w 3733101"/>
              <a:gd name="connsiteY172" fmla="*/ 192947 h 4328720"/>
              <a:gd name="connsiteX173" fmla="*/ 1224793 w 3733101"/>
              <a:gd name="connsiteY173" fmla="*/ 184558 h 4328720"/>
              <a:gd name="connsiteX174" fmla="*/ 1275126 w 3733101"/>
              <a:gd name="connsiteY174" fmla="*/ 159391 h 4328720"/>
              <a:gd name="connsiteX175" fmla="*/ 1359016 w 3733101"/>
              <a:gd name="connsiteY175" fmla="*/ 125835 h 4328720"/>
              <a:gd name="connsiteX176" fmla="*/ 1409350 w 3733101"/>
              <a:gd name="connsiteY176" fmla="*/ 109057 h 4328720"/>
              <a:gd name="connsiteX177" fmla="*/ 1434517 w 3733101"/>
              <a:gd name="connsiteY177" fmla="*/ 100668 h 4328720"/>
              <a:gd name="connsiteX178" fmla="*/ 1459684 w 3733101"/>
              <a:gd name="connsiteY178" fmla="*/ 83890 h 4328720"/>
              <a:gd name="connsiteX179" fmla="*/ 1577130 w 3733101"/>
              <a:gd name="connsiteY179" fmla="*/ 58723 h 4328720"/>
              <a:gd name="connsiteX180" fmla="*/ 1761688 w 3733101"/>
              <a:gd name="connsiteY180" fmla="*/ 33556 h 4328720"/>
              <a:gd name="connsiteX181" fmla="*/ 1812022 w 3733101"/>
              <a:gd name="connsiteY181" fmla="*/ 25167 h 4328720"/>
              <a:gd name="connsiteX182" fmla="*/ 2114026 w 3733101"/>
              <a:gd name="connsiteY182" fmla="*/ 8389 h 4328720"/>
              <a:gd name="connsiteX183" fmla="*/ 2248249 w 3733101"/>
              <a:gd name="connsiteY183" fmla="*/ 0 h 4328720"/>
              <a:gd name="connsiteX184" fmla="*/ 3254928 w 3733101"/>
              <a:gd name="connsiteY184" fmla="*/ 16778 h 4328720"/>
              <a:gd name="connsiteX185" fmla="*/ 3322040 w 3733101"/>
              <a:gd name="connsiteY185" fmla="*/ 33556 h 4328720"/>
              <a:gd name="connsiteX186" fmla="*/ 3355596 w 3733101"/>
              <a:gd name="connsiteY186" fmla="*/ 50334 h 4328720"/>
              <a:gd name="connsiteX187" fmla="*/ 3380763 w 3733101"/>
              <a:gd name="connsiteY187" fmla="*/ 67112 h 4328720"/>
              <a:gd name="connsiteX188" fmla="*/ 3431097 w 3733101"/>
              <a:gd name="connsiteY188" fmla="*/ 92279 h 4328720"/>
              <a:gd name="connsiteX189" fmla="*/ 3481431 w 3733101"/>
              <a:gd name="connsiteY189" fmla="*/ 176169 h 4328720"/>
              <a:gd name="connsiteX190" fmla="*/ 3489820 w 3733101"/>
              <a:gd name="connsiteY190" fmla="*/ 201336 h 4328720"/>
              <a:gd name="connsiteX191" fmla="*/ 3506598 w 3733101"/>
              <a:gd name="connsiteY191" fmla="*/ 226503 h 4328720"/>
              <a:gd name="connsiteX192" fmla="*/ 3523376 w 3733101"/>
              <a:gd name="connsiteY192" fmla="*/ 285226 h 4328720"/>
              <a:gd name="connsiteX193" fmla="*/ 3531765 w 3733101"/>
              <a:gd name="connsiteY193" fmla="*/ 310393 h 4328720"/>
              <a:gd name="connsiteX194" fmla="*/ 3523376 w 3733101"/>
              <a:gd name="connsiteY194" fmla="*/ 595619 h 4328720"/>
              <a:gd name="connsiteX195" fmla="*/ 3498209 w 3733101"/>
              <a:gd name="connsiteY195" fmla="*/ 662731 h 4328720"/>
              <a:gd name="connsiteX196" fmla="*/ 3481431 w 3733101"/>
              <a:gd name="connsiteY196" fmla="*/ 738231 h 4328720"/>
              <a:gd name="connsiteX197" fmla="*/ 3473042 w 3733101"/>
              <a:gd name="connsiteY197" fmla="*/ 763398 h 4328720"/>
              <a:gd name="connsiteX198" fmla="*/ 3456264 w 3733101"/>
              <a:gd name="connsiteY198" fmla="*/ 796954 h 4328720"/>
              <a:gd name="connsiteX199" fmla="*/ 3447875 w 3733101"/>
              <a:gd name="connsiteY199" fmla="*/ 822121 h 4328720"/>
              <a:gd name="connsiteX200" fmla="*/ 3431097 w 3733101"/>
              <a:gd name="connsiteY200" fmla="*/ 864066 h 4328720"/>
              <a:gd name="connsiteX201" fmla="*/ 3414319 w 3733101"/>
              <a:gd name="connsiteY201" fmla="*/ 897622 h 4328720"/>
              <a:gd name="connsiteX202" fmla="*/ 3397541 w 3733101"/>
              <a:gd name="connsiteY202" fmla="*/ 964734 h 4328720"/>
              <a:gd name="connsiteX203" fmla="*/ 3372374 w 3733101"/>
              <a:gd name="connsiteY203" fmla="*/ 1023457 h 4328720"/>
              <a:gd name="connsiteX204" fmla="*/ 3355596 w 3733101"/>
              <a:gd name="connsiteY204" fmla="*/ 1057013 h 4328720"/>
              <a:gd name="connsiteX205" fmla="*/ 3347207 w 3733101"/>
              <a:gd name="connsiteY205" fmla="*/ 1082180 h 4328720"/>
              <a:gd name="connsiteX206" fmla="*/ 3330429 w 3733101"/>
              <a:gd name="connsiteY206" fmla="*/ 1107347 h 4328720"/>
              <a:gd name="connsiteX207" fmla="*/ 3322040 w 3733101"/>
              <a:gd name="connsiteY207" fmla="*/ 1132514 h 4328720"/>
              <a:gd name="connsiteX208" fmla="*/ 3305262 w 3733101"/>
              <a:gd name="connsiteY208" fmla="*/ 1157681 h 4328720"/>
              <a:gd name="connsiteX209" fmla="*/ 3288484 w 3733101"/>
              <a:gd name="connsiteY209" fmla="*/ 1199626 h 4328720"/>
              <a:gd name="connsiteX210" fmla="*/ 3271706 w 3733101"/>
              <a:gd name="connsiteY210" fmla="*/ 1249960 h 4328720"/>
              <a:gd name="connsiteX211" fmla="*/ 3246539 w 3733101"/>
              <a:gd name="connsiteY211" fmla="*/ 1291905 h 4328720"/>
              <a:gd name="connsiteX212" fmla="*/ 3229761 w 3733101"/>
              <a:gd name="connsiteY212" fmla="*/ 1342239 h 4328720"/>
              <a:gd name="connsiteX213" fmla="*/ 3212983 w 3733101"/>
              <a:gd name="connsiteY213" fmla="*/ 1384184 h 4328720"/>
              <a:gd name="connsiteX214" fmla="*/ 3179427 w 3733101"/>
              <a:gd name="connsiteY214" fmla="*/ 1451296 h 4328720"/>
              <a:gd name="connsiteX215" fmla="*/ 3154260 w 3733101"/>
              <a:gd name="connsiteY215" fmla="*/ 1535186 h 4328720"/>
              <a:gd name="connsiteX216" fmla="*/ 3145871 w 3733101"/>
              <a:gd name="connsiteY216" fmla="*/ 1560353 h 4328720"/>
              <a:gd name="connsiteX217" fmla="*/ 3095537 w 3733101"/>
              <a:gd name="connsiteY217" fmla="*/ 1644243 h 4328720"/>
              <a:gd name="connsiteX218" fmla="*/ 3078759 w 3733101"/>
              <a:gd name="connsiteY218" fmla="*/ 1694576 h 4328720"/>
              <a:gd name="connsiteX219" fmla="*/ 3061982 w 3733101"/>
              <a:gd name="connsiteY219" fmla="*/ 1728132 h 4328720"/>
              <a:gd name="connsiteX220" fmla="*/ 3053593 w 3733101"/>
              <a:gd name="connsiteY220" fmla="*/ 1761688 h 4328720"/>
              <a:gd name="connsiteX221" fmla="*/ 3036815 w 3733101"/>
              <a:gd name="connsiteY221" fmla="*/ 1812022 h 4328720"/>
              <a:gd name="connsiteX222" fmla="*/ 3020037 w 3733101"/>
              <a:gd name="connsiteY222" fmla="*/ 1879134 h 4328720"/>
              <a:gd name="connsiteX223" fmla="*/ 3011648 w 3733101"/>
              <a:gd name="connsiteY223" fmla="*/ 1904301 h 4328720"/>
              <a:gd name="connsiteX224" fmla="*/ 2994870 w 3733101"/>
              <a:gd name="connsiteY224" fmla="*/ 1979802 h 4328720"/>
              <a:gd name="connsiteX225" fmla="*/ 2986481 w 3733101"/>
              <a:gd name="connsiteY225" fmla="*/ 2004969 h 4328720"/>
              <a:gd name="connsiteX226" fmla="*/ 2994870 w 3733101"/>
              <a:gd name="connsiteY226" fmla="*/ 2348918 h 4328720"/>
              <a:gd name="connsiteX227" fmla="*/ 3020037 w 3733101"/>
              <a:gd name="connsiteY227" fmla="*/ 2424419 h 4328720"/>
              <a:gd name="connsiteX228" fmla="*/ 3045204 w 3733101"/>
              <a:gd name="connsiteY228" fmla="*/ 2533476 h 4328720"/>
              <a:gd name="connsiteX229" fmla="*/ 3061982 w 3733101"/>
              <a:gd name="connsiteY229" fmla="*/ 2567031 h 4328720"/>
              <a:gd name="connsiteX230" fmla="*/ 3078759 w 3733101"/>
              <a:gd name="connsiteY230" fmla="*/ 2634143 h 4328720"/>
              <a:gd name="connsiteX231" fmla="*/ 3087148 w 3733101"/>
              <a:gd name="connsiteY231" fmla="*/ 2667699 h 4328720"/>
              <a:gd name="connsiteX232" fmla="*/ 3103926 w 3733101"/>
              <a:gd name="connsiteY232" fmla="*/ 2701255 h 4328720"/>
              <a:gd name="connsiteX233" fmla="*/ 3112315 w 3733101"/>
              <a:gd name="connsiteY233" fmla="*/ 2743200 h 4328720"/>
              <a:gd name="connsiteX234" fmla="*/ 3120704 w 3733101"/>
              <a:gd name="connsiteY234" fmla="*/ 2768367 h 4328720"/>
              <a:gd name="connsiteX235" fmla="*/ 3129093 w 3733101"/>
              <a:gd name="connsiteY235" fmla="*/ 2827090 h 4328720"/>
              <a:gd name="connsiteX236" fmla="*/ 3145871 w 3733101"/>
              <a:gd name="connsiteY236" fmla="*/ 2860646 h 4328720"/>
              <a:gd name="connsiteX237" fmla="*/ 3154260 w 3733101"/>
              <a:gd name="connsiteY237" fmla="*/ 2894202 h 4328720"/>
              <a:gd name="connsiteX238" fmla="*/ 3171038 w 3733101"/>
              <a:gd name="connsiteY238" fmla="*/ 2927758 h 4328720"/>
              <a:gd name="connsiteX239" fmla="*/ 3187816 w 3733101"/>
              <a:gd name="connsiteY239" fmla="*/ 2986481 h 4328720"/>
              <a:gd name="connsiteX240" fmla="*/ 3204594 w 3733101"/>
              <a:gd name="connsiteY240" fmla="*/ 3020037 h 4328720"/>
              <a:gd name="connsiteX241" fmla="*/ 3238150 w 3733101"/>
              <a:gd name="connsiteY241" fmla="*/ 3112316 h 4328720"/>
              <a:gd name="connsiteX242" fmla="*/ 3263317 w 3733101"/>
              <a:gd name="connsiteY242" fmla="*/ 3137483 h 4328720"/>
              <a:gd name="connsiteX243" fmla="*/ 3313651 w 3733101"/>
              <a:gd name="connsiteY243" fmla="*/ 3221373 h 4328720"/>
              <a:gd name="connsiteX244" fmla="*/ 3363985 w 3733101"/>
              <a:gd name="connsiteY244" fmla="*/ 3271707 h 4328720"/>
              <a:gd name="connsiteX245" fmla="*/ 3397541 w 3733101"/>
              <a:gd name="connsiteY245" fmla="*/ 3322041 h 4328720"/>
              <a:gd name="connsiteX246" fmla="*/ 3422708 w 3733101"/>
              <a:gd name="connsiteY246" fmla="*/ 3347208 h 4328720"/>
              <a:gd name="connsiteX247" fmla="*/ 3456264 w 3733101"/>
              <a:gd name="connsiteY247" fmla="*/ 3397542 h 4328720"/>
              <a:gd name="connsiteX248" fmla="*/ 3506598 w 3733101"/>
              <a:gd name="connsiteY248" fmla="*/ 3439487 h 4328720"/>
              <a:gd name="connsiteX249" fmla="*/ 3565321 w 3733101"/>
              <a:gd name="connsiteY249" fmla="*/ 3523376 h 4328720"/>
              <a:gd name="connsiteX250" fmla="*/ 3590488 w 3733101"/>
              <a:gd name="connsiteY250" fmla="*/ 3548543 h 4328720"/>
              <a:gd name="connsiteX251" fmla="*/ 3607266 w 3733101"/>
              <a:gd name="connsiteY251" fmla="*/ 3573710 h 4328720"/>
              <a:gd name="connsiteX252" fmla="*/ 3649211 w 3733101"/>
              <a:gd name="connsiteY252" fmla="*/ 3624044 h 4328720"/>
              <a:gd name="connsiteX253" fmla="*/ 3691156 w 3733101"/>
              <a:gd name="connsiteY253" fmla="*/ 3724712 h 4328720"/>
              <a:gd name="connsiteX254" fmla="*/ 3691156 w 3733101"/>
              <a:gd name="connsiteY254" fmla="*/ 3724712 h 4328720"/>
              <a:gd name="connsiteX255" fmla="*/ 3707934 w 3733101"/>
              <a:gd name="connsiteY255" fmla="*/ 3783435 h 4328720"/>
              <a:gd name="connsiteX256" fmla="*/ 3733101 w 3733101"/>
              <a:gd name="connsiteY256" fmla="*/ 3867325 h 4328720"/>
              <a:gd name="connsiteX257" fmla="*/ 3716323 w 3733101"/>
              <a:gd name="connsiteY257" fmla="*/ 4009938 h 4328720"/>
              <a:gd name="connsiteX258" fmla="*/ 3699545 w 3733101"/>
              <a:gd name="connsiteY258" fmla="*/ 4051883 h 4328720"/>
              <a:gd name="connsiteX259" fmla="*/ 3691156 w 3733101"/>
              <a:gd name="connsiteY259" fmla="*/ 4085439 h 4328720"/>
              <a:gd name="connsiteX260" fmla="*/ 3624044 w 3733101"/>
              <a:gd name="connsiteY260" fmla="*/ 4202885 h 4328720"/>
              <a:gd name="connsiteX261" fmla="*/ 3598877 w 3733101"/>
              <a:gd name="connsiteY261" fmla="*/ 4228052 h 4328720"/>
              <a:gd name="connsiteX262" fmla="*/ 3573710 w 3733101"/>
              <a:gd name="connsiteY262" fmla="*/ 4236441 h 4328720"/>
              <a:gd name="connsiteX263" fmla="*/ 3514987 w 3733101"/>
              <a:gd name="connsiteY263" fmla="*/ 4261608 h 4328720"/>
              <a:gd name="connsiteX264" fmla="*/ 3481431 w 3733101"/>
              <a:gd name="connsiteY264" fmla="*/ 4278386 h 4328720"/>
              <a:gd name="connsiteX265" fmla="*/ 3431097 w 3733101"/>
              <a:gd name="connsiteY265" fmla="*/ 4286775 h 4328720"/>
              <a:gd name="connsiteX266" fmla="*/ 3288484 w 3733101"/>
              <a:gd name="connsiteY266" fmla="*/ 4311942 h 4328720"/>
              <a:gd name="connsiteX267" fmla="*/ 3187816 w 3733101"/>
              <a:gd name="connsiteY267" fmla="*/ 4328720 h 4328720"/>
              <a:gd name="connsiteX268" fmla="*/ 3061982 w 3733101"/>
              <a:gd name="connsiteY268" fmla="*/ 4286775 h 4328720"/>
              <a:gd name="connsiteX269" fmla="*/ 3070370 w 3733101"/>
              <a:gd name="connsiteY269" fmla="*/ 4244830 h 43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733101" h="4328720">
                <a:moveTo>
                  <a:pt x="3070370" y="4244830"/>
                </a:moveTo>
                <a:cubicBezTo>
                  <a:pt x="3063379" y="4225256"/>
                  <a:pt x="3037514" y="4186806"/>
                  <a:pt x="3020037" y="4169329"/>
                </a:cubicBezTo>
                <a:cubicBezTo>
                  <a:pt x="3012908" y="4162200"/>
                  <a:pt x="3002406" y="4159249"/>
                  <a:pt x="2994870" y="4152551"/>
                </a:cubicBezTo>
                <a:cubicBezTo>
                  <a:pt x="2977136" y="4136787"/>
                  <a:pt x="2964279" y="4115379"/>
                  <a:pt x="2944536" y="4102217"/>
                </a:cubicBezTo>
                <a:cubicBezTo>
                  <a:pt x="2936147" y="4096624"/>
                  <a:pt x="2927114" y="4091894"/>
                  <a:pt x="2919369" y="4085439"/>
                </a:cubicBezTo>
                <a:cubicBezTo>
                  <a:pt x="2836910" y="4016723"/>
                  <a:pt x="2943413" y="4101094"/>
                  <a:pt x="2877424" y="4035105"/>
                </a:cubicBezTo>
                <a:cubicBezTo>
                  <a:pt x="2867537" y="4025218"/>
                  <a:pt x="2854484" y="4019037"/>
                  <a:pt x="2843868" y="4009938"/>
                </a:cubicBezTo>
                <a:cubicBezTo>
                  <a:pt x="2787350" y="3961494"/>
                  <a:pt x="2849157" y="4005075"/>
                  <a:pt x="2793534" y="3967993"/>
                </a:cubicBezTo>
                <a:cubicBezTo>
                  <a:pt x="2787941" y="3959604"/>
                  <a:pt x="2783885" y="3949955"/>
                  <a:pt x="2776756" y="3942826"/>
                </a:cubicBezTo>
                <a:cubicBezTo>
                  <a:pt x="2769627" y="3935697"/>
                  <a:pt x="2758228" y="3933636"/>
                  <a:pt x="2751589" y="3926048"/>
                </a:cubicBezTo>
                <a:cubicBezTo>
                  <a:pt x="2738310" y="3910873"/>
                  <a:pt x="2729218" y="3892492"/>
                  <a:pt x="2718033" y="3875714"/>
                </a:cubicBezTo>
                <a:cubicBezTo>
                  <a:pt x="2712440" y="3867325"/>
                  <a:pt x="2709644" y="3856140"/>
                  <a:pt x="2701255" y="3850547"/>
                </a:cubicBezTo>
                <a:lnTo>
                  <a:pt x="2676088" y="3833769"/>
                </a:lnTo>
                <a:lnTo>
                  <a:pt x="2642532" y="3783435"/>
                </a:lnTo>
                <a:cubicBezTo>
                  <a:pt x="2636939" y="3775046"/>
                  <a:pt x="2628942" y="3767833"/>
                  <a:pt x="2625754" y="3758268"/>
                </a:cubicBezTo>
                <a:cubicBezTo>
                  <a:pt x="2622958" y="3749879"/>
                  <a:pt x="2622889" y="3740006"/>
                  <a:pt x="2617365" y="3733101"/>
                </a:cubicBezTo>
                <a:cubicBezTo>
                  <a:pt x="2611067" y="3725228"/>
                  <a:pt x="2600587" y="3721916"/>
                  <a:pt x="2592198" y="3716323"/>
                </a:cubicBezTo>
                <a:cubicBezTo>
                  <a:pt x="2576154" y="3668192"/>
                  <a:pt x="2595298" y="3713119"/>
                  <a:pt x="2558642" y="3665989"/>
                </a:cubicBezTo>
                <a:cubicBezTo>
                  <a:pt x="2546262" y="3650072"/>
                  <a:pt x="2531463" y="3634785"/>
                  <a:pt x="2525086" y="3615655"/>
                </a:cubicBezTo>
                <a:cubicBezTo>
                  <a:pt x="2522290" y="3607266"/>
                  <a:pt x="2522221" y="3597393"/>
                  <a:pt x="2516697" y="3590488"/>
                </a:cubicBezTo>
                <a:cubicBezTo>
                  <a:pt x="2510399" y="3582615"/>
                  <a:pt x="2499919" y="3579303"/>
                  <a:pt x="2491530" y="3573710"/>
                </a:cubicBezTo>
                <a:cubicBezTo>
                  <a:pt x="2488734" y="3565321"/>
                  <a:pt x="2487435" y="3556273"/>
                  <a:pt x="2483141" y="3548543"/>
                </a:cubicBezTo>
                <a:cubicBezTo>
                  <a:pt x="2473348" y="3530916"/>
                  <a:pt x="2460770" y="3514987"/>
                  <a:pt x="2449585" y="3498209"/>
                </a:cubicBezTo>
                <a:lnTo>
                  <a:pt x="2416029" y="3447876"/>
                </a:lnTo>
                <a:cubicBezTo>
                  <a:pt x="2406086" y="3432962"/>
                  <a:pt x="2395212" y="3409659"/>
                  <a:pt x="2374084" y="3405931"/>
                </a:cubicBezTo>
                <a:cubicBezTo>
                  <a:pt x="2335433" y="3399110"/>
                  <a:pt x="2295840" y="3399454"/>
                  <a:pt x="2256638" y="3397542"/>
                </a:cubicBezTo>
                <a:cubicBezTo>
                  <a:pt x="2181175" y="3393861"/>
                  <a:pt x="2105637" y="3391949"/>
                  <a:pt x="2030136" y="3389153"/>
                </a:cubicBezTo>
                <a:lnTo>
                  <a:pt x="1484851" y="3405931"/>
                </a:lnTo>
                <a:cubicBezTo>
                  <a:pt x="1453989" y="3407149"/>
                  <a:pt x="1423457" y="3414671"/>
                  <a:pt x="1392572" y="3414320"/>
                </a:cubicBezTo>
                <a:cubicBezTo>
                  <a:pt x="1177196" y="3411873"/>
                  <a:pt x="961937" y="3403135"/>
                  <a:pt x="746620" y="3397542"/>
                </a:cubicBezTo>
                <a:cubicBezTo>
                  <a:pt x="710268" y="3394746"/>
                  <a:pt x="673979" y="3390929"/>
                  <a:pt x="637563" y="3389153"/>
                </a:cubicBezTo>
                <a:cubicBezTo>
                  <a:pt x="559309" y="3385336"/>
                  <a:pt x="480715" y="3387650"/>
                  <a:pt x="402671" y="3380764"/>
                </a:cubicBezTo>
                <a:cubicBezTo>
                  <a:pt x="385054" y="3379210"/>
                  <a:pt x="369495" y="3368275"/>
                  <a:pt x="352337" y="3363986"/>
                </a:cubicBezTo>
                <a:cubicBezTo>
                  <a:pt x="329967" y="3358393"/>
                  <a:pt x="307102" y="3354500"/>
                  <a:pt x="285226" y="3347208"/>
                </a:cubicBezTo>
                <a:cubicBezTo>
                  <a:pt x="268448" y="3341615"/>
                  <a:pt x="252050" y="3334719"/>
                  <a:pt x="234892" y="3330430"/>
                </a:cubicBezTo>
                <a:cubicBezTo>
                  <a:pt x="223707" y="3327634"/>
                  <a:pt x="212422" y="3325208"/>
                  <a:pt x="201336" y="3322041"/>
                </a:cubicBezTo>
                <a:cubicBezTo>
                  <a:pt x="192833" y="3319612"/>
                  <a:pt x="184297" y="3317135"/>
                  <a:pt x="176169" y="3313652"/>
                </a:cubicBezTo>
                <a:cubicBezTo>
                  <a:pt x="164675" y="3308726"/>
                  <a:pt x="154928" y="3299047"/>
                  <a:pt x="142613" y="3296874"/>
                </a:cubicBezTo>
                <a:cubicBezTo>
                  <a:pt x="106708" y="3290538"/>
                  <a:pt x="69908" y="3291281"/>
                  <a:pt x="33556" y="3288485"/>
                </a:cubicBezTo>
                <a:cubicBezTo>
                  <a:pt x="27963" y="3280096"/>
                  <a:pt x="19966" y="3272883"/>
                  <a:pt x="16778" y="3263318"/>
                </a:cubicBezTo>
                <a:cubicBezTo>
                  <a:pt x="11399" y="3247181"/>
                  <a:pt x="12079" y="3229588"/>
                  <a:pt x="8389" y="3212984"/>
                </a:cubicBezTo>
                <a:cubicBezTo>
                  <a:pt x="6471" y="3204352"/>
                  <a:pt x="2796" y="3196206"/>
                  <a:pt x="0" y="3187817"/>
                </a:cubicBezTo>
                <a:cubicBezTo>
                  <a:pt x="5593" y="3073167"/>
                  <a:pt x="9143" y="2958400"/>
                  <a:pt x="16778" y="2843868"/>
                </a:cubicBezTo>
                <a:cubicBezTo>
                  <a:pt x="17545" y="2832364"/>
                  <a:pt x="21854" y="2821355"/>
                  <a:pt x="25167" y="2810312"/>
                </a:cubicBezTo>
                <a:cubicBezTo>
                  <a:pt x="32790" y="2784902"/>
                  <a:pt x="41945" y="2759978"/>
                  <a:pt x="50334" y="2734811"/>
                </a:cubicBezTo>
                <a:cubicBezTo>
                  <a:pt x="71420" y="2671553"/>
                  <a:pt x="42976" y="2749526"/>
                  <a:pt x="75501" y="2684477"/>
                </a:cubicBezTo>
                <a:cubicBezTo>
                  <a:pt x="79456" y="2676568"/>
                  <a:pt x="78366" y="2666215"/>
                  <a:pt x="83890" y="2659310"/>
                </a:cubicBezTo>
                <a:cubicBezTo>
                  <a:pt x="90188" y="2651437"/>
                  <a:pt x="100039" y="2647041"/>
                  <a:pt x="109057" y="2642532"/>
                </a:cubicBezTo>
                <a:cubicBezTo>
                  <a:pt x="139290" y="2627416"/>
                  <a:pt x="194055" y="2628160"/>
                  <a:pt x="218114" y="2625754"/>
                </a:cubicBezTo>
                <a:lnTo>
                  <a:pt x="503339" y="2642532"/>
                </a:lnTo>
                <a:cubicBezTo>
                  <a:pt x="517556" y="2643626"/>
                  <a:pt x="531451" y="2647463"/>
                  <a:pt x="545284" y="2650921"/>
                </a:cubicBezTo>
                <a:cubicBezTo>
                  <a:pt x="580364" y="2659691"/>
                  <a:pt x="563209" y="2661422"/>
                  <a:pt x="604007" y="2667699"/>
                </a:cubicBezTo>
                <a:cubicBezTo>
                  <a:pt x="629034" y="2671549"/>
                  <a:pt x="654274" y="2673985"/>
                  <a:pt x="679508" y="2676088"/>
                </a:cubicBezTo>
                <a:cubicBezTo>
                  <a:pt x="837931" y="2689290"/>
                  <a:pt x="925972" y="2687828"/>
                  <a:pt x="1107347" y="2692866"/>
                </a:cubicBezTo>
                <a:lnTo>
                  <a:pt x="1577130" y="2676088"/>
                </a:lnTo>
                <a:cubicBezTo>
                  <a:pt x="1585961" y="2675639"/>
                  <a:pt x="1593794" y="2670128"/>
                  <a:pt x="1602297" y="2667699"/>
                </a:cubicBezTo>
                <a:cubicBezTo>
                  <a:pt x="1613383" y="2664532"/>
                  <a:pt x="1624335" y="2659834"/>
                  <a:pt x="1635853" y="2659310"/>
                </a:cubicBezTo>
                <a:cubicBezTo>
                  <a:pt x="1747626" y="2654229"/>
                  <a:pt x="1859560" y="2653717"/>
                  <a:pt x="1971413" y="2650921"/>
                </a:cubicBezTo>
                <a:lnTo>
                  <a:pt x="2013358" y="2642532"/>
                </a:lnTo>
                <a:cubicBezTo>
                  <a:pt x="2030093" y="2639489"/>
                  <a:pt x="2047088" y="2637833"/>
                  <a:pt x="2063692" y="2634143"/>
                </a:cubicBezTo>
                <a:cubicBezTo>
                  <a:pt x="2072324" y="2632225"/>
                  <a:pt x="2080470" y="2628550"/>
                  <a:pt x="2088859" y="2625754"/>
                </a:cubicBezTo>
                <a:cubicBezTo>
                  <a:pt x="2128008" y="2567031"/>
                  <a:pt x="2105637" y="2586605"/>
                  <a:pt x="2147582" y="2558643"/>
                </a:cubicBezTo>
                <a:cubicBezTo>
                  <a:pt x="2153174" y="2550254"/>
                  <a:pt x="2157905" y="2541221"/>
                  <a:pt x="2164359" y="2533476"/>
                </a:cubicBezTo>
                <a:cubicBezTo>
                  <a:pt x="2184543" y="2509255"/>
                  <a:pt x="2189948" y="2508028"/>
                  <a:pt x="2214693" y="2491531"/>
                </a:cubicBezTo>
                <a:lnTo>
                  <a:pt x="2248249" y="2441197"/>
                </a:lnTo>
                <a:cubicBezTo>
                  <a:pt x="2253842" y="2432808"/>
                  <a:pt x="2261839" y="2425595"/>
                  <a:pt x="2265027" y="2416030"/>
                </a:cubicBezTo>
                <a:cubicBezTo>
                  <a:pt x="2293220" y="2331451"/>
                  <a:pt x="2250204" y="2462644"/>
                  <a:pt x="2281805" y="2357307"/>
                </a:cubicBezTo>
                <a:cubicBezTo>
                  <a:pt x="2286887" y="2340367"/>
                  <a:pt x="2292990" y="2323751"/>
                  <a:pt x="2298583" y="2306973"/>
                </a:cubicBezTo>
                <a:lnTo>
                  <a:pt x="2306972" y="2281806"/>
                </a:lnTo>
                <a:cubicBezTo>
                  <a:pt x="2309768" y="2217490"/>
                  <a:pt x="2311467" y="2153118"/>
                  <a:pt x="2315361" y="2088859"/>
                </a:cubicBezTo>
                <a:cubicBezTo>
                  <a:pt x="2317061" y="2060808"/>
                  <a:pt x="2321509" y="2032982"/>
                  <a:pt x="2323750" y="2004969"/>
                </a:cubicBezTo>
                <a:cubicBezTo>
                  <a:pt x="2340002" y="1801815"/>
                  <a:pt x="2319997" y="1937968"/>
                  <a:pt x="2340528" y="1845578"/>
                </a:cubicBezTo>
                <a:cubicBezTo>
                  <a:pt x="2343621" y="1831659"/>
                  <a:pt x="2345824" y="1817552"/>
                  <a:pt x="2348917" y="1803633"/>
                </a:cubicBezTo>
                <a:cubicBezTo>
                  <a:pt x="2351418" y="1792378"/>
                  <a:pt x="2355045" y="1781383"/>
                  <a:pt x="2357306" y="1770077"/>
                </a:cubicBezTo>
                <a:cubicBezTo>
                  <a:pt x="2361602" y="1748597"/>
                  <a:pt x="2363200" y="1716344"/>
                  <a:pt x="2374084" y="1694576"/>
                </a:cubicBezTo>
                <a:cubicBezTo>
                  <a:pt x="2378593" y="1685558"/>
                  <a:pt x="2385860" y="1678163"/>
                  <a:pt x="2390862" y="1669409"/>
                </a:cubicBezTo>
                <a:cubicBezTo>
                  <a:pt x="2397066" y="1658551"/>
                  <a:pt x="2401436" y="1646712"/>
                  <a:pt x="2407640" y="1635854"/>
                </a:cubicBezTo>
                <a:cubicBezTo>
                  <a:pt x="2412642" y="1627100"/>
                  <a:pt x="2419909" y="1619705"/>
                  <a:pt x="2424418" y="1610687"/>
                </a:cubicBezTo>
                <a:cubicBezTo>
                  <a:pt x="2428373" y="1602778"/>
                  <a:pt x="2428513" y="1593250"/>
                  <a:pt x="2432807" y="1585520"/>
                </a:cubicBezTo>
                <a:cubicBezTo>
                  <a:pt x="2442600" y="1567893"/>
                  <a:pt x="2459986" y="1554316"/>
                  <a:pt x="2466363" y="1535186"/>
                </a:cubicBezTo>
                <a:cubicBezTo>
                  <a:pt x="2469159" y="1526797"/>
                  <a:pt x="2470458" y="1517749"/>
                  <a:pt x="2474752" y="1510019"/>
                </a:cubicBezTo>
                <a:cubicBezTo>
                  <a:pt x="2499838" y="1464865"/>
                  <a:pt x="2502905" y="1465088"/>
                  <a:pt x="2533475" y="1434518"/>
                </a:cubicBezTo>
                <a:cubicBezTo>
                  <a:pt x="2536271" y="1426129"/>
                  <a:pt x="2537570" y="1417081"/>
                  <a:pt x="2541864" y="1409351"/>
                </a:cubicBezTo>
                <a:lnTo>
                  <a:pt x="2592198" y="1333850"/>
                </a:lnTo>
                <a:cubicBezTo>
                  <a:pt x="2597791" y="1325461"/>
                  <a:pt x="2605788" y="1318248"/>
                  <a:pt x="2608976" y="1308683"/>
                </a:cubicBezTo>
                <a:cubicBezTo>
                  <a:pt x="2611772" y="1300294"/>
                  <a:pt x="2613071" y="1291246"/>
                  <a:pt x="2617365" y="1283516"/>
                </a:cubicBezTo>
                <a:cubicBezTo>
                  <a:pt x="2627158" y="1265889"/>
                  <a:pt x="2639736" y="1249960"/>
                  <a:pt x="2650921" y="1233182"/>
                </a:cubicBezTo>
                <a:lnTo>
                  <a:pt x="2667699" y="1208015"/>
                </a:lnTo>
                <a:cubicBezTo>
                  <a:pt x="2673292" y="1199626"/>
                  <a:pt x="2681289" y="1192413"/>
                  <a:pt x="2684477" y="1182848"/>
                </a:cubicBezTo>
                <a:lnTo>
                  <a:pt x="2701255" y="1132514"/>
                </a:lnTo>
                <a:cubicBezTo>
                  <a:pt x="2731850" y="1040730"/>
                  <a:pt x="2683056" y="1179754"/>
                  <a:pt x="2726422" y="1082180"/>
                </a:cubicBezTo>
                <a:cubicBezTo>
                  <a:pt x="2733605" y="1066019"/>
                  <a:pt x="2733390" y="1046561"/>
                  <a:pt x="2743200" y="1031846"/>
                </a:cubicBezTo>
                <a:cubicBezTo>
                  <a:pt x="2748793" y="1023457"/>
                  <a:pt x="2755883" y="1015892"/>
                  <a:pt x="2759978" y="1006679"/>
                </a:cubicBezTo>
                <a:cubicBezTo>
                  <a:pt x="2767161" y="990518"/>
                  <a:pt x="2776756" y="956345"/>
                  <a:pt x="2776756" y="956345"/>
                </a:cubicBezTo>
                <a:cubicBezTo>
                  <a:pt x="2779552" y="936771"/>
                  <a:pt x="2781267" y="917011"/>
                  <a:pt x="2785145" y="897622"/>
                </a:cubicBezTo>
                <a:cubicBezTo>
                  <a:pt x="2786879" y="888951"/>
                  <a:pt x="2794335" y="881261"/>
                  <a:pt x="2793534" y="872455"/>
                </a:cubicBezTo>
                <a:cubicBezTo>
                  <a:pt x="2789194" y="824719"/>
                  <a:pt x="2789435" y="805385"/>
                  <a:pt x="2751589" y="788565"/>
                </a:cubicBezTo>
                <a:cubicBezTo>
                  <a:pt x="2742470" y="784512"/>
                  <a:pt x="2684413" y="765404"/>
                  <a:pt x="2667699" y="763398"/>
                </a:cubicBezTo>
                <a:cubicBezTo>
                  <a:pt x="2609130" y="756370"/>
                  <a:pt x="2491530" y="746620"/>
                  <a:pt x="2491530" y="746620"/>
                </a:cubicBezTo>
                <a:cubicBezTo>
                  <a:pt x="2357306" y="752213"/>
                  <a:pt x="2222832" y="753474"/>
                  <a:pt x="2088859" y="763398"/>
                </a:cubicBezTo>
                <a:cubicBezTo>
                  <a:pt x="2071222" y="764704"/>
                  <a:pt x="2056178" y="779106"/>
                  <a:pt x="2038525" y="780176"/>
                </a:cubicBezTo>
                <a:lnTo>
                  <a:pt x="1761688" y="796954"/>
                </a:lnTo>
                <a:lnTo>
                  <a:pt x="1711354" y="813732"/>
                </a:lnTo>
                <a:cubicBezTo>
                  <a:pt x="1702965" y="816528"/>
                  <a:pt x="1693545" y="817216"/>
                  <a:pt x="1686187" y="822121"/>
                </a:cubicBezTo>
                <a:lnTo>
                  <a:pt x="1635853" y="855677"/>
                </a:lnTo>
                <a:cubicBezTo>
                  <a:pt x="1615887" y="915576"/>
                  <a:pt x="1633790" y="896201"/>
                  <a:pt x="1593908" y="922789"/>
                </a:cubicBezTo>
                <a:cubicBezTo>
                  <a:pt x="1573961" y="982630"/>
                  <a:pt x="1602245" y="910283"/>
                  <a:pt x="1560352" y="973123"/>
                </a:cubicBezTo>
                <a:cubicBezTo>
                  <a:pt x="1555447" y="980481"/>
                  <a:pt x="1556710" y="990830"/>
                  <a:pt x="1551963" y="998290"/>
                </a:cubicBezTo>
                <a:cubicBezTo>
                  <a:pt x="1536950" y="1021882"/>
                  <a:pt x="1516016" y="1041424"/>
                  <a:pt x="1501629" y="1065402"/>
                </a:cubicBezTo>
                <a:cubicBezTo>
                  <a:pt x="1470358" y="1117520"/>
                  <a:pt x="1487992" y="1095817"/>
                  <a:pt x="1451295" y="1132514"/>
                </a:cubicBezTo>
                <a:cubicBezTo>
                  <a:pt x="1448499" y="1140903"/>
                  <a:pt x="1448430" y="1150776"/>
                  <a:pt x="1442906" y="1157681"/>
                </a:cubicBezTo>
                <a:cubicBezTo>
                  <a:pt x="1436608" y="1165554"/>
                  <a:pt x="1424868" y="1167330"/>
                  <a:pt x="1417739" y="1174459"/>
                </a:cubicBezTo>
                <a:cubicBezTo>
                  <a:pt x="1410610" y="1181588"/>
                  <a:pt x="1406554" y="1191237"/>
                  <a:pt x="1400961" y="1199626"/>
                </a:cubicBezTo>
                <a:cubicBezTo>
                  <a:pt x="1398165" y="1210811"/>
                  <a:pt x="1398292" y="1223172"/>
                  <a:pt x="1392572" y="1233182"/>
                </a:cubicBezTo>
                <a:cubicBezTo>
                  <a:pt x="1386686" y="1243483"/>
                  <a:pt x="1375000" y="1249235"/>
                  <a:pt x="1367405" y="1258349"/>
                </a:cubicBezTo>
                <a:cubicBezTo>
                  <a:pt x="1360950" y="1266094"/>
                  <a:pt x="1356220" y="1275127"/>
                  <a:pt x="1350627" y="1283516"/>
                </a:cubicBezTo>
                <a:cubicBezTo>
                  <a:pt x="1326543" y="1379853"/>
                  <a:pt x="1363418" y="1264330"/>
                  <a:pt x="1317071" y="1333850"/>
                </a:cubicBezTo>
                <a:cubicBezTo>
                  <a:pt x="1310676" y="1343443"/>
                  <a:pt x="1312730" y="1356611"/>
                  <a:pt x="1308682" y="1367406"/>
                </a:cubicBezTo>
                <a:cubicBezTo>
                  <a:pt x="1295432" y="1402740"/>
                  <a:pt x="1292367" y="1400499"/>
                  <a:pt x="1266737" y="1426129"/>
                </a:cubicBezTo>
                <a:cubicBezTo>
                  <a:pt x="1238554" y="1510679"/>
                  <a:pt x="1281548" y="1379553"/>
                  <a:pt x="1249959" y="1484852"/>
                </a:cubicBezTo>
                <a:cubicBezTo>
                  <a:pt x="1244877" y="1501792"/>
                  <a:pt x="1238774" y="1518408"/>
                  <a:pt x="1233182" y="1535186"/>
                </a:cubicBezTo>
                <a:lnTo>
                  <a:pt x="1216404" y="1585520"/>
                </a:lnTo>
                <a:lnTo>
                  <a:pt x="1199626" y="1635854"/>
                </a:lnTo>
                <a:cubicBezTo>
                  <a:pt x="1196830" y="1644243"/>
                  <a:pt x="1196142" y="1653663"/>
                  <a:pt x="1191237" y="1661020"/>
                </a:cubicBezTo>
                <a:lnTo>
                  <a:pt x="1174459" y="1686187"/>
                </a:lnTo>
                <a:cubicBezTo>
                  <a:pt x="1172222" y="1695136"/>
                  <a:pt x="1150531" y="1789191"/>
                  <a:pt x="1140903" y="1803633"/>
                </a:cubicBezTo>
                <a:cubicBezTo>
                  <a:pt x="1135310" y="1812022"/>
                  <a:pt x="1128220" y="1819587"/>
                  <a:pt x="1124125" y="1828800"/>
                </a:cubicBezTo>
                <a:cubicBezTo>
                  <a:pt x="1110834" y="1858704"/>
                  <a:pt x="1113351" y="1881519"/>
                  <a:pt x="1090569" y="1904301"/>
                </a:cubicBezTo>
                <a:cubicBezTo>
                  <a:pt x="1083440" y="1911430"/>
                  <a:pt x="1073791" y="1915486"/>
                  <a:pt x="1065402" y="1921079"/>
                </a:cubicBezTo>
                <a:cubicBezTo>
                  <a:pt x="1059809" y="1929468"/>
                  <a:pt x="1056497" y="1939948"/>
                  <a:pt x="1048624" y="1946246"/>
                </a:cubicBezTo>
                <a:cubicBezTo>
                  <a:pt x="1041719" y="1951770"/>
                  <a:pt x="1031366" y="1950680"/>
                  <a:pt x="1023457" y="1954635"/>
                </a:cubicBezTo>
                <a:cubicBezTo>
                  <a:pt x="1014439" y="1959144"/>
                  <a:pt x="1007308" y="1966904"/>
                  <a:pt x="998290" y="1971413"/>
                </a:cubicBezTo>
                <a:cubicBezTo>
                  <a:pt x="984881" y="1978118"/>
                  <a:pt x="952110" y="1984607"/>
                  <a:pt x="939567" y="1988191"/>
                </a:cubicBezTo>
                <a:cubicBezTo>
                  <a:pt x="931064" y="1990620"/>
                  <a:pt x="922789" y="1993784"/>
                  <a:pt x="914400" y="1996580"/>
                </a:cubicBezTo>
                <a:cubicBezTo>
                  <a:pt x="813732" y="1990987"/>
                  <a:pt x="712922" y="1987535"/>
                  <a:pt x="612396" y="1979802"/>
                </a:cubicBezTo>
                <a:cubicBezTo>
                  <a:pt x="603579" y="1979124"/>
                  <a:pt x="595138" y="1975368"/>
                  <a:pt x="587229" y="1971413"/>
                </a:cubicBezTo>
                <a:cubicBezTo>
                  <a:pt x="578211" y="1966904"/>
                  <a:pt x="570451" y="1960228"/>
                  <a:pt x="562062" y="1954635"/>
                </a:cubicBezTo>
                <a:cubicBezTo>
                  <a:pt x="550877" y="1937857"/>
                  <a:pt x="534883" y="1923431"/>
                  <a:pt x="528506" y="1904301"/>
                </a:cubicBezTo>
                <a:cubicBezTo>
                  <a:pt x="516929" y="1869569"/>
                  <a:pt x="525022" y="1886492"/>
                  <a:pt x="503339" y="1853967"/>
                </a:cubicBezTo>
                <a:cubicBezTo>
                  <a:pt x="481148" y="1765201"/>
                  <a:pt x="511277" y="1869730"/>
                  <a:pt x="478172" y="1795244"/>
                </a:cubicBezTo>
                <a:cubicBezTo>
                  <a:pt x="448748" y="1729040"/>
                  <a:pt x="481501" y="1758315"/>
                  <a:pt x="436227" y="1728132"/>
                </a:cubicBezTo>
                <a:cubicBezTo>
                  <a:pt x="415803" y="1666860"/>
                  <a:pt x="423738" y="1694955"/>
                  <a:pt x="411060" y="1644243"/>
                </a:cubicBezTo>
                <a:cubicBezTo>
                  <a:pt x="430339" y="1509289"/>
                  <a:pt x="415332" y="1564314"/>
                  <a:pt x="444616" y="1476463"/>
                </a:cubicBezTo>
                <a:lnTo>
                  <a:pt x="444616" y="1476463"/>
                </a:lnTo>
                <a:cubicBezTo>
                  <a:pt x="447304" y="1465712"/>
                  <a:pt x="455377" y="1429775"/>
                  <a:pt x="461394" y="1417740"/>
                </a:cubicBezTo>
                <a:cubicBezTo>
                  <a:pt x="485905" y="1368719"/>
                  <a:pt x="472504" y="1416607"/>
                  <a:pt x="486561" y="1367406"/>
                </a:cubicBezTo>
                <a:cubicBezTo>
                  <a:pt x="492423" y="1346889"/>
                  <a:pt x="501760" y="1298468"/>
                  <a:pt x="511728" y="1283516"/>
                </a:cubicBezTo>
                <a:cubicBezTo>
                  <a:pt x="538316" y="1243634"/>
                  <a:pt x="525318" y="1267914"/>
                  <a:pt x="545284" y="1208015"/>
                </a:cubicBezTo>
                <a:lnTo>
                  <a:pt x="570451" y="1132514"/>
                </a:lnTo>
                <a:lnTo>
                  <a:pt x="578840" y="1107347"/>
                </a:lnTo>
                <a:cubicBezTo>
                  <a:pt x="581636" y="1098958"/>
                  <a:pt x="582324" y="1089538"/>
                  <a:pt x="587229" y="1082180"/>
                </a:cubicBezTo>
                <a:lnTo>
                  <a:pt x="620785" y="1031846"/>
                </a:lnTo>
                <a:lnTo>
                  <a:pt x="637563" y="1006679"/>
                </a:lnTo>
                <a:cubicBezTo>
                  <a:pt x="656553" y="930717"/>
                  <a:pt x="629569" y="1022668"/>
                  <a:pt x="679508" y="922789"/>
                </a:cubicBezTo>
                <a:cubicBezTo>
                  <a:pt x="685101" y="911604"/>
                  <a:pt x="689852" y="899956"/>
                  <a:pt x="696286" y="889233"/>
                </a:cubicBezTo>
                <a:cubicBezTo>
                  <a:pt x="706661" y="871942"/>
                  <a:pt x="720824" y="856935"/>
                  <a:pt x="729842" y="838899"/>
                </a:cubicBezTo>
                <a:cubicBezTo>
                  <a:pt x="751926" y="794732"/>
                  <a:pt x="737777" y="814186"/>
                  <a:pt x="771787" y="780176"/>
                </a:cubicBezTo>
                <a:cubicBezTo>
                  <a:pt x="791734" y="720335"/>
                  <a:pt x="763450" y="792682"/>
                  <a:pt x="805343" y="729843"/>
                </a:cubicBezTo>
                <a:cubicBezTo>
                  <a:pt x="810248" y="722485"/>
                  <a:pt x="809438" y="712406"/>
                  <a:pt x="813732" y="704676"/>
                </a:cubicBezTo>
                <a:cubicBezTo>
                  <a:pt x="823525" y="687049"/>
                  <a:pt x="836103" y="671120"/>
                  <a:pt x="847288" y="654342"/>
                </a:cubicBezTo>
                <a:lnTo>
                  <a:pt x="847288" y="654342"/>
                </a:lnTo>
                <a:cubicBezTo>
                  <a:pt x="865841" y="635789"/>
                  <a:pt x="877554" y="627367"/>
                  <a:pt x="889233" y="604008"/>
                </a:cubicBezTo>
                <a:cubicBezTo>
                  <a:pt x="893188" y="596099"/>
                  <a:pt x="893667" y="586750"/>
                  <a:pt x="897622" y="578841"/>
                </a:cubicBezTo>
                <a:cubicBezTo>
                  <a:pt x="902131" y="569823"/>
                  <a:pt x="909891" y="562692"/>
                  <a:pt x="914400" y="553674"/>
                </a:cubicBezTo>
                <a:cubicBezTo>
                  <a:pt x="918355" y="545765"/>
                  <a:pt x="918495" y="536237"/>
                  <a:pt x="922789" y="528507"/>
                </a:cubicBezTo>
                <a:cubicBezTo>
                  <a:pt x="932582" y="510880"/>
                  <a:pt x="942086" y="492432"/>
                  <a:pt x="956345" y="478173"/>
                </a:cubicBezTo>
                <a:cubicBezTo>
                  <a:pt x="964734" y="469784"/>
                  <a:pt x="974616" y="462660"/>
                  <a:pt x="981512" y="453006"/>
                </a:cubicBezTo>
                <a:cubicBezTo>
                  <a:pt x="1014611" y="406667"/>
                  <a:pt x="979577" y="421385"/>
                  <a:pt x="1031846" y="369116"/>
                </a:cubicBezTo>
                <a:cubicBezTo>
                  <a:pt x="1040235" y="360727"/>
                  <a:pt x="1049729" y="353314"/>
                  <a:pt x="1057013" y="343949"/>
                </a:cubicBezTo>
                <a:cubicBezTo>
                  <a:pt x="1069393" y="328032"/>
                  <a:pt x="1084192" y="312745"/>
                  <a:pt x="1090569" y="293615"/>
                </a:cubicBezTo>
                <a:cubicBezTo>
                  <a:pt x="1093365" y="285226"/>
                  <a:pt x="1092705" y="274701"/>
                  <a:pt x="1098958" y="268448"/>
                </a:cubicBezTo>
                <a:cubicBezTo>
                  <a:pt x="1113217" y="254189"/>
                  <a:pt x="1135033" y="249151"/>
                  <a:pt x="1149292" y="234892"/>
                </a:cubicBezTo>
                <a:cubicBezTo>
                  <a:pt x="1167845" y="216339"/>
                  <a:pt x="1176267" y="204626"/>
                  <a:pt x="1199626" y="192947"/>
                </a:cubicBezTo>
                <a:cubicBezTo>
                  <a:pt x="1207535" y="188992"/>
                  <a:pt x="1216404" y="187354"/>
                  <a:pt x="1224793" y="184558"/>
                </a:cubicBezTo>
                <a:cubicBezTo>
                  <a:pt x="1273154" y="152316"/>
                  <a:pt x="1226503" y="180229"/>
                  <a:pt x="1275126" y="159391"/>
                </a:cubicBezTo>
                <a:cubicBezTo>
                  <a:pt x="1361531" y="122360"/>
                  <a:pt x="1244449" y="164024"/>
                  <a:pt x="1359016" y="125835"/>
                </a:cubicBezTo>
                <a:lnTo>
                  <a:pt x="1409350" y="109057"/>
                </a:lnTo>
                <a:cubicBezTo>
                  <a:pt x="1417739" y="106261"/>
                  <a:pt x="1427159" y="105573"/>
                  <a:pt x="1434517" y="100668"/>
                </a:cubicBezTo>
                <a:cubicBezTo>
                  <a:pt x="1442906" y="95075"/>
                  <a:pt x="1450471" y="87985"/>
                  <a:pt x="1459684" y="83890"/>
                </a:cubicBezTo>
                <a:cubicBezTo>
                  <a:pt x="1512679" y="60337"/>
                  <a:pt x="1516341" y="68855"/>
                  <a:pt x="1577130" y="58723"/>
                </a:cubicBezTo>
                <a:cubicBezTo>
                  <a:pt x="1818845" y="18437"/>
                  <a:pt x="1485233" y="64273"/>
                  <a:pt x="1761688" y="33556"/>
                </a:cubicBezTo>
                <a:cubicBezTo>
                  <a:pt x="1778593" y="31678"/>
                  <a:pt x="1795106" y="26948"/>
                  <a:pt x="1812022" y="25167"/>
                </a:cubicBezTo>
                <a:cubicBezTo>
                  <a:pt x="1913093" y="14528"/>
                  <a:pt x="2012089" y="13617"/>
                  <a:pt x="2114026" y="8389"/>
                </a:cubicBezTo>
                <a:cubicBezTo>
                  <a:pt x="2158795" y="6093"/>
                  <a:pt x="2203508" y="2796"/>
                  <a:pt x="2248249" y="0"/>
                </a:cubicBezTo>
                <a:lnTo>
                  <a:pt x="3254928" y="16778"/>
                </a:lnTo>
                <a:cubicBezTo>
                  <a:pt x="3277976" y="17498"/>
                  <a:pt x="3301415" y="23244"/>
                  <a:pt x="3322040" y="33556"/>
                </a:cubicBezTo>
                <a:cubicBezTo>
                  <a:pt x="3333225" y="39149"/>
                  <a:pt x="3344738" y="44129"/>
                  <a:pt x="3355596" y="50334"/>
                </a:cubicBezTo>
                <a:cubicBezTo>
                  <a:pt x="3364350" y="55336"/>
                  <a:pt x="3371745" y="62603"/>
                  <a:pt x="3380763" y="67112"/>
                </a:cubicBezTo>
                <a:cubicBezTo>
                  <a:pt x="3450227" y="101844"/>
                  <a:pt x="3358972" y="44196"/>
                  <a:pt x="3431097" y="92279"/>
                </a:cubicBezTo>
                <a:cubicBezTo>
                  <a:pt x="3454952" y="128061"/>
                  <a:pt x="3465953" y="140055"/>
                  <a:pt x="3481431" y="176169"/>
                </a:cubicBezTo>
                <a:cubicBezTo>
                  <a:pt x="3484914" y="184297"/>
                  <a:pt x="3485865" y="193427"/>
                  <a:pt x="3489820" y="201336"/>
                </a:cubicBezTo>
                <a:cubicBezTo>
                  <a:pt x="3494329" y="210354"/>
                  <a:pt x="3502089" y="217485"/>
                  <a:pt x="3506598" y="226503"/>
                </a:cubicBezTo>
                <a:cubicBezTo>
                  <a:pt x="3513303" y="239912"/>
                  <a:pt x="3519792" y="272683"/>
                  <a:pt x="3523376" y="285226"/>
                </a:cubicBezTo>
                <a:cubicBezTo>
                  <a:pt x="3525805" y="293729"/>
                  <a:pt x="3528969" y="302004"/>
                  <a:pt x="3531765" y="310393"/>
                </a:cubicBezTo>
                <a:cubicBezTo>
                  <a:pt x="3548366" y="443203"/>
                  <a:pt x="3544575" y="376562"/>
                  <a:pt x="3523376" y="595619"/>
                </a:cubicBezTo>
                <a:cubicBezTo>
                  <a:pt x="3519269" y="638062"/>
                  <a:pt x="3518471" y="632339"/>
                  <a:pt x="3498209" y="662731"/>
                </a:cubicBezTo>
                <a:cubicBezTo>
                  <a:pt x="3492442" y="691565"/>
                  <a:pt x="3489330" y="710586"/>
                  <a:pt x="3481431" y="738231"/>
                </a:cubicBezTo>
                <a:cubicBezTo>
                  <a:pt x="3479002" y="746734"/>
                  <a:pt x="3476525" y="755270"/>
                  <a:pt x="3473042" y="763398"/>
                </a:cubicBezTo>
                <a:cubicBezTo>
                  <a:pt x="3468116" y="774892"/>
                  <a:pt x="3461190" y="785460"/>
                  <a:pt x="3456264" y="796954"/>
                </a:cubicBezTo>
                <a:cubicBezTo>
                  <a:pt x="3452781" y="805082"/>
                  <a:pt x="3450980" y="813841"/>
                  <a:pt x="3447875" y="822121"/>
                </a:cubicBezTo>
                <a:cubicBezTo>
                  <a:pt x="3442588" y="836221"/>
                  <a:pt x="3437213" y="850305"/>
                  <a:pt x="3431097" y="864066"/>
                </a:cubicBezTo>
                <a:cubicBezTo>
                  <a:pt x="3426018" y="875494"/>
                  <a:pt x="3418274" y="885758"/>
                  <a:pt x="3414319" y="897622"/>
                </a:cubicBezTo>
                <a:cubicBezTo>
                  <a:pt x="3407027" y="919498"/>
                  <a:pt x="3407853" y="944109"/>
                  <a:pt x="3397541" y="964734"/>
                </a:cubicBezTo>
                <a:cubicBezTo>
                  <a:pt x="3341895" y="1076025"/>
                  <a:pt x="3409405" y="937052"/>
                  <a:pt x="3372374" y="1023457"/>
                </a:cubicBezTo>
                <a:cubicBezTo>
                  <a:pt x="3367448" y="1034951"/>
                  <a:pt x="3360522" y="1045519"/>
                  <a:pt x="3355596" y="1057013"/>
                </a:cubicBezTo>
                <a:cubicBezTo>
                  <a:pt x="3352113" y="1065141"/>
                  <a:pt x="3351162" y="1074271"/>
                  <a:pt x="3347207" y="1082180"/>
                </a:cubicBezTo>
                <a:cubicBezTo>
                  <a:pt x="3342698" y="1091198"/>
                  <a:pt x="3334938" y="1098329"/>
                  <a:pt x="3330429" y="1107347"/>
                </a:cubicBezTo>
                <a:cubicBezTo>
                  <a:pt x="3326474" y="1115256"/>
                  <a:pt x="3325995" y="1124605"/>
                  <a:pt x="3322040" y="1132514"/>
                </a:cubicBezTo>
                <a:cubicBezTo>
                  <a:pt x="3317531" y="1141532"/>
                  <a:pt x="3309771" y="1148663"/>
                  <a:pt x="3305262" y="1157681"/>
                </a:cubicBezTo>
                <a:cubicBezTo>
                  <a:pt x="3298528" y="1171150"/>
                  <a:pt x="3293630" y="1185474"/>
                  <a:pt x="3288484" y="1199626"/>
                </a:cubicBezTo>
                <a:cubicBezTo>
                  <a:pt x="3282440" y="1216247"/>
                  <a:pt x="3280805" y="1234795"/>
                  <a:pt x="3271706" y="1249960"/>
                </a:cubicBezTo>
                <a:cubicBezTo>
                  <a:pt x="3263317" y="1263942"/>
                  <a:pt x="3253286" y="1277061"/>
                  <a:pt x="3246539" y="1291905"/>
                </a:cubicBezTo>
                <a:cubicBezTo>
                  <a:pt x="3239221" y="1308005"/>
                  <a:pt x="3236329" y="1325818"/>
                  <a:pt x="3229761" y="1342239"/>
                </a:cubicBezTo>
                <a:cubicBezTo>
                  <a:pt x="3224168" y="1356221"/>
                  <a:pt x="3219293" y="1370511"/>
                  <a:pt x="3212983" y="1384184"/>
                </a:cubicBezTo>
                <a:cubicBezTo>
                  <a:pt x="3202502" y="1406893"/>
                  <a:pt x="3185493" y="1427032"/>
                  <a:pt x="3179427" y="1451296"/>
                </a:cubicBezTo>
                <a:cubicBezTo>
                  <a:pt x="3166749" y="1502010"/>
                  <a:pt x="3174684" y="1473914"/>
                  <a:pt x="3154260" y="1535186"/>
                </a:cubicBezTo>
                <a:cubicBezTo>
                  <a:pt x="3151464" y="1543575"/>
                  <a:pt x="3150776" y="1552995"/>
                  <a:pt x="3145871" y="1560353"/>
                </a:cubicBezTo>
                <a:cubicBezTo>
                  <a:pt x="3126175" y="1589897"/>
                  <a:pt x="3108435" y="1611998"/>
                  <a:pt x="3095537" y="1644243"/>
                </a:cubicBezTo>
                <a:cubicBezTo>
                  <a:pt x="3088969" y="1660663"/>
                  <a:pt x="3086668" y="1678758"/>
                  <a:pt x="3078759" y="1694576"/>
                </a:cubicBezTo>
                <a:cubicBezTo>
                  <a:pt x="3073167" y="1705761"/>
                  <a:pt x="3066373" y="1716423"/>
                  <a:pt x="3061982" y="1728132"/>
                </a:cubicBezTo>
                <a:cubicBezTo>
                  <a:pt x="3057934" y="1738928"/>
                  <a:pt x="3056906" y="1750645"/>
                  <a:pt x="3053593" y="1761688"/>
                </a:cubicBezTo>
                <a:cubicBezTo>
                  <a:pt x="3048511" y="1778628"/>
                  <a:pt x="3041104" y="1794864"/>
                  <a:pt x="3036815" y="1812022"/>
                </a:cubicBezTo>
                <a:cubicBezTo>
                  <a:pt x="3031222" y="1834393"/>
                  <a:pt x="3027329" y="1857258"/>
                  <a:pt x="3020037" y="1879134"/>
                </a:cubicBezTo>
                <a:cubicBezTo>
                  <a:pt x="3017241" y="1887523"/>
                  <a:pt x="3014077" y="1895798"/>
                  <a:pt x="3011648" y="1904301"/>
                </a:cubicBezTo>
                <a:cubicBezTo>
                  <a:pt x="2994424" y="1964583"/>
                  <a:pt x="3012169" y="1910606"/>
                  <a:pt x="2994870" y="1979802"/>
                </a:cubicBezTo>
                <a:cubicBezTo>
                  <a:pt x="2992725" y="1988381"/>
                  <a:pt x="2989277" y="1996580"/>
                  <a:pt x="2986481" y="2004969"/>
                </a:cubicBezTo>
                <a:cubicBezTo>
                  <a:pt x="2976174" y="2200806"/>
                  <a:pt x="2971733" y="2140682"/>
                  <a:pt x="2994870" y="2348918"/>
                </a:cubicBezTo>
                <a:cubicBezTo>
                  <a:pt x="2999516" y="2390735"/>
                  <a:pt x="3002316" y="2388977"/>
                  <a:pt x="3020037" y="2424419"/>
                </a:cubicBezTo>
                <a:cubicBezTo>
                  <a:pt x="3024606" y="2447265"/>
                  <a:pt x="3038459" y="2519986"/>
                  <a:pt x="3045204" y="2533476"/>
                </a:cubicBezTo>
                <a:lnTo>
                  <a:pt x="3061982" y="2567031"/>
                </a:lnTo>
                <a:cubicBezTo>
                  <a:pt x="3079034" y="2652299"/>
                  <a:pt x="3061563" y="2573959"/>
                  <a:pt x="3078759" y="2634143"/>
                </a:cubicBezTo>
                <a:cubicBezTo>
                  <a:pt x="3081926" y="2645229"/>
                  <a:pt x="3083100" y="2656904"/>
                  <a:pt x="3087148" y="2667699"/>
                </a:cubicBezTo>
                <a:cubicBezTo>
                  <a:pt x="3091539" y="2679408"/>
                  <a:pt x="3098333" y="2690070"/>
                  <a:pt x="3103926" y="2701255"/>
                </a:cubicBezTo>
                <a:cubicBezTo>
                  <a:pt x="3106722" y="2715237"/>
                  <a:pt x="3108857" y="2729367"/>
                  <a:pt x="3112315" y="2743200"/>
                </a:cubicBezTo>
                <a:cubicBezTo>
                  <a:pt x="3114460" y="2751779"/>
                  <a:pt x="3118970" y="2759696"/>
                  <a:pt x="3120704" y="2768367"/>
                </a:cubicBezTo>
                <a:cubicBezTo>
                  <a:pt x="3124582" y="2787756"/>
                  <a:pt x="3123890" y="2808014"/>
                  <a:pt x="3129093" y="2827090"/>
                </a:cubicBezTo>
                <a:cubicBezTo>
                  <a:pt x="3132383" y="2839155"/>
                  <a:pt x="3141480" y="2848937"/>
                  <a:pt x="3145871" y="2860646"/>
                </a:cubicBezTo>
                <a:cubicBezTo>
                  <a:pt x="3149919" y="2871441"/>
                  <a:pt x="3150212" y="2883407"/>
                  <a:pt x="3154260" y="2894202"/>
                </a:cubicBezTo>
                <a:cubicBezTo>
                  <a:pt x="3158651" y="2905911"/>
                  <a:pt x="3166647" y="2916049"/>
                  <a:pt x="3171038" y="2927758"/>
                </a:cubicBezTo>
                <a:cubicBezTo>
                  <a:pt x="3192323" y="2984518"/>
                  <a:pt x="3167535" y="2939159"/>
                  <a:pt x="3187816" y="2986481"/>
                </a:cubicBezTo>
                <a:cubicBezTo>
                  <a:pt x="3192742" y="2997975"/>
                  <a:pt x="3199950" y="3008426"/>
                  <a:pt x="3204594" y="3020037"/>
                </a:cubicBezTo>
                <a:cubicBezTo>
                  <a:pt x="3210682" y="3035257"/>
                  <a:pt x="3227961" y="3096013"/>
                  <a:pt x="3238150" y="3112316"/>
                </a:cubicBezTo>
                <a:cubicBezTo>
                  <a:pt x="3244438" y="3122377"/>
                  <a:pt x="3256421" y="3127829"/>
                  <a:pt x="3263317" y="3137483"/>
                </a:cubicBezTo>
                <a:cubicBezTo>
                  <a:pt x="3296416" y="3183822"/>
                  <a:pt x="3261382" y="3169104"/>
                  <a:pt x="3313651" y="3221373"/>
                </a:cubicBezTo>
                <a:cubicBezTo>
                  <a:pt x="3330429" y="3238151"/>
                  <a:pt x="3350823" y="3251964"/>
                  <a:pt x="3363985" y="3271707"/>
                </a:cubicBezTo>
                <a:cubicBezTo>
                  <a:pt x="3375170" y="3288485"/>
                  <a:pt x="3383282" y="3307782"/>
                  <a:pt x="3397541" y="3322041"/>
                </a:cubicBezTo>
                <a:cubicBezTo>
                  <a:pt x="3405930" y="3330430"/>
                  <a:pt x="3415424" y="3337843"/>
                  <a:pt x="3422708" y="3347208"/>
                </a:cubicBezTo>
                <a:cubicBezTo>
                  <a:pt x="3435088" y="3363125"/>
                  <a:pt x="3439486" y="3386357"/>
                  <a:pt x="3456264" y="3397542"/>
                </a:cubicBezTo>
                <a:cubicBezTo>
                  <a:pt x="3478635" y="3412456"/>
                  <a:pt x="3489207" y="3417128"/>
                  <a:pt x="3506598" y="3439487"/>
                </a:cubicBezTo>
                <a:cubicBezTo>
                  <a:pt x="3547024" y="3491463"/>
                  <a:pt x="3528670" y="3480616"/>
                  <a:pt x="3565321" y="3523376"/>
                </a:cubicBezTo>
                <a:cubicBezTo>
                  <a:pt x="3573042" y="3532384"/>
                  <a:pt x="3582893" y="3539429"/>
                  <a:pt x="3590488" y="3548543"/>
                </a:cubicBezTo>
                <a:cubicBezTo>
                  <a:pt x="3596943" y="3556288"/>
                  <a:pt x="3600811" y="3565965"/>
                  <a:pt x="3607266" y="3573710"/>
                </a:cubicBezTo>
                <a:cubicBezTo>
                  <a:pt x="3661093" y="3638303"/>
                  <a:pt x="3607554" y="3561559"/>
                  <a:pt x="3649211" y="3624044"/>
                </a:cubicBezTo>
                <a:cubicBezTo>
                  <a:pt x="3660915" y="3694268"/>
                  <a:pt x="3648165" y="3660225"/>
                  <a:pt x="3691156" y="3724712"/>
                </a:cubicBezTo>
                <a:lnTo>
                  <a:pt x="3691156" y="3724712"/>
                </a:lnTo>
                <a:cubicBezTo>
                  <a:pt x="3719349" y="3809291"/>
                  <a:pt x="3676333" y="3678098"/>
                  <a:pt x="3707934" y="3783435"/>
                </a:cubicBezTo>
                <a:cubicBezTo>
                  <a:pt x="3738570" y="3885555"/>
                  <a:pt x="3713765" y="3789982"/>
                  <a:pt x="3733101" y="3867325"/>
                </a:cubicBezTo>
                <a:cubicBezTo>
                  <a:pt x="3727508" y="3914863"/>
                  <a:pt x="3724885" y="3962845"/>
                  <a:pt x="3716323" y="4009938"/>
                </a:cubicBezTo>
                <a:cubicBezTo>
                  <a:pt x="3713629" y="4024754"/>
                  <a:pt x="3704307" y="4037597"/>
                  <a:pt x="3699545" y="4051883"/>
                </a:cubicBezTo>
                <a:cubicBezTo>
                  <a:pt x="3695899" y="4062821"/>
                  <a:pt x="3695590" y="4074796"/>
                  <a:pt x="3691156" y="4085439"/>
                </a:cubicBezTo>
                <a:cubicBezTo>
                  <a:pt x="3681757" y="4107998"/>
                  <a:pt x="3644728" y="4182201"/>
                  <a:pt x="3624044" y="4202885"/>
                </a:cubicBezTo>
                <a:cubicBezTo>
                  <a:pt x="3615655" y="4211274"/>
                  <a:pt x="3608748" y="4221471"/>
                  <a:pt x="3598877" y="4228052"/>
                </a:cubicBezTo>
                <a:cubicBezTo>
                  <a:pt x="3591519" y="4232957"/>
                  <a:pt x="3581619" y="4232486"/>
                  <a:pt x="3573710" y="4236441"/>
                </a:cubicBezTo>
                <a:cubicBezTo>
                  <a:pt x="3454706" y="4295943"/>
                  <a:pt x="3654661" y="4209230"/>
                  <a:pt x="3514987" y="4261608"/>
                </a:cubicBezTo>
                <a:cubicBezTo>
                  <a:pt x="3503278" y="4265999"/>
                  <a:pt x="3493409" y="4274793"/>
                  <a:pt x="3481431" y="4278386"/>
                </a:cubicBezTo>
                <a:cubicBezTo>
                  <a:pt x="3465139" y="4283274"/>
                  <a:pt x="3447832" y="4283732"/>
                  <a:pt x="3431097" y="4286775"/>
                </a:cubicBezTo>
                <a:cubicBezTo>
                  <a:pt x="3350040" y="4301513"/>
                  <a:pt x="3416945" y="4293590"/>
                  <a:pt x="3288484" y="4311942"/>
                </a:cubicBezTo>
                <a:cubicBezTo>
                  <a:pt x="3215646" y="4322347"/>
                  <a:pt x="3249150" y="4316453"/>
                  <a:pt x="3187816" y="4328720"/>
                </a:cubicBezTo>
                <a:cubicBezTo>
                  <a:pt x="3105526" y="4316060"/>
                  <a:pt x="3089091" y="4340996"/>
                  <a:pt x="3061982" y="4286775"/>
                </a:cubicBezTo>
                <a:cubicBezTo>
                  <a:pt x="3060732" y="4284274"/>
                  <a:pt x="3077361" y="4264404"/>
                  <a:pt x="3070370" y="4244830"/>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G</a:t>
            </a:r>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 B, C, E, D,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62473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a:xfrm>
            <a:off x="2208213" y="1600200"/>
            <a:ext cx="4793652" cy="4114800"/>
          </a:xfrm>
        </p:spPr>
        <p:txBody>
          <a:bodyPr/>
          <a:lstStyle/>
          <a:p>
            <a:r>
              <a:rPr lang="en-US" dirty="0">
                <a:highlight>
                  <a:srgbClr val="FFFF00"/>
                </a:highlight>
              </a:rPr>
              <a:t>Take 5 min to write down a the following:</a:t>
            </a:r>
          </a:p>
          <a:p>
            <a:pPr lvl="1" fontAlgn="base"/>
            <a:r>
              <a:rPr lang="en-US" dirty="0"/>
              <a:t>For the Graph:</a:t>
            </a:r>
          </a:p>
          <a:p>
            <a:pPr lvl="2" fontAlgn="base"/>
            <a:r>
              <a:rPr lang="en-US" dirty="0"/>
              <a:t>Perform Depth First Search </a:t>
            </a:r>
          </a:p>
          <a:p>
            <a:pPr lvl="2" fontAlgn="base"/>
            <a:r>
              <a:rPr lang="en-US" dirty="0"/>
              <a:t>Perform Breadth First Search</a:t>
            </a:r>
          </a:p>
          <a:p>
            <a:pPr lvl="1" fontAlgn="base"/>
            <a:r>
              <a:rPr lang="en-US" dirty="0"/>
              <a:t>If a Vertex has multiple neighbors, add the Neighbors to your Queue/Stack in alphabetical order.</a:t>
            </a:r>
          </a:p>
          <a:p>
            <a:pPr lvl="1" fontAlgn="base"/>
            <a:r>
              <a:rPr lang="en-US" dirty="0"/>
              <a:t>DFS: A, D, F, E, C, B</a:t>
            </a:r>
          </a:p>
          <a:p>
            <a:pPr lvl="1" fontAlgn="base"/>
            <a:r>
              <a:rPr lang="en-US" dirty="0"/>
              <a:t>BFS: A, B, D, C, F, E</a:t>
            </a:r>
          </a:p>
          <a:p>
            <a:pPr lvl="1" fontAlgn="base"/>
            <a:endParaRPr lang="en-US" dirty="0"/>
          </a:p>
        </p:txBody>
      </p:sp>
      <p:sp>
        <p:nvSpPr>
          <p:cNvPr id="4" name="Oval 3">
            <a:extLst>
              <a:ext uri="{FF2B5EF4-FFF2-40B4-BE49-F238E27FC236}">
                <a16:creationId xmlns:a16="http://schemas.microsoft.com/office/drawing/2014/main" id="{56BEC230-7E7D-4F69-9DC8-33B233978339}"/>
              </a:ext>
            </a:extLst>
          </p:cNvPr>
          <p:cNvSpPr/>
          <p:nvPr/>
        </p:nvSpPr>
        <p:spPr>
          <a:xfrm>
            <a:off x="8695465" y="1576371"/>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4892A84D-302C-4CF0-A1CF-D21C556BBEA9}"/>
              </a:ext>
            </a:extLst>
          </p:cNvPr>
          <p:cNvSpPr/>
          <p:nvPr/>
        </p:nvSpPr>
        <p:spPr>
          <a:xfrm>
            <a:off x="7908995" y="3077627"/>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 name="Oval 7">
            <a:extLst>
              <a:ext uri="{FF2B5EF4-FFF2-40B4-BE49-F238E27FC236}">
                <a16:creationId xmlns:a16="http://schemas.microsoft.com/office/drawing/2014/main" id="{B7EECE51-C9BC-4850-AEBA-F4306DA5E19C}"/>
              </a:ext>
            </a:extLst>
          </p:cNvPr>
          <p:cNvSpPr/>
          <p:nvPr/>
        </p:nvSpPr>
        <p:spPr>
          <a:xfrm>
            <a:off x="10546359" y="1700261"/>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Oval 8">
            <a:extLst>
              <a:ext uri="{FF2B5EF4-FFF2-40B4-BE49-F238E27FC236}">
                <a16:creationId xmlns:a16="http://schemas.microsoft.com/office/drawing/2014/main" id="{78136AD5-0576-4019-AAFA-F9C34B5E435A}"/>
              </a:ext>
            </a:extLst>
          </p:cNvPr>
          <p:cNvSpPr/>
          <p:nvPr/>
        </p:nvSpPr>
        <p:spPr>
          <a:xfrm>
            <a:off x="8771994" y="4592366"/>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E5E32E49-BBC8-4084-AC01-485D5BDB870A}"/>
              </a:ext>
            </a:extLst>
          </p:cNvPr>
          <p:cNvSpPr/>
          <p:nvPr/>
        </p:nvSpPr>
        <p:spPr>
          <a:xfrm>
            <a:off x="9401170" y="3190950"/>
            <a:ext cx="629176" cy="631878"/>
          </a:xfrm>
          <a:prstGeom prst="ellipse">
            <a:avLst/>
          </a:prstGeom>
          <a:solidFill>
            <a:schemeClr val="tx1"/>
          </a:solidFill>
          <a:ln w="762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 name="Oval 10">
            <a:extLst>
              <a:ext uri="{FF2B5EF4-FFF2-40B4-BE49-F238E27FC236}">
                <a16:creationId xmlns:a16="http://schemas.microsoft.com/office/drawing/2014/main" id="{ADE05A00-D1E2-4F79-AD0A-87DC3A1A53A0}"/>
              </a:ext>
            </a:extLst>
          </p:cNvPr>
          <p:cNvSpPr/>
          <p:nvPr/>
        </p:nvSpPr>
        <p:spPr>
          <a:xfrm>
            <a:off x="10730918" y="4209923"/>
            <a:ext cx="629176" cy="631878"/>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24" name="Straight Arrow Connector 23">
            <a:extLst>
              <a:ext uri="{FF2B5EF4-FFF2-40B4-BE49-F238E27FC236}">
                <a16:creationId xmlns:a16="http://schemas.microsoft.com/office/drawing/2014/main" id="{F4D34DEB-9D65-4BB7-A2A9-B1970402717C}"/>
              </a:ext>
            </a:extLst>
          </p:cNvPr>
          <p:cNvCxnSpPr>
            <a:cxnSpLocks/>
            <a:stCxn id="10" idx="1"/>
            <a:endCxn id="4" idx="4"/>
          </p:cNvCxnSpPr>
          <p:nvPr/>
        </p:nvCxnSpPr>
        <p:spPr>
          <a:xfrm flipH="1" flipV="1">
            <a:off x="9010053" y="2208249"/>
            <a:ext cx="483258" cy="107523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231A557-3E2B-4DA8-B2AA-EFC492922F37}"/>
              </a:ext>
            </a:extLst>
          </p:cNvPr>
          <p:cNvCxnSpPr>
            <a:cxnSpLocks/>
            <a:stCxn id="10" idx="5"/>
            <a:endCxn id="11" idx="1"/>
          </p:cNvCxnSpPr>
          <p:nvPr/>
        </p:nvCxnSpPr>
        <p:spPr>
          <a:xfrm>
            <a:off x="9938205" y="3730292"/>
            <a:ext cx="884854" cy="57216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15556-EC61-47E9-80E6-0F61128BA207}"/>
              </a:ext>
            </a:extLst>
          </p:cNvPr>
          <p:cNvCxnSpPr>
            <a:cxnSpLocks/>
            <a:stCxn id="11" idx="2"/>
            <a:endCxn id="9" idx="6"/>
          </p:cNvCxnSpPr>
          <p:nvPr/>
        </p:nvCxnSpPr>
        <p:spPr>
          <a:xfrm flipH="1">
            <a:off x="9401170" y="4525862"/>
            <a:ext cx="1329748" cy="38244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964E67-CD06-48A9-AEDC-2C762ABA02A5}"/>
              </a:ext>
            </a:extLst>
          </p:cNvPr>
          <p:cNvCxnSpPr>
            <a:cxnSpLocks/>
            <a:stCxn id="11" idx="0"/>
            <a:endCxn id="8" idx="4"/>
          </p:cNvCxnSpPr>
          <p:nvPr/>
        </p:nvCxnSpPr>
        <p:spPr>
          <a:xfrm flipH="1" flipV="1">
            <a:off x="10860947" y="2332139"/>
            <a:ext cx="184559" cy="1877784"/>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EFD11C-723D-4C4A-88C6-A8129A937313}"/>
              </a:ext>
            </a:extLst>
          </p:cNvPr>
          <p:cNvCxnSpPr>
            <a:cxnSpLocks/>
            <a:stCxn id="8" idx="3"/>
            <a:endCxn id="10" idx="7"/>
          </p:cNvCxnSpPr>
          <p:nvPr/>
        </p:nvCxnSpPr>
        <p:spPr>
          <a:xfrm flipH="1">
            <a:off x="9938205" y="2239603"/>
            <a:ext cx="700295" cy="104388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F6E5F67-7D48-4AA5-BA02-D52C13827879}"/>
              </a:ext>
            </a:extLst>
          </p:cNvPr>
          <p:cNvCxnSpPr>
            <a:cxnSpLocks/>
            <a:stCxn id="7" idx="4"/>
            <a:endCxn id="9" idx="1"/>
          </p:cNvCxnSpPr>
          <p:nvPr/>
        </p:nvCxnSpPr>
        <p:spPr>
          <a:xfrm>
            <a:off x="8223583" y="3709505"/>
            <a:ext cx="640552" cy="97539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91CE5BC-4989-4C58-AED6-EBFF1DE6FD8E}"/>
              </a:ext>
            </a:extLst>
          </p:cNvPr>
          <p:cNvCxnSpPr>
            <a:cxnSpLocks/>
            <a:stCxn id="8" idx="2"/>
            <a:endCxn id="7" idx="7"/>
          </p:cNvCxnSpPr>
          <p:nvPr/>
        </p:nvCxnSpPr>
        <p:spPr>
          <a:xfrm flipH="1">
            <a:off x="8446030" y="2016200"/>
            <a:ext cx="2100329" cy="1153963"/>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B18E0E-C958-48EC-AD05-ECA09884E0AB}"/>
              </a:ext>
            </a:extLst>
          </p:cNvPr>
          <p:cNvSpPr txBox="1"/>
          <p:nvPr/>
        </p:nvSpPr>
        <p:spPr>
          <a:xfrm>
            <a:off x="9276406" y="3796132"/>
            <a:ext cx="694421" cy="369332"/>
          </a:xfrm>
          <a:prstGeom prst="rect">
            <a:avLst/>
          </a:prstGeom>
          <a:noFill/>
        </p:spPr>
        <p:txBody>
          <a:bodyPr wrap="none" rtlCol="0">
            <a:spAutoFit/>
          </a:bodyPr>
          <a:lstStyle/>
          <a:p>
            <a:r>
              <a:rPr lang="en-US" dirty="0"/>
              <a:t>Start</a:t>
            </a:r>
          </a:p>
        </p:txBody>
      </p:sp>
    </p:spTree>
    <p:extLst>
      <p:ext uri="{BB962C8B-B14F-4D97-AF65-F5344CB8AC3E}">
        <p14:creationId xmlns:p14="http://schemas.microsoft.com/office/powerpoint/2010/main" val="206928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E6BDB4-7CC2-4DC8-9D34-1D20ED18D917}"/>
              </a:ext>
            </a:extLst>
          </p:cNvPr>
          <p:cNvSpPr/>
          <p:nvPr/>
        </p:nvSpPr>
        <p:spPr>
          <a:xfrm>
            <a:off x="3456264" y="1610307"/>
            <a:ext cx="5033638" cy="4236820"/>
          </a:xfrm>
          <a:custGeom>
            <a:avLst/>
            <a:gdLst>
              <a:gd name="connsiteX0" fmla="*/ 4194496 w 5033638"/>
              <a:gd name="connsiteY0" fmla="*/ 4144541 h 4236820"/>
              <a:gd name="connsiteX1" fmla="*/ 4169329 w 5033638"/>
              <a:gd name="connsiteY1" fmla="*/ 4102596 h 4236820"/>
              <a:gd name="connsiteX2" fmla="*/ 4144162 w 5033638"/>
              <a:gd name="connsiteY2" fmla="*/ 4077429 h 4236820"/>
              <a:gd name="connsiteX3" fmla="*/ 4102217 w 5033638"/>
              <a:gd name="connsiteY3" fmla="*/ 4010317 h 4236820"/>
              <a:gd name="connsiteX4" fmla="*/ 4077050 w 5033638"/>
              <a:gd name="connsiteY4" fmla="*/ 3959983 h 4236820"/>
              <a:gd name="connsiteX5" fmla="*/ 4060272 w 5033638"/>
              <a:gd name="connsiteY5" fmla="*/ 3926427 h 4236820"/>
              <a:gd name="connsiteX6" fmla="*/ 4035105 w 5033638"/>
              <a:gd name="connsiteY6" fmla="*/ 3901260 h 4236820"/>
              <a:gd name="connsiteX7" fmla="*/ 3993160 w 5033638"/>
              <a:gd name="connsiteY7" fmla="*/ 3859315 h 4236820"/>
              <a:gd name="connsiteX8" fmla="*/ 3959604 w 5033638"/>
              <a:gd name="connsiteY8" fmla="*/ 3808981 h 4236820"/>
              <a:gd name="connsiteX9" fmla="*/ 3942826 w 5033638"/>
              <a:gd name="connsiteY9" fmla="*/ 3783814 h 4236820"/>
              <a:gd name="connsiteX10" fmla="*/ 3917659 w 5033638"/>
              <a:gd name="connsiteY10" fmla="*/ 3758647 h 4236820"/>
              <a:gd name="connsiteX11" fmla="*/ 3858936 w 5033638"/>
              <a:gd name="connsiteY11" fmla="*/ 3691535 h 4236820"/>
              <a:gd name="connsiteX12" fmla="*/ 3808602 w 5033638"/>
              <a:gd name="connsiteY12" fmla="*/ 3624423 h 4236820"/>
              <a:gd name="connsiteX13" fmla="*/ 3791824 w 5033638"/>
              <a:gd name="connsiteY13" fmla="*/ 3590867 h 4236820"/>
              <a:gd name="connsiteX14" fmla="*/ 3766657 w 5033638"/>
              <a:gd name="connsiteY14" fmla="*/ 3565700 h 4236820"/>
              <a:gd name="connsiteX15" fmla="*/ 3724712 w 5033638"/>
              <a:gd name="connsiteY15" fmla="*/ 3523755 h 4236820"/>
              <a:gd name="connsiteX16" fmla="*/ 3707934 w 5033638"/>
              <a:gd name="connsiteY16" fmla="*/ 3498588 h 4236820"/>
              <a:gd name="connsiteX17" fmla="*/ 3657600 w 5033638"/>
              <a:gd name="connsiteY17" fmla="*/ 3456643 h 4236820"/>
              <a:gd name="connsiteX18" fmla="*/ 3640822 w 5033638"/>
              <a:gd name="connsiteY18" fmla="*/ 3431476 h 4236820"/>
              <a:gd name="connsiteX19" fmla="*/ 3590488 w 5033638"/>
              <a:gd name="connsiteY19" fmla="*/ 3397921 h 4236820"/>
              <a:gd name="connsiteX20" fmla="*/ 3523376 w 5033638"/>
              <a:gd name="connsiteY20" fmla="*/ 3355976 h 4236820"/>
              <a:gd name="connsiteX21" fmla="*/ 3498209 w 5033638"/>
              <a:gd name="connsiteY21" fmla="*/ 3339198 h 4236820"/>
              <a:gd name="connsiteX22" fmla="*/ 3447875 w 5033638"/>
              <a:gd name="connsiteY22" fmla="*/ 3322420 h 4236820"/>
              <a:gd name="connsiteX23" fmla="*/ 3254929 w 5033638"/>
              <a:gd name="connsiteY23" fmla="*/ 3305642 h 4236820"/>
              <a:gd name="connsiteX24" fmla="*/ 3020037 w 5033638"/>
              <a:gd name="connsiteY24" fmla="*/ 3322420 h 4236820"/>
              <a:gd name="connsiteX25" fmla="*/ 2927758 w 5033638"/>
              <a:gd name="connsiteY25" fmla="*/ 3330809 h 4236820"/>
              <a:gd name="connsiteX26" fmla="*/ 2499919 w 5033638"/>
              <a:gd name="connsiteY26" fmla="*/ 3347587 h 4236820"/>
              <a:gd name="connsiteX27" fmla="*/ 2290195 w 5033638"/>
              <a:gd name="connsiteY27" fmla="*/ 3364365 h 4236820"/>
              <a:gd name="connsiteX28" fmla="*/ 1946246 w 5033638"/>
              <a:gd name="connsiteY28" fmla="*/ 3347587 h 4236820"/>
              <a:gd name="connsiteX29" fmla="*/ 1862356 w 5033638"/>
              <a:gd name="connsiteY29" fmla="*/ 3339198 h 4236820"/>
              <a:gd name="connsiteX30" fmla="*/ 1812022 w 5033638"/>
              <a:gd name="connsiteY30" fmla="*/ 3330809 h 4236820"/>
              <a:gd name="connsiteX31" fmla="*/ 1770077 w 5033638"/>
              <a:gd name="connsiteY31" fmla="*/ 3322420 h 4236820"/>
              <a:gd name="connsiteX32" fmla="*/ 1686187 w 5033638"/>
              <a:gd name="connsiteY32" fmla="*/ 3314031 h 4236820"/>
              <a:gd name="connsiteX33" fmla="*/ 1619075 w 5033638"/>
              <a:gd name="connsiteY33" fmla="*/ 3297253 h 4236820"/>
              <a:gd name="connsiteX34" fmla="*/ 1560353 w 5033638"/>
              <a:gd name="connsiteY34" fmla="*/ 3288864 h 4236820"/>
              <a:gd name="connsiteX35" fmla="*/ 1484852 w 5033638"/>
              <a:gd name="connsiteY35" fmla="*/ 3263697 h 4236820"/>
              <a:gd name="connsiteX36" fmla="*/ 1459685 w 5033638"/>
              <a:gd name="connsiteY36" fmla="*/ 3255308 h 4236820"/>
              <a:gd name="connsiteX37" fmla="*/ 1434518 w 5033638"/>
              <a:gd name="connsiteY37" fmla="*/ 3238530 h 4236820"/>
              <a:gd name="connsiteX38" fmla="*/ 1409351 w 5033638"/>
              <a:gd name="connsiteY38" fmla="*/ 3230141 h 4236820"/>
              <a:gd name="connsiteX39" fmla="*/ 1359017 w 5033638"/>
              <a:gd name="connsiteY39" fmla="*/ 3196585 h 4236820"/>
              <a:gd name="connsiteX40" fmla="*/ 1333850 w 5033638"/>
              <a:gd name="connsiteY40" fmla="*/ 3179807 h 4236820"/>
              <a:gd name="connsiteX41" fmla="*/ 1317072 w 5033638"/>
              <a:gd name="connsiteY41" fmla="*/ 3154640 h 4236820"/>
              <a:gd name="connsiteX42" fmla="*/ 1291905 w 5033638"/>
              <a:gd name="connsiteY42" fmla="*/ 3137862 h 4236820"/>
              <a:gd name="connsiteX43" fmla="*/ 1275127 w 5033638"/>
              <a:gd name="connsiteY43" fmla="*/ 3087528 h 4236820"/>
              <a:gd name="connsiteX44" fmla="*/ 1249960 w 5033638"/>
              <a:gd name="connsiteY44" fmla="*/ 3037194 h 4236820"/>
              <a:gd name="connsiteX45" fmla="*/ 1233182 w 5033638"/>
              <a:gd name="connsiteY45" fmla="*/ 3012027 h 4236820"/>
              <a:gd name="connsiteX46" fmla="*/ 1208015 w 5033638"/>
              <a:gd name="connsiteY46" fmla="*/ 2961693 h 4236820"/>
              <a:gd name="connsiteX47" fmla="*/ 1216404 w 5033638"/>
              <a:gd name="connsiteY47" fmla="*/ 2768746 h 4236820"/>
              <a:gd name="connsiteX48" fmla="*/ 1241571 w 5033638"/>
              <a:gd name="connsiteY48" fmla="*/ 2735190 h 4236820"/>
              <a:gd name="connsiteX49" fmla="*/ 1342239 w 5033638"/>
              <a:gd name="connsiteY49" fmla="*/ 2684856 h 4236820"/>
              <a:gd name="connsiteX50" fmla="*/ 1392573 w 5033638"/>
              <a:gd name="connsiteY50" fmla="*/ 2659689 h 4236820"/>
              <a:gd name="connsiteX51" fmla="*/ 1426129 w 5033638"/>
              <a:gd name="connsiteY51" fmla="*/ 2651300 h 4236820"/>
              <a:gd name="connsiteX52" fmla="*/ 1501630 w 5033638"/>
              <a:gd name="connsiteY52" fmla="*/ 2634522 h 4236820"/>
              <a:gd name="connsiteX53" fmla="*/ 1585519 w 5033638"/>
              <a:gd name="connsiteY53" fmla="*/ 2617744 h 4236820"/>
              <a:gd name="connsiteX54" fmla="*/ 1669409 w 5033638"/>
              <a:gd name="connsiteY54" fmla="*/ 2609355 h 4236820"/>
              <a:gd name="connsiteX55" fmla="*/ 2021747 w 5033638"/>
              <a:gd name="connsiteY55" fmla="*/ 2634522 h 4236820"/>
              <a:gd name="connsiteX56" fmla="*/ 2055303 w 5033638"/>
              <a:gd name="connsiteY56" fmla="*/ 2642911 h 4236820"/>
              <a:gd name="connsiteX57" fmla="*/ 2323751 w 5033638"/>
              <a:gd name="connsiteY57" fmla="*/ 2651300 h 4236820"/>
              <a:gd name="connsiteX58" fmla="*/ 2541864 w 5033638"/>
              <a:gd name="connsiteY58" fmla="*/ 2659689 h 4236820"/>
              <a:gd name="connsiteX59" fmla="*/ 2860646 w 5033638"/>
              <a:gd name="connsiteY59" fmla="*/ 2642911 h 4236820"/>
              <a:gd name="connsiteX60" fmla="*/ 3036815 w 5033638"/>
              <a:gd name="connsiteY60" fmla="*/ 2626133 h 4236820"/>
              <a:gd name="connsiteX61" fmla="*/ 3087149 w 5033638"/>
              <a:gd name="connsiteY61" fmla="*/ 2609355 h 4236820"/>
              <a:gd name="connsiteX62" fmla="*/ 3120705 w 5033638"/>
              <a:gd name="connsiteY62" fmla="*/ 2592577 h 4236820"/>
              <a:gd name="connsiteX63" fmla="*/ 3179428 w 5033638"/>
              <a:gd name="connsiteY63" fmla="*/ 2575799 h 4236820"/>
              <a:gd name="connsiteX64" fmla="*/ 3204595 w 5033638"/>
              <a:gd name="connsiteY64" fmla="*/ 2567410 h 4236820"/>
              <a:gd name="connsiteX65" fmla="*/ 3288485 w 5033638"/>
              <a:gd name="connsiteY65" fmla="*/ 2542243 h 4236820"/>
              <a:gd name="connsiteX66" fmla="*/ 3338819 w 5033638"/>
              <a:gd name="connsiteY66" fmla="*/ 2508687 h 4236820"/>
              <a:gd name="connsiteX67" fmla="*/ 3363986 w 5033638"/>
              <a:gd name="connsiteY67" fmla="*/ 2491910 h 4236820"/>
              <a:gd name="connsiteX68" fmla="*/ 3380764 w 5033638"/>
              <a:gd name="connsiteY68" fmla="*/ 2466743 h 4236820"/>
              <a:gd name="connsiteX69" fmla="*/ 3405930 w 5033638"/>
              <a:gd name="connsiteY69" fmla="*/ 2449965 h 4236820"/>
              <a:gd name="connsiteX70" fmla="*/ 3439486 w 5033638"/>
              <a:gd name="connsiteY70" fmla="*/ 2399631 h 4236820"/>
              <a:gd name="connsiteX71" fmla="*/ 3456264 w 5033638"/>
              <a:gd name="connsiteY71" fmla="*/ 2374464 h 4236820"/>
              <a:gd name="connsiteX72" fmla="*/ 3473042 w 5033638"/>
              <a:gd name="connsiteY72" fmla="*/ 2307352 h 4236820"/>
              <a:gd name="connsiteX73" fmla="*/ 3481431 w 5033638"/>
              <a:gd name="connsiteY73" fmla="*/ 2282185 h 4236820"/>
              <a:gd name="connsiteX74" fmla="*/ 3498209 w 5033638"/>
              <a:gd name="connsiteY74" fmla="*/ 2223462 h 4236820"/>
              <a:gd name="connsiteX75" fmla="*/ 3506598 w 5033638"/>
              <a:gd name="connsiteY75" fmla="*/ 1661399 h 4236820"/>
              <a:gd name="connsiteX76" fmla="*/ 3514987 w 5033638"/>
              <a:gd name="connsiteY76" fmla="*/ 1627843 h 4236820"/>
              <a:gd name="connsiteX77" fmla="*/ 3540154 w 5033638"/>
              <a:gd name="connsiteY77" fmla="*/ 1527176 h 4236820"/>
              <a:gd name="connsiteX78" fmla="*/ 3548543 w 5033638"/>
              <a:gd name="connsiteY78" fmla="*/ 1502009 h 4236820"/>
              <a:gd name="connsiteX79" fmla="*/ 3565321 w 5033638"/>
              <a:gd name="connsiteY79" fmla="*/ 1476842 h 4236820"/>
              <a:gd name="connsiteX80" fmla="*/ 3607266 w 5033638"/>
              <a:gd name="connsiteY80" fmla="*/ 1401341 h 4236820"/>
              <a:gd name="connsiteX81" fmla="*/ 3615655 w 5033638"/>
              <a:gd name="connsiteY81" fmla="*/ 1376174 h 4236820"/>
              <a:gd name="connsiteX82" fmla="*/ 3665989 w 5033638"/>
              <a:gd name="connsiteY82" fmla="*/ 1334229 h 4236820"/>
              <a:gd name="connsiteX83" fmla="*/ 3674378 w 5033638"/>
              <a:gd name="connsiteY83" fmla="*/ 1309062 h 4236820"/>
              <a:gd name="connsiteX84" fmla="*/ 3716323 w 5033638"/>
              <a:gd name="connsiteY84" fmla="*/ 1258728 h 4236820"/>
              <a:gd name="connsiteX85" fmla="*/ 3733101 w 5033638"/>
              <a:gd name="connsiteY85" fmla="*/ 1208394 h 4236820"/>
              <a:gd name="connsiteX86" fmla="*/ 3749879 w 5033638"/>
              <a:gd name="connsiteY86" fmla="*/ 1183227 h 4236820"/>
              <a:gd name="connsiteX87" fmla="*/ 3758268 w 5033638"/>
              <a:gd name="connsiteY87" fmla="*/ 1158060 h 4236820"/>
              <a:gd name="connsiteX88" fmla="*/ 3775046 w 5033638"/>
              <a:gd name="connsiteY88" fmla="*/ 1132893 h 4236820"/>
              <a:gd name="connsiteX89" fmla="*/ 3783435 w 5033638"/>
              <a:gd name="connsiteY89" fmla="*/ 1107726 h 4236820"/>
              <a:gd name="connsiteX90" fmla="*/ 3800213 w 5033638"/>
              <a:gd name="connsiteY90" fmla="*/ 1082559 h 4236820"/>
              <a:gd name="connsiteX91" fmla="*/ 3808602 w 5033638"/>
              <a:gd name="connsiteY91" fmla="*/ 1057392 h 4236820"/>
              <a:gd name="connsiteX92" fmla="*/ 3825380 w 5033638"/>
              <a:gd name="connsiteY92" fmla="*/ 1032225 h 4236820"/>
              <a:gd name="connsiteX93" fmla="*/ 3842158 w 5033638"/>
              <a:gd name="connsiteY93" fmla="*/ 981891 h 4236820"/>
              <a:gd name="connsiteX94" fmla="*/ 3858936 w 5033638"/>
              <a:gd name="connsiteY94" fmla="*/ 914779 h 4236820"/>
              <a:gd name="connsiteX95" fmla="*/ 3842158 w 5033638"/>
              <a:gd name="connsiteY95" fmla="*/ 822500 h 4236820"/>
              <a:gd name="connsiteX96" fmla="*/ 3749879 w 5033638"/>
              <a:gd name="connsiteY96" fmla="*/ 780555 h 4236820"/>
              <a:gd name="connsiteX97" fmla="*/ 3724712 w 5033638"/>
              <a:gd name="connsiteY97" fmla="*/ 772166 h 4236820"/>
              <a:gd name="connsiteX98" fmla="*/ 3691156 w 5033638"/>
              <a:gd name="connsiteY98" fmla="*/ 763777 h 4236820"/>
              <a:gd name="connsiteX99" fmla="*/ 3615655 w 5033638"/>
              <a:gd name="connsiteY99" fmla="*/ 738610 h 4236820"/>
              <a:gd name="connsiteX100" fmla="*/ 3531765 w 5033638"/>
              <a:gd name="connsiteY100" fmla="*/ 730221 h 4236820"/>
              <a:gd name="connsiteX101" fmla="*/ 3221373 w 5033638"/>
              <a:gd name="connsiteY101" fmla="*/ 746999 h 4236820"/>
              <a:gd name="connsiteX102" fmla="*/ 3196206 w 5033638"/>
              <a:gd name="connsiteY102" fmla="*/ 755388 h 4236820"/>
              <a:gd name="connsiteX103" fmla="*/ 3154261 w 5033638"/>
              <a:gd name="connsiteY103" fmla="*/ 763777 h 4236820"/>
              <a:gd name="connsiteX104" fmla="*/ 3078760 w 5033638"/>
              <a:gd name="connsiteY104" fmla="*/ 772166 h 4236820"/>
              <a:gd name="connsiteX105" fmla="*/ 3053593 w 5033638"/>
              <a:gd name="connsiteY105" fmla="*/ 788944 h 4236820"/>
              <a:gd name="connsiteX106" fmla="*/ 3028426 w 5033638"/>
              <a:gd name="connsiteY106" fmla="*/ 797333 h 4236820"/>
              <a:gd name="connsiteX107" fmla="*/ 3011648 w 5033638"/>
              <a:gd name="connsiteY107" fmla="*/ 822500 h 4236820"/>
              <a:gd name="connsiteX108" fmla="*/ 2961314 w 5033638"/>
              <a:gd name="connsiteY108" fmla="*/ 864445 h 4236820"/>
              <a:gd name="connsiteX109" fmla="*/ 2919369 w 5033638"/>
              <a:gd name="connsiteY109" fmla="*/ 914779 h 4236820"/>
              <a:gd name="connsiteX110" fmla="*/ 2894202 w 5033638"/>
              <a:gd name="connsiteY110" fmla="*/ 931557 h 4236820"/>
              <a:gd name="connsiteX111" fmla="*/ 2877424 w 5033638"/>
              <a:gd name="connsiteY111" fmla="*/ 956724 h 4236820"/>
              <a:gd name="connsiteX112" fmla="*/ 2818701 w 5033638"/>
              <a:gd name="connsiteY112" fmla="*/ 1007058 h 4236820"/>
              <a:gd name="connsiteX113" fmla="*/ 2785145 w 5033638"/>
              <a:gd name="connsiteY113" fmla="*/ 1057392 h 4236820"/>
              <a:gd name="connsiteX114" fmla="*/ 2751589 w 5033638"/>
              <a:gd name="connsiteY114" fmla="*/ 1107726 h 4236820"/>
              <a:gd name="connsiteX115" fmla="*/ 2743200 w 5033638"/>
              <a:gd name="connsiteY115" fmla="*/ 1132893 h 4236820"/>
              <a:gd name="connsiteX116" fmla="*/ 2718033 w 5033638"/>
              <a:gd name="connsiteY116" fmla="*/ 1149671 h 4236820"/>
              <a:gd name="connsiteX117" fmla="*/ 2709644 w 5033638"/>
              <a:gd name="connsiteY117" fmla="*/ 1183227 h 4236820"/>
              <a:gd name="connsiteX118" fmla="*/ 2684477 w 5033638"/>
              <a:gd name="connsiteY118" fmla="*/ 1208394 h 4236820"/>
              <a:gd name="connsiteX119" fmla="*/ 2650921 w 5033638"/>
              <a:gd name="connsiteY119" fmla="*/ 1258728 h 4236820"/>
              <a:gd name="connsiteX120" fmla="*/ 2650921 w 5033638"/>
              <a:gd name="connsiteY120" fmla="*/ 1258728 h 4236820"/>
              <a:gd name="connsiteX121" fmla="*/ 2634143 w 5033638"/>
              <a:gd name="connsiteY121" fmla="*/ 1292284 h 4236820"/>
              <a:gd name="connsiteX122" fmla="*/ 2625754 w 5033638"/>
              <a:gd name="connsiteY122" fmla="*/ 1317451 h 4236820"/>
              <a:gd name="connsiteX123" fmla="*/ 2608976 w 5033638"/>
              <a:gd name="connsiteY123" fmla="*/ 1342618 h 4236820"/>
              <a:gd name="connsiteX124" fmla="*/ 2592198 w 5033638"/>
              <a:gd name="connsiteY124" fmla="*/ 1401341 h 4236820"/>
              <a:gd name="connsiteX125" fmla="*/ 2575420 w 5033638"/>
              <a:gd name="connsiteY125" fmla="*/ 1426508 h 4236820"/>
              <a:gd name="connsiteX126" fmla="*/ 2550253 w 5033638"/>
              <a:gd name="connsiteY126" fmla="*/ 1476842 h 4236820"/>
              <a:gd name="connsiteX127" fmla="*/ 2525086 w 5033638"/>
              <a:gd name="connsiteY127" fmla="*/ 1543954 h 4236820"/>
              <a:gd name="connsiteX128" fmla="*/ 2499919 w 5033638"/>
              <a:gd name="connsiteY128" fmla="*/ 1594287 h 4236820"/>
              <a:gd name="connsiteX129" fmla="*/ 2466364 w 5033638"/>
              <a:gd name="connsiteY129" fmla="*/ 1644621 h 4236820"/>
              <a:gd name="connsiteX130" fmla="*/ 2457975 w 5033638"/>
              <a:gd name="connsiteY130" fmla="*/ 1669788 h 4236820"/>
              <a:gd name="connsiteX131" fmla="*/ 2424419 w 5033638"/>
              <a:gd name="connsiteY131" fmla="*/ 1720122 h 4236820"/>
              <a:gd name="connsiteX132" fmla="*/ 2407641 w 5033638"/>
              <a:gd name="connsiteY132" fmla="*/ 1745289 h 4236820"/>
              <a:gd name="connsiteX133" fmla="*/ 2399252 w 5033638"/>
              <a:gd name="connsiteY133" fmla="*/ 1770456 h 4236820"/>
              <a:gd name="connsiteX134" fmla="*/ 2374085 w 5033638"/>
              <a:gd name="connsiteY134" fmla="*/ 1787234 h 4236820"/>
              <a:gd name="connsiteX135" fmla="*/ 2348918 w 5033638"/>
              <a:gd name="connsiteY135" fmla="*/ 1837568 h 4236820"/>
              <a:gd name="connsiteX136" fmla="*/ 2248250 w 5033638"/>
              <a:gd name="connsiteY136" fmla="*/ 1887902 h 4236820"/>
              <a:gd name="connsiteX137" fmla="*/ 2164360 w 5033638"/>
              <a:gd name="connsiteY137" fmla="*/ 1896291 h 4236820"/>
              <a:gd name="connsiteX138" fmla="*/ 1979802 w 5033638"/>
              <a:gd name="connsiteY138" fmla="*/ 1879513 h 4236820"/>
              <a:gd name="connsiteX139" fmla="*/ 1904301 w 5033638"/>
              <a:gd name="connsiteY139" fmla="*/ 1871124 h 4236820"/>
              <a:gd name="connsiteX140" fmla="*/ 1879134 w 5033638"/>
              <a:gd name="connsiteY140" fmla="*/ 1862735 h 4236820"/>
              <a:gd name="connsiteX141" fmla="*/ 1812022 w 5033638"/>
              <a:gd name="connsiteY141" fmla="*/ 1854346 h 4236820"/>
              <a:gd name="connsiteX142" fmla="*/ 1686187 w 5033638"/>
              <a:gd name="connsiteY142" fmla="*/ 1829179 h 4236820"/>
              <a:gd name="connsiteX143" fmla="*/ 1652631 w 5033638"/>
              <a:gd name="connsiteY143" fmla="*/ 1820790 h 4236820"/>
              <a:gd name="connsiteX144" fmla="*/ 1568742 w 5033638"/>
              <a:gd name="connsiteY144" fmla="*/ 1804012 h 4236820"/>
              <a:gd name="connsiteX145" fmla="*/ 1535186 w 5033638"/>
              <a:gd name="connsiteY145" fmla="*/ 1795623 h 4236820"/>
              <a:gd name="connsiteX146" fmla="*/ 1484852 w 5033638"/>
              <a:gd name="connsiteY146" fmla="*/ 1778845 h 4236820"/>
              <a:gd name="connsiteX147" fmla="*/ 1451296 w 5033638"/>
              <a:gd name="connsiteY147" fmla="*/ 1770456 h 4236820"/>
              <a:gd name="connsiteX148" fmla="*/ 1392573 w 5033638"/>
              <a:gd name="connsiteY148" fmla="*/ 1745289 h 4236820"/>
              <a:gd name="connsiteX149" fmla="*/ 1342239 w 5033638"/>
              <a:gd name="connsiteY149" fmla="*/ 1728511 h 4236820"/>
              <a:gd name="connsiteX150" fmla="*/ 1291905 w 5033638"/>
              <a:gd name="connsiteY150" fmla="*/ 1711733 h 4236820"/>
              <a:gd name="connsiteX151" fmla="*/ 1266738 w 5033638"/>
              <a:gd name="connsiteY151" fmla="*/ 1703344 h 4236820"/>
              <a:gd name="connsiteX152" fmla="*/ 1241571 w 5033638"/>
              <a:gd name="connsiteY152" fmla="*/ 1686566 h 4236820"/>
              <a:gd name="connsiteX153" fmla="*/ 1191237 w 5033638"/>
              <a:gd name="connsiteY153" fmla="*/ 1669788 h 4236820"/>
              <a:gd name="connsiteX154" fmla="*/ 1166070 w 5033638"/>
              <a:gd name="connsiteY154" fmla="*/ 1661399 h 4236820"/>
              <a:gd name="connsiteX155" fmla="*/ 1132514 w 5033638"/>
              <a:gd name="connsiteY155" fmla="*/ 1653010 h 4236820"/>
              <a:gd name="connsiteX156" fmla="*/ 1065402 w 5033638"/>
              <a:gd name="connsiteY156" fmla="*/ 1627843 h 4236820"/>
              <a:gd name="connsiteX157" fmla="*/ 1031846 w 5033638"/>
              <a:gd name="connsiteY157" fmla="*/ 1602676 h 4236820"/>
              <a:gd name="connsiteX158" fmla="*/ 973123 w 5033638"/>
              <a:gd name="connsiteY158" fmla="*/ 1594287 h 4236820"/>
              <a:gd name="connsiteX159" fmla="*/ 880844 w 5033638"/>
              <a:gd name="connsiteY159" fmla="*/ 1585899 h 4236820"/>
              <a:gd name="connsiteX160" fmla="*/ 721453 w 5033638"/>
              <a:gd name="connsiteY160" fmla="*/ 1602676 h 4236820"/>
              <a:gd name="connsiteX161" fmla="*/ 528507 w 5033638"/>
              <a:gd name="connsiteY161" fmla="*/ 1585899 h 4236820"/>
              <a:gd name="connsiteX162" fmla="*/ 402672 w 5033638"/>
              <a:gd name="connsiteY162" fmla="*/ 1577510 h 4236820"/>
              <a:gd name="connsiteX163" fmla="*/ 310393 w 5033638"/>
              <a:gd name="connsiteY163" fmla="*/ 1552343 h 4236820"/>
              <a:gd name="connsiteX164" fmla="*/ 251670 w 5033638"/>
              <a:gd name="connsiteY164" fmla="*/ 1518787 h 4236820"/>
              <a:gd name="connsiteX165" fmla="*/ 192947 w 5033638"/>
              <a:gd name="connsiteY165" fmla="*/ 1493620 h 4236820"/>
              <a:gd name="connsiteX166" fmla="*/ 142613 w 5033638"/>
              <a:gd name="connsiteY166" fmla="*/ 1443286 h 4236820"/>
              <a:gd name="connsiteX167" fmla="*/ 75501 w 5033638"/>
              <a:gd name="connsiteY167" fmla="*/ 1359396 h 4236820"/>
              <a:gd name="connsiteX168" fmla="*/ 58723 w 5033638"/>
              <a:gd name="connsiteY168" fmla="*/ 1334229 h 4236820"/>
              <a:gd name="connsiteX169" fmla="*/ 41945 w 5033638"/>
              <a:gd name="connsiteY169" fmla="*/ 1309062 h 4236820"/>
              <a:gd name="connsiteX170" fmla="*/ 25167 w 5033638"/>
              <a:gd name="connsiteY170" fmla="*/ 1258728 h 4236820"/>
              <a:gd name="connsiteX171" fmla="*/ 0 w 5033638"/>
              <a:gd name="connsiteY171" fmla="*/ 1166449 h 4236820"/>
              <a:gd name="connsiteX172" fmla="*/ 16778 w 5033638"/>
              <a:gd name="connsiteY172" fmla="*/ 1007058 h 4236820"/>
              <a:gd name="connsiteX173" fmla="*/ 33556 w 5033638"/>
              <a:gd name="connsiteY173" fmla="*/ 981891 h 4236820"/>
              <a:gd name="connsiteX174" fmla="*/ 83890 w 5033638"/>
              <a:gd name="connsiteY174" fmla="*/ 939946 h 4236820"/>
              <a:gd name="connsiteX175" fmla="*/ 151002 w 5033638"/>
              <a:gd name="connsiteY175" fmla="*/ 906390 h 4236820"/>
              <a:gd name="connsiteX176" fmla="*/ 176169 w 5033638"/>
              <a:gd name="connsiteY176" fmla="*/ 898001 h 4236820"/>
              <a:gd name="connsiteX177" fmla="*/ 201336 w 5033638"/>
              <a:gd name="connsiteY177" fmla="*/ 881223 h 4236820"/>
              <a:gd name="connsiteX178" fmla="*/ 243281 w 5033638"/>
              <a:gd name="connsiteY178" fmla="*/ 872834 h 4236820"/>
              <a:gd name="connsiteX179" fmla="*/ 276837 w 5033638"/>
              <a:gd name="connsiteY179" fmla="*/ 864445 h 4236820"/>
              <a:gd name="connsiteX180" fmla="*/ 360727 w 5033638"/>
              <a:gd name="connsiteY180" fmla="*/ 847667 h 4236820"/>
              <a:gd name="connsiteX181" fmla="*/ 419450 w 5033638"/>
              <a:gd name="connsiteY181" fmla="*/ 830889 h 4236820"/>
              <a:gd name="connsiteX182" fmla="*/ 520118 w 5033638"/>
              <a:gd name="connsiteY182" fmla="*/ 822500 h 4236820"/>
              <a:gd name="connsiteX183" fmla="*/ 1015068 w 5033638"/>
              <a:gd name="connsiteY183" fmla="*/ 847667 h 4236820"/>
              <a:gd name="connsiteX184" fmla="*/ 1124125 w 5033638"/>
              <a:gd name="connsiteY184" fmla="*/ 864445 h 4236820"/>
              <a:gd name="connsiteX185" fmla="*/ 1191237 w 5033638"/>
              <a:gd name="connsiteY185" fmla="*/ 872834 h 4236820"/>
              <a:gd name="connsiteX186" fmla="*/ 1258349 w 5033638"/>
              <a:gd name="connsiteY186" fmla="*/ 889612 h 4236820"/>
              <a:gd name="connsiteX187" fmla="*/ 1291905 w 5033638"/>
              <a:gd name="connsiteY187" fmla="*/ 906390 h 4236820"/>
              <a:gd name="connsiteX188" fmla="*/ 1375795 w 5033638"/>
              <a:gd name="connsiteY188" fmla="*/ 923168 h 4236820"/>
              <a:gd name="connsiteX189" fmla="*/ 1468074 w 5033638"/>
              <a:gd name="connsiteY189" fmla="*/ 939946 h 4236820"/>
              <a:gd name="connsiteX190" fmla="*/ 1501630 w 5033638"/>
              <a:gd name="connsiteY190" fmla="*/ 948335 h 4236820"/>
              <a:gd name="connsiteX191" fmla="*/ 1560353 w 5033638"/>
              <a:gd name="connsiteY191" fmla="*/ 956724 h 4236820"/>
              <a:gd name="connsiteX192" fmla="*/ 1627464 w 5033638"/>
              <a:gd name="connsiteY192" fmla="*/ 973502 h 4236820"/>
              <a:gd name="connsiteX193" fmla="*/ 1661020 w 5033638"/>
              <a:gd name="connsiteY193" fmla="*/ 981891 h 4236820"/>
              <a:gd name="connsiteX194" fmla="*/ 1711354 w 5033638"/>
              <a:gd name="connsiteY194" fmla="*/ 998669 h 4236820"/>
              <a:gd name="connsiteX195" fmla="*/ 1778466 w 5033638"/>
              <a:gd name="connsiteY195" fmla="*/ 1007058 h 4236820"/>
              <a:gd name="connsiteX196" fmla="*/ 1803633 w 5033638"/>
              <a:gd name="connsiteY196" fmla="*/ 1015447 h 4236820"/>
              <a:gd name="connsiteX197" fmla="*/ 1879134 w 5033638"/>
              <a:gd name="connsiteY197" fmla="*/ 965113 h 4236820"/>
              <a:gd name="connsiteX198" fmla="*/ 1887523 w 5033638"/>
              <a:gd name="connsiteY198" fmla="*/ 931557 h 4236820"/>
              <a:gd name="connsiteX199" fmla="*/ 1895912 w 5033638"/>
              <a:gd name="connsiteY199" fmla="*/ 889612 h 4236820"/>
              <a:gd name="connsiteX200" fmla="*/ 1912690 w 5033638"/>
              <a:gd name="connsiteY200" fmla="*/ 839278 h 4236820"/>
              <a:gd name="connsiteX201" fmla="*/ 1929468 w 5033638"/>
              <a:gd name="connsiteY201" fmla="*/ 705054 h 4236820"/>
              <a:gd name="connsiteX202" fmla="*/ 1937857 w 5033638"/>
              <a:gd name="connsiteY202" fmla="*/ 671499 h 4236820"/>
              <a:gd name="connsiteX203" fmla="*/ 1946246 w 5033638"/>
              <a:gd name="connsiteY203" fmla="*/ 621165 h 4236820"/>
              <a:gd name="connsiteX204" fmla="*/ 1988191 w 5033638"/>
              <a:gd name="connsiteY204" fmla="*/ 528886 h 4236820"/>
              <a:gd name="connsiteX205" fmla="*/ 1996580 w 5033638"/>
              <a:gd name="connsiteY205" fmla="*/ 503719 h 4236820"/>
              <a:gd name="connsiteX206" fmla="*/ 2030136 w 5033638"/>
              <a:gd name="connsiteY206" fmla="*/ 436607 h 4236820"/>
              <a:gd name="connsiteX207" fmla="*/ 2055303 w 5033638"/>
              <a:gd name="connsiteY207" fmla="*/ 369495 h 4236820"/>
              <a:gd name="connsiteX208" fmla="*/ 2088859 w 5033638"/>
              <a:gd name="connsiteY208" fmla="*/ 319161 h 4236820"/>
              <a:gd name="connsiteX209" fmla="*/ 2105637 w 5033638"/>
              <a:gd name="connsiteY209" fmla="*/ 285605 h 4236820"/>
              <a:gd name="connsiteX210" fmla="*/ 2130804 w 5033638"/>
              <a:gd name="connsiteY210" fmla="*/ 252049 h 4236820"/>
              <a:gd name="connsiteX211" fmla="*/ 2164360 w 5033638"/>
              <a:gd name="connsiteY211" fmla="*/ 201715 h 4236820"/>
              <a:gd name="connsiteX212" fmla="*/ 2181138 w 5033638"/>
              <a:gd name="connsiteY212" fmla="*/ 176548 h 4236820"/>
              <a:gd name="connsiteX213" fmla="*/ 2197916 w 5033638"/>
              <a:gd name="connsiteY213" fmla="*/ 151381 h 4236820"/>
              <a:gd name="connsiteX214" fmla="*/ 2223083 w 5033638"/>
              <a:gd name="connsiteY214" fmla="*/ 134603 h 4236820"/>
              <a:gd name="connsiteX215" fmla="*/ 2265028 w 5033638"/>
              <a:gd name="connsiteY215" fmla="*/ 101047 h 4236820"/>
              <a:gd name="connsiteX216" fmla="*/ 2315362 w 5033638"/>
              <a:gd name="connsiteY216" fmla="*/ 67491 h 4236820"/>
              <a:gd name="connsiteX217" fmla="*/ 2348918 w 5033638"/>
              <a:gd name="connsiteY217" fmla="*/ 59102 h 4236820"/>
              <a:gd name="connsiteX218" fmla="*/ 2441197 w 5033638"/>
              <a:gd name="connsiteY218" fmla="*/ 33935 h 4236820"/>
              <a:gd name="connsiteX219" fmla="*/ 2483142 w 5033638"/>
              <a:gd name="connsiteY219" fmla="*/ 25546 h 4236820"/>
              <a:gd name="connsiteX220" fmla="*/ 2575420 w 5033638"/>
              <a:gd name="connsiteY220" fmla="*/ 17157 h 4236820"/>
              <a:gd name="connsiteX221" fmla="*/ 2827090 w 5033638"/>
              <a:gd name="connsiteY221" fmla="*/ 8768 h 4236820"/>
              <a:gd name="connsiteX222" fmla="*/ 2944536 w 5033638"/>
              <a:gd name="connsiteY222" fmla="*/ 379 h 4236820"/>
              <a:gd name="connsiteX223" fmla="*/ 2978092 w 5033638"/>
              <a:gd name="connsiteY223" fmla="*/ 17157 h 4236820"/>
              <a:gd name="connsiteX224" fmla="*/ 4077050 w 5033638"/>
              <a:gd name="connsiteY224" fmla="*/ 25546 h 4236820"/>
              <a:gd name="connsiteX225" fmla="*/ 4152551 w 5033638"/>
              <a:gd name="connsiteY225" fmla="*/ 42324 h 4236820"/>
              <a:gd name="connsiteX226" fmla="*/ 4488110 w 5033638"/>
              <a:gd name="connsiteY226" fmla="*/ 59102 h 4236820"/>
              <a:gd name="connsiteX227" fmla="*/ 4538444 w 5033638"/>
              <a:gd name="connsiteY227" fmla="*/ 84269 h 4236820"/>
              <a:gd name="connsiteX228" fmla="*/ 4563611 w 5033638"/>
              <a:gd name="connsiteY228" fmla="*/ 92658 h 4236820"/>
              <a:gd name="connsiteX229" fmla="*/ 4622334 w 5033638"/>
              <a:gd name="connsiteY229" fmla="*/ 117825 h 4236820"/>
              <a:gd name="connsiteX230" fmla="*/ 4655890 w 5033638"/>
              <a:gd name="connsiteY230" fmla="*/ 176548 h 4236820"/>
              <a:gd name="connsiteX231" fmla="*/ 4681057 w 5033638"/>
              <a:gd name="connsiteY231" fmla="*/ 201715 h 4236820"/>
              <a:gd name="connsiteX232" fmla="*/ 4723002 w 5033638"/>
              <a:gd name="connsiteY232" fmla="*/ 260438 h 4236820"/>
              <a:gd name="connsiteX233" fmla="*/ 4756558 w 5033638"/>
              <a:gd name="connsiteY233" fmla="*/ 327550 h 4236820"/>
              <a:gd name="connsiteX234" fmla="*/ 4773336 w 5033638"/>
              <a:gd name="connsiteY234" fmla="*/ 377884 h 4236820"/>
              <a:gd name="connsiteX235" fmla="*/ 4781725 w 5033638"/>
              <a:gd name="connsiteY235" fmla="*/ 419829 h 4236820"/>
              <a:gd name="connsiteX236" fmla="*/ 4798503 w 5033638"/>
              <a:gd name="connsiteY236" fmla="*/ 461774 h 4236820"/>
              <a:gd name="connsiteX237" fmla="*/ 4806892 w 5033638"/>
              <a:gd name="connsiteY237" fmla="*/ 595998 h 4236820"/>
              <a:gd name="connsiteX238" fmla="*/ 4781725 w 5033638"/>
              <a:gd name="connsiteY238" fmla="*/ 872834 h 4236820"/>
              <a:gd name="connsiteX239" fmla="*/ 4773336 w 5033638"/>
              <a:gd name="connsiteY239" fmla="*/ 898001 h 4236820"/>
              <a:gd name="connsiteX240" fmla="*/ 4756558 w 5033638"/>
              <a:gd name="connsiteY240" fmla="*/ 998669 h 4236820"/>
              <a:gd name="connsiteX241" fmla="*/ 4731391 w 5033638"/>
              <a:gd name="connsiteY241" fmla="*/ 1049003 h 4236820"/>
              <a:gd name="connsiteX242" fmla="*/ 4723002 w 5033638"/>
              <a:gd name="connsiteY242" fmla="*/ 1074170 h 4236820"/>
              <a:gd name="connsiteX243" fmla="*/ 4706224 w 5033638"/>
              <a:gd name="connsiteY243" fmla="*/ 1099337 h 4236820"/>
              <a:gd name="connsiteX244" fmla="*/ 4697835 w 5033638"/>
              <a:gd name="connsiteY244" fmla="*/ 1124504 h 4236820"/>
              <a:gd name="connsiteX245" fmla="*/ 4664279 w 5033638"/>
              <a:gd name="connsiteY245" fmla="*/ 1191616 h 4236820"/>
              <a:gd name="connsiteX246" fmla="*/ 4647501 w 5033638"/>
              <a:gd name="connsiteY246" fmla="*/ 1225172 h 4236820"/>
              <a:gd name="connsiteX247" fmla="*/ 4630723 w 5033638"/>
              <a:gd name="connsiteY247" fmla="*/ 1275506 h 4236820"/>
              <a:gd name="connsiteX248" fmla="*/ 4580389 w 5033638"/>
              <a:gd name="connsiteY248" fmla="*/ 1384563 h 4236820"/>
              <a:gd name="connsiteX249" fmla="*/ 4572000 w 5033638"/>
              <a:gd name="connsiteY249" fmla="*/ 1426508 h 4236820"/>
              <a:gd name="connsiteX250" fmla="*/ 4555222 w 5033638"/>
              <a:gd name="connsiteY250" fmla="*/ 1460064 h 4236820"/>
              <a:gd name="connsiteX251" fmla="*/ 4538444 w 5033638"/>
              <a:gd name="connsiteY251" fmla="*/ 1518787 h 4236820"/>
              <a:gd name="connsiteX252" fmla="*/ 4530055 w 5033638"/>
              <a:gd name="connsiteY252" fmla="*/ 1543954 h 4236820"/>
              <a:gd name="connsiteX253" fmla="*/ 4513277 w 5033638"/>
              <a:gd name="connsiteY253" fmla="*/ 1585899 h 4236820"/>
              <a:gd name="connsiteX254" fmla="*/ 4496499 w 5033638"/>
              <a:gd name="connsiteY254" fmla="*/ 1686566 h 4236820"/>
              <a:gd name="connsiteX255" fmla="*/ 4488110 w 5033638"/>
              <a:gd name="connsiteY255" fmla="*/ 1720122 h 4236820"/>
              <a:gd name="connsiteX256" fmla="*/ 4479721 w 5033638"/>
              <a:gd name="connsiteY256" fmla="*/ 1778845 h 4236820"/>
              <a:gd name="connsiteX257" fmla="*/ 4471332 w 5033638"/>
              <a:gd name="connsiteY257" fmla="*/ 1820790 h 4236820"/>
              <a:gd name="connsiteX258" fmla="*/ 4454554 w 5033638"/>
              <a:gd name="connsiteY258" fmla="*/ 1946625 h 4236820"/>
              <a:gd name="connsiteX259" fmla="*/ 4446165 w 5033638"/>
              <a:gd name="connsiteY259" fmla="*/ 2055682 h 4236820"/>
              <a:gd name="connsiteX260" fmla="*/ 4437776 w 5033638"/>
              <a:gd name="connsiteY260" fmla="*/ 2181517 h 4236820"/>
              <a:gd name="connsiteX261" fmla="*/ 4429387 w 5033638"/>
              <a:gd name="connsiteY261" fmla="*/ 2240240 h 4236820"/>
              <a:gd name="connsiteX262" fmla="*/ 4420998 w 5033638"/>
              <a:gd name="connsiteY262" fmla="*/ 2324130 h 4236820"/>
              <a:gd name="connsiteX263" fmla="*/ 4446165 w 5033638"/>
              <a:gd name="connsiteY263" fmla="*/ 2668078 h 4236820"/>
              <a:gd name="connsiteX264" fmla="*/ 4454554 w 5033638"/>
              <a:gd name="connsiteY264" fmla="*/ 2693245 h 4236820"/>
              <a:gd name="connsiteX265" fmla="*/ 4488110 w 5033638"/>
              <a:gd name="connsiteY265" fmla="*/ 2793913 h 4236820"/>
              <a:gd name="connsiteX266" fmla="*/ 4496499 w 5033638"/>
              <a:gd name="connsiteY266" fmla="*/ 2819080 h 4236820"/>
              <a:gd name="connsiteX267" fmla="*/ 4546833 w 5033638"/>
              <a:gd name="connsiteY267" fmla="*/ 2894581 h 4236820"/>
              <a:gd name="connsiteX268" fmla="*/ 4563611 w 5033638"/>
              <a:gd name="connsiteY268" fmla="*/ 2919748 h 4236820"/>
              <a:gd name="connsiteX269" fmla="*/ 4580389 w 5033638"/>
              <a:gd name="connsiteY269" fmla="*/ 2953304 h 4236820"/>
              <a:gd name="connsiteX270" fmla="*/ 4605556 w 5033638"/>
              <a:gd name="connsiteY270" fmla="*/ 2978471 h 4236820"/>
              <a:gd name="connsiteX271" fmla="*/ 4613945 w 5033638"/>
              <a:gd name="connsiteY271" fmla="*/ 3012027 h 4236820"/>
              <a:gd name="connsiteX272" fmla="*/ 4639112 w 5033638"/>
              <a:gd name="connsiteY272" fmla="*/ 3028805 h 4236820"/>
              <a:gd name="connsiteX273" fmla="*/ 4655890 w 5033638"/>
              <a:gd name="connsiteY273" fmla="*/ 3053972 h 4236820"/>
              <a:gd name="connsiteX274" fmla="*/ 4681057 w 5033638"/>
              <a:gd name="connsiteY274" fmla="*/ 3087528 h 4236820"/>
              <a:gd name="connsiteX275" fmla="*/ 4714613 w 5033638"/>
              <a:gd name="connsiteY275" fmla="*/ 3137862 h 4236820"/>
              <a:gd name="connsiteX276" fmla="*/ 4731391 w 5033638"/>
              <a:gd name="connsiteY276" fmla="*/ 3163029 h 4236820"/>
              <a:gd name="connsiteX277" fmla="*/ 4756558 w 5033638"/>
              <a:gd name="connsiteY277" fmla="*/ 3213363 h 4236820"/>
              <a:gd name="connsiteX278" fmla="*/ 4790114 w 5033638"/>
              <a:gd name="connsiteY278" fmla="*/ 3238530 h 4236820"/>
              <a:gd name="connsiteX279" fmla="*/ 4823670 w 5033638"/>
              <a:gd name="connsiteY279" fmla="*/ 3314031 h 4236820"/>
              <a:gd name="connsiteX280" fmla="*/ 4840448 w 5033638"/>
              <a:gd name="connsiteY280" fmla="*/ 3339198 h 4236820"/>
              <a:gd name="connsiteX281" fmla="*/ 4874004 w 5033638"/>
              <a:gd name="connsiteY281" fmla="*/ 3406310 h 4236820"/>
              <a:gd name="connsiteX282" fmla="*/ 4890782 w 5033638"/>
              <a:gd name="connsiteY282" fmla="*/ 3439865 h 4236820"/>
              <a:gd name="connsiteX283" fmla="*/ 4915949 w 5033638"/>
              <a:gd name="connsiteY283" fmla="*/ 3481810 h 4236820"/>
              <a:gd name="connsiteX284" fmla="*/ 4941116 w 5033638"/>
              <a:gd name="connsiteY284" fmla="*/ 3548922 h 4236820"/>
              <a:gd name="connsiteX285" fmla="*/ 4957894 w 5033638"/>
              <a:gd name="connsiteY285" fmla="*/ 3607645 h 4236820"/>
              <a:gd name="connsiteX286" fmla="*/ 4974672 w 5033638"/>
              <a:gd name="connsiteY286" fmla="*/ 3632812 h 4236820"/>
              <a:gd name="connsiteX287" fmla="*/ 4983061 w 5033638"/>
              <a:gd name="connsiteY287" fmla="*/ 3666368 h 4236820"/>
              <a:gd name="connsiteX288" fmla="*/ 4991450 w 5033638"/>
              <a:gd name="connsiteY288" fmla="*/ 3691535 h 4236820"/>
              <a:gd name="connsiteX289" fmla="*/ 4999839 w 5033638"/>
              <a:gd name="connsiteY289" fmla="*/ 3733480 h 4236820"/>
              <a:gd name="connsiteX290" fmla="*/ 5016617 w 5033638"/>
              <a:gd name="connsiteY290" fmla="*/ 3767036 h 4236820"/>
              <a:gd name="connsiteX291" fmla="*/ 5025006 w 5033638"/>
              <a:gd name="connsiteY291" fmla="*/ 3792203 h 4236820"/>
              <a:gd name="connsiteX292" fmla="*/ 5033395 w 5033638"/>
              <a:gd name="connsiteY292" fmla="*/ 3901260 h 4236820"/>
              <a:gd name="connsiteX293" fmla="*/ 4999839 w 5033638"/>
              <a:gd name="connsiteY293" fmla="*/ 4027095 h 4236820"/>
              <a:gd name="connsiteX294" fmla="*/ 4991450 w 5033638"/>
              <a:gd name="connsiteY294" fmla="*/ 4052262 h 4236820"/>
              <a:gd name="connsiteX295" fmla="*/ 4941116 w 5033638"/>
              <a:gd name="connsiteY295" fmla="*/ 4110985 h 4236820"/>
              <a:gd name="connsiteX296" fmla="*/ 4890782 w 5033638"/>
              <a:gd name="connsiteY296" fmla="*/ 4161319 h 4236820"/>
              <a:gd name="connsiteX297" fmla="*/ 4874004 w 5033638"/>
              <a:gd name="connsiteY297" fmla="*/ 4186486 h 4236820"/>
              <a:gd name="connsiteX298" fmla="*/ 4823670 w 5033638"/>
              <a:gd name="connsiteY298" fmla="*/ 4203264 h 4236820"/>
              <a:gd name="connsiteX299" fmla="*/ 4790114 w 5033638"/>
              <a:gd name="connsiteY299" fmla="*/ 4220042 h 4236820"/>
              <a:gd name="connsiteX300" fmla="*/ 4723002 w 5033638"/>
              <a:gd name="connsiteY300" fmla="*/ 4236820 h 4236820"/>
              <a:gd name="connsiteX301" fmla="*/ 4622334 w 5033638"/>
              <a:gd name="connsiteY301" fmla="*/ 4220042 h 4236820"/>
              <a:gd name="connsiteX302" fmla="*/ 4471332 w 5033638"/>
              <a:gd name="connsiteY302" fmla="*/ 4211653 h 4236820"/>
              <a:gd name="connsiteX303" fmla="*/ 4395831 w 5033638"/>
              <a:gd name="connsiteY303" fmla="*/ 4203264 h 4236820"/>
              <a:gd name="connsiteX304" fmla="*/ 4295164 w 5033638"/>
              <a:gd name="connsiteY304" fmla="*/ 4169708 h 4236820"/>
              <a:gd name="connsiteX305" fmla="*/ 4269997 w 5033638"/>
              <a:gd name="connsiteY305" fmla="*/ 4161319 h 4236820"/>
              <a:gd name="connsiteX306" fmla="*/ 4194496 w 5033638"/>
              <a:gd name="connsiteY306" fmla="*/ 4144541 h 423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033638" h="4236820">
                <a:moveTo>
                  <a:pt x="4194496" y="4144541"/>
                </a:moveTo>
                <a:cubicBezTo>
                  <a:pt x="4177718" y="4134754"/>
                  <a:pt x="4179112" y="4115640"/>
                  <a:pt x="4169329" y="4102596"/>
                </a:cubicBezTo>
                <a:cubicBezTo>
                  <a:pt x="4162211" y="4093105"/>
                  <a:pt x="4149924" y="4087800"/>
                  <a:pt x="4144162" y="4077429"/>
                </a:cubicBezTo>
                <a:cubicBezTo>
                  <a:pt x="4103055" y="4003436"/>
                  <a:pt x="4154151" y="4044940"/>
                  <a:pt x="4102217" y="4010317"/>
                </a:cubicBezTo>
                <a:cubicBezTo>
                  <a:pt x="4086836" y="3964175"/>
                  <a:pt x="4103070" y="4005517"/>
                  <a:pt x="4077050" y="3959983"/>
                </a:cubicBezTo>
                <a:cubicBezTo>
                  <a:pt x="4070845" y="3949125"/>
                  <a:pt x="4067541" y="3936603"/>
                  <a:pt x="4060272" y="3926427"/>
                </a:cubicBezTo>
                <a:cubicBezTo>
                  <a:pt x="4053376" y="3916773"/>
                  <a:pt x="4042700" y="3910374"/>
                  <a:pt x="4035105" y="3901260"/>
                </a:cubicBezTo>
                <a:cubicBezTo>
                  <a:pt x="4000151" y="3859315"/>
                  <a:pt x="4039300" y="3890075"/>
                  <a:pt x="3993160" y="3859315"/>
                </a:cubicBezTo>
                <a:lnTo>
                  <a:pt x="3959604" y="3808981"/>
                </a:lnTo>
                <a:cubicBezTo>
                  <a:pt x="3954011" y="3800592"/>
                  <a:pt x="3949955" y="3790943"/>
                  <a:pt x="3942826" y="3783814"/>
                </a:cubicBezTo>
                <a:cubicBezTo>
                  <a:pt x="3934437" y="3775425"/>
                  <a:pt x="3924943" y="3768012"/>
                  <a:pt x="3917659" y="3758647"/>
                </a:cubicBezTo>
                <a:cubicBezTo>
                  <a:pt x="3864959" y="3690890"/>
                  <a:pt x="3907657" y="3724015"/>
                  <a:pt x="3858936" y="3691535"/>
                </a:cubicBezTo>
                <a:cubicBezTo>
                  <a:pt x="3821617" y="3598237"/>
                  <a:pt x="3868456" y="3694253"/>
                  <a:pt x="3808602" y="3624423"/>
                </a:cubicBezTo>
                <a:cubicBezTo>
                  <a:pt x="3800463" y="3614928"/>
                  <a:pt x="3799093" y="3601043"/>
                  <a:pt x="3791824" y="3590867"/>
                </a:cubicBezTo>
                <a:cubicBezTo>
                  <a:pt x="3784928" y="3581213"/>
                  <a:pt x="3774252" y="3574814"/>
                  <a:pt x="3766657" y="3565700"/>
                </a:cubicBezTo>
                <a:cubicBezTo>
                  <a:pt x="3731703" y="3523755"/>
                  <a:pt x="3770852" y="3554515"/>
                  <a:pt x="3724712" y="3523755"/>
                </a:cubicBezTo>
                <a:cubicBezTo>
                  <a:pt x="3719119" y="3515366"/>
                  <a:pt x="3714389" y="3506333"/>
                  <a:pt x="3707934" y="3498588"/>
                </a:cubicBezTo>
                <a:cubicBezTo>
                  <a:pt x="3687749" y="3474366"/>
                  <a:pt x="3682346" y="3473140"/>
                  <a:pt x="3657600" y="3456643"/>
                </a:cubicBezTo>
                <a:cubicBezTo>
                  <a:pt x="3652007" y="3448254"/>
                  <a:pt x="3648410" y="3438115"/>
                  <a:pt x="3640822" y="3431476"/>
                </a:cubicBezTo>
                <a:cubicBezTo>
                  <a:pt x="3625647" y="3418198"/>
                  <a:pt x="3590488" y="3397921"/>
                  <a:pt x="3590488" y="3397921"/>
                </a:cubicBezTo>
                <a:cubicBezTo>
                  <a:pt x="3550241" y="3337550"/>
                  <a:pt x="3607235" y="3411882"/>
                  <a:pt x="3523376" y="3355976"/>
                </a:cubicBezTo>
                <a:cubicBezTo>
                  <a:pt x="3514987" y="3350383"/>
                  <a:pt x="3507422" y="3343293"/>
                  <a:pt x="3498209" y="3339198"/>
                </a:cubicBezTo>
                <a:cubicBezTo>
                  <a:pt x="3482048" y="3332015"/>
                  <a:pt x="3464653" y="3328013"/>
                  <a:pt x="3447875" y="3322420"/>
                </a:cubicBezTo>
                <a:cubicBezTo>
                  <a:pt x="3369585" y="3296323"/>
                  <a:pt x="3431540" y="3314473"/>
                  <a:pt x="3254929" y="3305642"/>
                </a:cubicBezTo>
                <a:lnTo>
                  <a:pt x="3020037" y="3322420"/>
                </a:lnTo>
                <a:cubicBezTo>
                  <a:pt x="2989241" y="3324789"/>
                  <a:pt x="2958608" y="3329316"/>
                  <a:pt x="2927758" y="3330809"/>
                </a:cubicBezTo>
                <a:lnTo>
                  <a:pt x="2499919" y="3347587"/>
                </a:lnTo>
                <a:cubicBezTo>
                  <a:pt x="2421676" y="3358765"/>
                  <a:pt x="2383473" y="3365946"/>
                  <a:pt x="2290195" y="3364365"/>
                </a:cubicBezTo>
                <a:cubicBezTo>
                  <a:pt x="2175425" y="3362420"/>
                  <a:pt x="2060896" y="3353180"/>
                  <a:pt x="1946246" y="3347587"/>
                </a:cubicBezTo>
                <a:cubicBezTo>
                  <a:pt x="1918283" y="3344791"/>
                  <a:pt x="1890242" y="3342684"/>
                  <a:pt x="1862356" y="3339198"/>
                </a:cubicBezTo>
                <a:cubicBezTo>
                  <a:pt x="1845478" y="3337088"/>
                  <a:pt x="1828757" y="3333852"/>
                  <a:pt x="1812022" y="3330809"/>
                </a:cubicBezTo>
                <a:cubicBezTo>
                  <a:pt x="1797993" y="3328258"/>
                  <a:pt x="1784210" y="3324304"/>
                  <a:pt x="1770077" y="3322420"/>
                </a:cubicBezTo>
                <a:cubicBezTo>
                  <a:pt x="1742221" y="3318706"/>
                  <a:pt x="1714043" y="3317745"/>
                  <a:pt x="1686187" y="3314031"/>
                </a:cubicBezTo>
                <a:cubicBezTo>
                  <a:pt x="1561408" y="3297394"/>
                  <a:pt x="1703763" y="3314191"/>
                  <a:pt x="1619075" y="3297253"/>
                </a:cubicBezTo>
                <a:cubicBezTo>
                  <a:pt x="1599686" y="3293375"/>
                  <a:pt x="1579927" y="3291660"/>
                  <a:pt x="1560353" y="3288864"/>
                </a:cubicBezTo>
                <a:lnTo>
                  <a:pt x="1484852" y="3263697"/>
                </a:lnTo>
                <a:cubicBezTo>
                  <a:pt x="1476463" y="3260901"/>
                  <a:pt x="1467043" y="3260213"/>
                  <a:pt x="1459685" y="3255308"/>
                </a:cubicBezTo>
                <a:cubicBezTo>
                  <a:pt x="1451296" y="3249715"/>
                  <a:pt x="1443536" y="3243039"/>
                  <a:pt x="1434518" y="3238530"/>
                </a:cubicBezTo>
                <a:cubicBezTo>
                  <a:pt x="1426609" y="3234575"/>
                  <a:pt x="1417081" y="3234435"/>
                  <a:pt x="1409351" y="3230141"/>
                </a:cubicBezTo>
                <a:cubicBezTo>
                  <a:pt x="1391724" y="3220348"/>
                  <a:pt x="1375795" y="3207770"/>
                  <a:pt x="1359017" y="3196585"/>
                </a:cubicBezTo>
                <a:lnTo>
                  <a:pt x="1333850" y="3179807"/>
                </a:lnTo>
                <a:cubicBezTo>
                  <a:pt x="1328257" y="3171418"/>
                  <a:pt x="1324201" y="3161769"/>
                  <a:pt x="1317072" y="3154640"/>
                </a:cubicBezTo>
                <a:cubicBezTo>
                  <a:pt x="1309943" y="3147511"/>
                  <a:pt x="1297249" y="3146412"/>
                  <a:pt x="1291905" y="3137862"/>
                </a:cubicBezTo>
                <a:cubicBezTo>
                  <a:pt x="1282532" y="3122865"/>
                  <a:pt x="1284937" y="3102243"/>
                  <a:pt x="1275127" y="3087528"/>
                </a:cubicBezTo>
                <a:cubicBezTo>
                  <a:pt x="1227044" y="3015403"/>
                  <a:pt x="1284692" y="3106658"/>
                  <a:pt x="1249960" y="3037194"/>
                </a:cubicBezTo>
                <a:cubicBezTo>
                  <a:pt x="1245451" y="3028176"/>
                  <a:pt x="1237691" y="3021045"/>
                  <a:pt x="1233182" y="3012027"/>
                </a:cubicBezTo>
                <a:cubicBezTo>
                  <a:pt x="1198450" y="2942563"/>
                  <a:pt x="1256098" y="3033818"/>
                  <a:pt x="1208015" y="2961693"/>
                </a:cubicBezTo>
                <a:cubicBezTo>
                  <a:pt x="1188880" y="2885154"/>
                  <a:pt x="1188172" y="2898614"/>
                  <a:pt x="1216404" y="2768746"/>
                </a:cubicBezTo>
                <a:cubicBezTo>
                  <a:pt x="1219374" y="2755083"/>
                  <a:pt x="1231121" y="2744479"/>
                  <a:pt x="1241571" y="2735190"/>
                </a:cubicBezTo>
                <a:cubicBezTo>
                  <a:pt x="1280601" y="2700497"/>
                  <a:pt x="1295596" y="2700404"/>
                  <a:pt x="1342239" y="2684856"/>
                </a:cubicBezTo>
                <a:cubicBezTo>
                  <a:pt x="1448286" y="2649507"/>
                  <a:pt x="1278737" y="2708476"/>
                  <a:pt x="1392573" y="2659689"/>
                </a:cubicBezTo>
                <a:cubicBezTo>
                  <a:pt x="1403170" y="2655147"/>
                  <a:pt x="1415043" y="2654467"/>
                  <a:pt x="1426129" y="2651300"/>
                </a:cubicBezTo>
                <a:cubicBezTo>
                  <a:pt x="1502319" y="2629532"/>
                  <a:pt x="1375469" y="2659754"/>
                  <a:pt x="1501630" y="2634522"/>
                </a:cubicBezTo>
                <a:cubicBezTo>
                  <a:pt x="1561820" y="2622484"/>
                  <a:pt x="1508864" y="2627326"/>
                  <a:pt x="1585519" y="2617744"/>
                </a:cubicBezTo>
                <a:cubicBezTo>
                  <a:pt x="1613405" y="2614258"/>
                  <a:pt x="1641446" y="2612151"/>
                  <a:pt x="1669409" y="2609355"/>
                </a:cubicBezTo>
                <a:cubicBezTo>
                  <a:pt x="2093348" y="2653980"/>
                  <a:pt x="1533792" y="2598377"/>
                  <a:pt x="2021747" y="2634522"/>
                </a:cubicBezTo>
                <a:cubicBezTo>
                  <a:pt x="2033245" y="2635374"/>
                  <a:pt x="2043791" y="2642271"/>
                  <a:pt x="2055303" y="2642911"/>
                </a:cubicBezTo>
                <a:cubicBezTo>
                  <a:pt x="2144692" y="2647877"/>
                  <a:pt x="2234278" y="2648215"/>
                  <a:pt x="2323751" y="2651300"/>
                </a:cubicBezTo>
                <a:lnTo>
                  <a:pt x="2541864" y="2659689"/>
                </a:lnTo>
                <a:lnTo>
                  <a:pt x="2860646" y="2642911"/>
                </a:lnTo>
                <a:cubicBezTo>
                  <a:pt x="2944982" y="2638311"/>
                  <a:pt x="2973958" y="2644990"/>
                  <a:pt x="3036815" y="2626133"/>
                </a:cubicBezTo>
                <a:cubicBezTo>
                  <a:pt x="3053755" y="2621051"/>
                  <a:pt x="3071331" y="2617264"/>
                  <a:pt x="3087149" y="2609355"/>
                </a:cubicBezTo>
                <a:cubicBezTo>
                  <a:pt x="3098334" y="2603762"/>
                  <a:pt x="3109211" y="2597503"/>
                  <a:pt x="3120705" y="2592577"/>
                </a:cubicBezTo>
                <a:cubicBezTo>
                  <a:pt x="3140819" y="2583957"/>
                  <a:pt x="3158143" y="2581880"/>
                  <a:pt x="3179428" y="2575799"/>
                </a:cubicBezTo>
                <a:cubicBezTo>
                  <a:pt x="3187931" y="2573370"/>
                  <a:pt x="3196092" y="2569839"/>
                  <a:pt x="3204595" y="2567410"/>
                </a:cubicBezTo>
                <a:cubicBezTo>
                  <a:pt x="3225112" y="2561548"/>
                  <a:pt x="3273533" y="2552211"/>
                  <a:pt x="3288485" y="2542243"/>
                </a:cubicBezTo>
                <a:lnTo>
                  <a:pt x="3338819" y="2508687"/>
                </a:lnTo>
                <a:lnTo>
                  <a:pt x="3363986" y="2491910"/>
                </a:lnTo>
                <a:cubicBezTo>
                  <a:pt x="3369579" y="2483521"/>
                  <a:pt x="3373635" y="2473872"/>
                  <a:pt x="3380764" y="2466743"/>
                </a:cubicBezTo>
                <a:cubicBezTo>
                  <a:pt x="3387893" y="2459614"/>
                  <a:pt x="3399291" y="2457553"/>
                  <a:pt x="3405930" y="2449965"/>
                </a:cubicBezTo>
                <a:cubicBezTo>
                  <a:pt x="3419208" y="2434789"/>
                  <a:pt x="3428301" y="2416409"/>
                  <a:pt x="3439486" y="2399631"/>
                </a:cubicBezTo>
                <a:cubicBezTo>
                  <a:pt x="3445079" y="2391242"/>
                  <a:pt x="3453076" y="2384029"/>
                  <a:pt x="3456264" y="2374464"/>
                </a:cubicBezTo>
                <a:cubicBezTo>
                  <a:pt x="3475440" y="2316936"/>
                  <a:pt x="3452796" y="2388338"/>
                  <a:pt x="3473042" y="2307352"/>
                </a:cubicBezTo>
                <a:cubicBezTo>
                  <a:pt x="3475187" y="2298773"/>
                  <a:pt x="3479002" y="2290688"/>
                  <a:pt x="3481431" y="2282185"/>
                </a:cubicBezTo>
                <a:cubicBezTo>
                  <a:pt x="3502498" y="2208449"/>
                  <a:pt x="3478095" y="2283804"/>
                  <a:pt x="3498209" y="2223462"/>
                </a:cubicBezTo>
                <a:cubicBezTo>
                  <a:pt x="3501005" y="2036108"/>
                  <a:pt x="3501322" y="1848700"/>
                  <a:pt x="3506598" y="1661399"/>
                </a:cubicBezTo>
                <a:cubicBezTo>
                  <a:pt x="3506923" y="1649874"/>
                  <a:pt x="3512726" y="1639149"/>
                  <a:pt x="3514987" y="1627843"/>
                </a:cubicBezTo>
                <a:cubicBezTo>
                  <a:pt x="3531932" y="1543121"/>
                  <a:pt x="3512125" y="1611264"/>
                  <a:pt x="3540154" y="1527176"/>
                </a:cubicBezTo>
                <a:cubicBezTo>
                  <a:pt x="3542950" y="1518787"/>
                  <a:pt x="3543638" y="1509367"/>
                  <a:pt x="3548543" y="1502009"/>
                </a:cubicBezTo>
                <a:cubicBezTo>
                  <a:pt x="3554136" y="1493620"/>
                  <a:pt x="3561226" y="1486055"/>
                  <a:pt x="3565321" y="1476842"/>
                </a:cubicBezTo>
                <a:cubicBezTo>
                  <a:pt x="3598168" y="1402935"/>
                  <a:pt x="3561330" y="1447277"/>
                  <a:pt x="3607266" y="1401341"/>
                </a:cubicBezTo>
                <a:cubicBezTo>
                  <a:pt x="3610062" y="1392952"/>
                  <a:pt x="3610750" y="1383532"/>
                  <a:pt x="3615655" y="1376174"/>
                </a:cubicBezTo>
                <a:cubicBezTo>
                  <a:pt x="3628574" y="1356796"/>
                  <a:pt x="3647419" y="1346609"/>
                  <a:pt x="3665989" y="1334229"/>
                </a:cubicBezTo>
                <a:cubicBezTo>
                  <a:pt x="3668785" y="1325840"/>
                  <a:pt x="3670423" y="1316971"/>
                  <a:pt x="3674378" y="1309062"/>
                </a:cubicBezTo>
                <a:cubicBezTo>
                  <a:pt x="3686057" y="1285703"/>
                  <a:pt x="3697770" y="1277281"/>
                  <a:pt x="3716323" y="1258728"/>
                </a:cubicBezTo>
                <a:cubicBezTo>
                  <a:pt x="3721916" y="1241950"/>
                  <a:pt x="3723291" y="1223109"/>
                  <a:pt x="3733101" y="1208394"/>
                </a:cubicBezTo>
                <a:cubicBezTo>
                  <a:pt x="3738694" y="1200005"/>
                  <a:pt x="3745370" y="1192245"/>
                  <a:pt x="3749879" y="1183227"/>
                </a:cubicBezTo>
                <a:cubicBezTo>
                  <a:pt x="3753834" y="1175318"/>
                  <a:pt x="3754313" y="1165969"/>
                  <a:pt x="3758268" y="1158060"/>
                </a:cubicBezTo>
                <a:cubicBezTo>
                  <a:pt x="3762777" y="1149042"/>
                  <a:pt x="3770537" y="1141911"/>
                  <a:pt x="3775046" y="1132893"/>
                </a:cubicBezTo>
                <a:cubicBezTo>
                  <a:pt x="3779001" y="1124984"/>
                  <a:pt x="3779480" y="1115635"/>
                  <a:pt x="3783435" y="1107726"/>
                </a:cubicBezTo>
                <a:cubicBezTo>
                  <a:pt x="3787944" y="1098708"/>
                  <a:pt x="3795704" y="1091577"/>
                  <a:pt x="3800213" y="1082559"/>
                </a:cubicBezTo>
                <a:cubicBezTo>
                  <a:pt x="3804168" y="1074650"/>
                  <a:pt x="3804647" y="1065301"/>
                  <a:pt x="3808602" y="1057392"/>
                </a:cubicBezTo>
                <a:cubicBezTo>
                  <a:pt x="3813111" y="1048374"/>
                  <a:pt x="3821285" y="1041438"/>
                  <a:pt x="3825380" y="1032225"/>
                </a:cubicBezTo>
                <a:cubicBezTo>
                  <a:pt x="3832563" y="1016064"/>
                  <a:pt x="3836565" y="998669"/>
                  <a:pt x="3842158" y="981891"/>
                </a:cubicBezTo>
                <a:cubicBezTo>
                  <a:pt x="3855056" y="943197"/>
                  <a:pt x="3848813" y="965395"/>
                  <a:pt x="3858936" y="914779"/>
                </a:cubicBezTo>
                <a:cubicBezTo>
                  <a:pt x="3853343" y="884019"/>
                  <a:pt x="3856870" y="850086"/>
                  <a:pt x="3842158" y="822500"/>
                </a:cubicBezTo>
                <a:cubicBezTo>
                  <a:pt x="3823524" y="787562"/>
                  <a:pt x="3780793" y="788283"/>
                  <a:pt x="3749879" y="780555"/>
                </a:cubicBezTo>
                <a:cubicBezTo>
                  <a:pt x="3741300" y="778410"/>
                  <a:pt x="3733215" y="774595"/>
                  <a:pt x="3724712" y="772166"/>
                </a:cubicBezTo>
                <a:cubicBezTo>
                  <a:pt x="3713626" y="768999"/>
                  <a:pt x="3702176" y="767168"/>
                  <a:pt x="3691156" y="763777"/>
                </a:cubicBezTo>
                <a:cubicBezTo>
                  <a:pt x="3665801" y="755975"/>
                  <a:pt x="3642052" y="741250"/>
                  <a:pt x="3615655" y="738610"/>
                </a:cubicBezTo>
                <a:lnTo>
                  <a:pt x="3531765" y="730221"/>
                </a:lnTo>
                <a:cubicBezTo>
                  <a:pt x="3428301" y="735814"/>
                  <a:pt x="3324698" y="739250"/>
                  <a:pt x="3221373" y="746999"/>
                </a:cubicBezTo>
                <a:cubicBezTo>
                  <a:pt x="3212555" y="747660"/>
                  <a:pt x="3204785" y="753243"/>
                  <a:pt x="3196206" y="755388"/>
                </a:cubicBezTo>
                <a:cubicBezTo>
                  <a:pt x="3182373" y="758846"/>
                  <a:pt x="3168376" y="761761"/>
                  <a:pt x="3154261" y="763777"/>
                </a:cubicBezTo>
                <a:cubicBezTo>
                  <a:pt x="3129194" y="767358"/>
                  <a:pt x="3103927" y="769370"/>
                  <a:pt x="3078760" y="772166"/>
                </a:cubicBezTo>
                <a:cubicBezTo>
                  <a:pt x="3070371" y="777759"/>
                  <a:pt x="3062611" y="784435"/>
                  <a:pt x="3053593" y="788944"/>
                </a:cubicBezTo>
                <a:cubicBezTo>
                  <a:pt x="3045684" y="792899"/>
                  <a:pt x="3035331" y="791809"/>
                  <a:pt x="3028426" y="797333"/>
                </a:cubicBezTo>
                <a:cubicBezTo>
                  <a:pt x="3020553" y="803631"/>
                  <a:pt x="3018103" y="814755"/>
                  <a:pt x="3011648" y="822500"/>
                </a:cubicBezTo>
                <a:cubicBezTo>
                  <a:pt x="2978227" y="862605"/>
                  <a:pt x="2997308" y="834450"/>
                  <a:pt x="2961314" y="864445"/>
                </a:cubicBezTo>
                <a:cubicBezTo>
                  <a:pt x="2878855" y="933161"/>
                  <a:pt x="2985358" y="848790"/>
                  <a:pt x="2919369" y="914779"/>
                </a:cubicBezTo>
                <a:cubicBezTo>
                  <a:pt x="2912240" y="921908"/>
                  <a:pt x="2902591" y="925964"/>
                  <a:pt x="2894202" y="931557"/>
                </a:cubicBezTo>
                <a:cubicBezTo>
                  <a:pt x="2888609" y="939946"/>
                  <a:pt x="2883879" y="948979"/>
                  <a:pt x="2877424" y="956724"/>
                </a:cubicBezTo>
                <a:cubicBezTo>
                  <a:pt x="2857950" y="980093"/>
                  <a:pt x="2843388" y="988543"/>
                  <a:pt x="2818701" y="1007058"/>
                </a:cubicBezTo>
                <a:cubicBezTo>
                  <a:pt x="2802657" y="1055189"/>
                  <a:pt x="2821801" y="1010262"/>
                  <a:pt x="2785145" y="1057392"/>
                </a:cubicBezTo>
                <a:cubicBezTo>
                  <a:pt x="2772765" y="1073309"/>
                  <a:pt x="2757966" y="1088596"/>
                  <a:pt x="2751589" y="1107726"/>
                </a:cubicBezTo>
                <a:cubicBezTo>
                  <a:pt x="2748793" y="1116115"/>
                  <a:pt x="2748724" y="1125988"/>
                  <a:pt x="2743200" y="1132893"/>
                </a:cubicBezTo>
                <a:cubicBezTo>
                  <a:pt x="2736902" y="1140766"/>
                  <a:pt x="2726422" y="1144078"/>
                  <a:pt x="2718033" y="1149671"/>
                </a:cubicBezTo>
                <a:cubicBezTo>
                  <a:pt x="2715237" y="1160856"/>
                  <a:pt x="2715364" y="1173217"/>
                  <a:pt x="2709644" y="1183227"/>
                </a:cubicBezTo>
                <a:cubicBezTo>
                  <a:pt x="2703758" y="1193528"/>
                  <a:pt x="2691761" y="1199029"/>
                  <a:pt x="2684477" y="1208394"/>
                </a:cubicBezTo>
                <a:cubicBezTo>
                  <a:pt x="2672097" y="1224311"/>
                  <a:pt x="2662106" y="1241950"/>
                  <a:pt x="2650921" y="1258728"/>
                </a:cubicBezTo>
                <a:lnTo>
                  <a:pt x="2650921" y="1258728"/>
                </a:lnTo>
                <a:cubicBezTo>
                  <a:pt x="2645328" y="1269913"/>
                  <a:pt x="2639069" y="1280790"/>
                  <a:pt x="2634143" y="1292284"/>
                </a:cubicBezTo>
                <a:cubicBezTo>
                  <a:pt x="2630660" y="1300412"/>
                  <a:pt x="2629709" y="1309542"/>
                  <a:pt x="2625754" y="1317451"/>
                </a:cubicBezTo>
                <a:cubicBezTo>
                  <a:pt x="2621245" y="1326469"/>
                  <a:pt x="2614569" y="1334229"/>
                  <a:pt x="2608976" y="1342618"/>
                </a:cubicBezTo>
                <a:cubicBezTo>
                  <a:pt x="2606288" y="1353369"/>
                  <a:pt x="2598215" y="1389306"/>
                  <a:pt x="2592198" y="1401341"/>
                </a:cubicBezTo>
                <a:cubicBezTo>
                  <a:pt x="2587689" y="1410359"/>
                  <a:pt x="2579929" y="1417490"/>
                  <a:pt x="2575420" y="1426508"/>
                </a:cubicBezTo>
                <a:cubicBezTo>
                  <a:pt x="2540688" y="1495972"/>
                  <a:pt x="2598336" y="1404717"/>
                  <a:pt x="2550253" y="1476842"/>
                </a:cubicBezTo>
                <a:cubicBezTo>
                  <a:pt x="2534786" y="1538708"/>
                  <a:pt x="2551407" y="1482538"/>
                  <a:pt x="2525086" y="1543954"/>
                </a:cubicBezTo>
                <a:cubicBezTo>
                  <a:pt x="2504248" y="1592577"/>
                  <a:pt x="2532161" y="1545926"/>
                  <a:pt x="2499919" y="1594287"/>
                </a:cubicBezTo>
                <a:cubicBezTo>
                  <a:pt x="2479972" y="1654128"/>
                  <a:pt x="2508256" y="1581781"/>
                  <a:pt x="2466364" y="1644621"/>
                </a:cubicBezTo>
                <a:cubicBezTo>
                  <a:pt x="2461459" y="1651979"/>
                  <a:pt x="2462269" y="1662058"/>
                  <a:pt x="2457975" y="1669788"/>
                </a:cubicBezTo>
                <a:cubicBezTo>
                  <a:pt x="2448182" y="1687415"/>
                  <a:pt x="2435604" y="1703344"/>
                  <a:pt x="2424419" y="1720122"/>
                </a:cubicBezTo>
                <a:cubicBezTo>
                  <a:pt x="2418826" y="1728511"/>
                  <a:pt x="2410829" y="1735724"/>
                  <a:pt x="2407641" y="1745289"/>
                </a:cubicBezTo>
                <a:cubicBezTo>
                  <a:pt x="2404845" y="1753678"/>
                  <a:pt x="2404776" y="1763551"/>
                  <a:pt x="2399252" y="1770456"/>
                </a:cubicBezTo>
                <a:cubicBezTo>
                  <a:pt x="2392954" y="1778329"/>
                  <a:pt x="2382474" y="1781641"/>
                  <a:pt x="2374085" y="1787234"/>
                </a:cubicBezTo>
                <a:cubicBezTo>
                  <a:pt x="2368101" y="1805186"/>
                  <a:pt x="2364224" y="1824176"/>
                  <a:pt x="2348918" y="1837568"/>
                </a:cubicBezTo>
                <a:cubicBezTo>
                  <a:pt x="2325201" y="1858321"/>
                  <a:pt x="2281463" y="1884581"/>
                  <a:pt x="2248250" y="1887902"/>
                </a:cubicBezTo>
                <a:lnTo>
                  <a:pt x="2164360" y="1896291"/>
                </a:lnTo>
                <a:lnTo>
                  <a:pt x="1979802" y="1879513"/>
                </a:lnTo>
                <a:cubicBezTo>
                  <a:pt x="1954598" y="1877074"/>
                  <a:pt x="1929278" y="1875287"/>
                  <a:pt x="1904301" y="1871124"/>
                </a:cubicBezTo>
                <a:cubicBezTo>
                  <a:pt x="1895579" y="1869670"/>
                  <a:pt x="1887834" y="1864317"/>
                  <a:pt x="1879134" y="1862735"/>
                </a:cubicBezTo>
                <a:cubicBezTo>
                  <a:pt x="1856953" y="1858702"/>
                  <a:pt x="1834393" y="1857142"/>
                  <a:pt x="1812022" y="1854346"/>
                </a:cubicBezTo>
                <a:cubicBezTo>
                  <a:pt x="1704027" y="1823490"/>
                  <a:pt x="1804059" y="1848824"/>
                  <a:pt x="1686187" y="1829179"/>
                </a:cubicBezTo>
                <a:cubicBezTo>
                  <a:pt x="1674814" y="1827284"/>
                  <a:pt x="1663905" y="1823206"/>
                  <a:pt x="1652631" y="1820790"/>
                </a:cubicBezTo>
                <a:cubicBezTo>
                  <a:pt x="1624747" y="1814815"/>
                  <a:pt x="1596407" y="1810928"/>
                  <a:pt x="1568742" y="1804012"/>
                </a:cubicBezTo>
                <a:cubicBezTo>
                  <a:pt x="1557557" y="1801216"/>
                  <a:pt x="1546229" y="1798936"/>
                  <a:pt x="1535186" y="1795623"/>
                </a:cubicBezTo>
                <a:cubicBezTo>
                  <a:pt x="1518246" y="1790541"/>
                  <a:pt x="1502010" y="1783134"/>
                  <a:pt x="1484852" y="1778845"/>
                </a:cubicBezTo>
                <a:cubicBezTo>
                  <a:pt x="1473667" y="1776049"/>
                  <a:pt x="1462382" y="1773623"/>
                  <a:pt x="1451296" y="1770456"/>
                </a:cubicBezTo>
                <a:cubicBezTo>
                  <a:pt x="1404039" y="1756954"/>
                  <a:pt x="1448500" y="1767660"/>
                  <a:pt x="1392573" y="1745289"/>
                </a:cubicBezTo>
                <a:cubicBezTo>
                  <a:pt x="1376152" y="1738721"/>
                  <a:pt x="1359017" y="1734104"/>
                  <a:pt x="1342239" y="1728511"/>
                </a:cubicBezTo>
                <a:lnTo>
                  <a:pt x="1291905" y="1711733"/>
                </a:lnTo>
                <a:cubicBezTo>
                  <a:pt x="1283516" y="1708937"/>
                  <a:pt x="1274096" y="1708249"/>
                  <a:pt x="1266738" y="1703344"/>
                </a:cubicBezTo>
                <a:cubicBezTo>
                  <a:pt x="1258349" y="1697751"/>
                  <a:pt x="1250784" y="1690661"/>
                  <a:pt x="1241571" y="1686566"/>
                </a:cubicBezTo>
                <a:cubicBezTo>
                  <a:pt x="1225410" y="1679383"/>
                  <a:pt x="1208015" y="1675381"/>
                  <a:pt x="1191237" y="1669788"/>
                </a:cubicBezTo>
                <a:cubicBezTo>
                  <a:pt x="1182848" y="1666992"/>
                  <a:pt x="1174649" y="1663544"/>
                  <a:pt x="1166070" y="1661399"/>
                </a:cubicBezTo>
                <a:cubicBezTo>
                  <a:pt x="1154885" y="1658603"/>
                  <a:pt x="1143309" y="1657058"/>
                  <a:pt x="1132514" y="1653010"/>
                </a:cubicBezTo>
                <a:cubicBezTo>
                  <a:pt x="1044777" y="1620109"/>
                  <a:pt x="1151535" y="1649376"/>
                  <a:pt x="1065402" y="1627843"/>
                </a:cubicBezTo>
                <a:cubicBezTo>
                  <a:pt x="1054217" y="1619454"/>
                  <a:pt x="1044986" y="1607454"/>
                  <a:pt x="1031846" y="1602676"/>
                </a:cubicBezTo>
                <a:cubicBezTo>
                  <a:pt x="1013263" y="1595919"/>
                  <a:pt x="992775" y="1596470"/>
                  <a:pt x="973123" y="1594287"/>
                </a:cubicBezTo>
                <a:cubicBezTo>
                  <a:pt x="942425" y="1590876"/>
                  <a:pt x="911604" y="1588695"/>
                  <a:pt x="880844" y="1585899"/>
                </a:cubicBezTo>
                <a:cubicBezTo>
                  <a:pt x="827714" y="1591491"/>
                  <a:pt x="774877" y="1602676"/>
                  <a:pt x="721453" y="1602676"/>
                </a:cubicBezTo>
                <a:cubicBezTo>
                  <a:pt x="656895" y="1602676"/>
                  <a:pt x="592865" y="1590980"/>
                  <a:pt x="528507" y="1585899"/>
                </a:cubicBezTo>
                <a:cubicBezTo>
                  <a:pt x="486599" y="1582591"/>
                  <a:pt x="444617" y="1580306"/>
                  <a:pt x="402672" y="1577510"/>
                </a:cubicBezTo>
                <a:cubicBezTo>
                  <a:pt x="392407" y="1574944"/>
                  <a:pt x="332346" y="1561752"/>
                  <a:pt x="310393" y="1552343"/>
                </a:cubicBezTo>
                <a:cubicBezTo>
                  <a:pt x="207442" y="1508221"/>
                  <a:pt x="335920" y="1560912"/>
                  <a:pt x="251670" y="1518787"/>
                </a:cubicBezTo>
                <a:cubicBezTo>
                  <a:pt x="223387" y="1504645"/>
                  <a:pt x="222041" y="1516895"/>
                  <a:pt x="192947" y="1493620"/>
                </a:cubicBezTo>
                <a:cubicBezTo>
                  <a:pt x="174419" y="1478797"/>
                  <a:pt x="159391" y="1460064"/>
                  <a:pt x="142613" y="1443286"/>
                </a:cubicBezTo>
                <a:cubicBezTo>
                  <a:pt x="94798" y="1395471"/>
                  <a:pt x="117831" y="1422892"/>
                  <a:pt x="75501" y="1359396"/>
                </a:cubicBezTo>
                <a:lnTo>
                  <a:pt x="58723" y="1334229"/>
                </a:lnTo>
                <a:cubicBezTo>
                  <a:pt x="53130" y="1325840"/>
                  <a:pt x="45133" y="1318627"/>
                  <a:pt x="41945" y="1309062"/>
                </a:cubicBezTo>
                <a:cubicBezTo>
                  <a:pt x="36352" y="1292284"/>
                  <a:pt x="29456" y="1275886"/>
                  <a:pt x="25167" y="1258728"/>
                </a:cubicBezTo>
                <a:cubicBezTo>
                  <a:pt x="6244" y="1183037"/>
                  <a:pt x="15681" y="1213492"/>
                  <a:pt x="0" y="1166449"/>
                </a:cubicBezTo>
                <a:cubicBezTo>
                  <a:pt x="5593" y="1113319"/>
                  <a:pt x="7221" y="1059620"/>
                  <a:pt x="16778" y="1007058"/>
                </a:cubicBezTo>
                <a:cubicBezTo>
                  <a:pt x="18582" y="997138"/>
                  <a:pt x="27101" y="989636"/>
                  <a:pt x="33556" y="981891"/>
                </a:cubicBezTo>
                <a:cubicBezTo>
                  <a:pt x="48349" y="964140"/>
                  <a:pt x="63727" y="950944"/>
                  <a:pt x="83890" y="939946"/>
                </a:cubicBezTo>
                <a:cubicBezTo>
                  <a:pt x="105847" y="927969"/>
                  <a:pt x="127274" y="914299"/>
                  <a:pt x="151002" y="906390"/>
                </a:cubicBezTo>
                <a:cubicBezTo>
                  <a:pt x="159391" y="903594"/>
                  <a:pt x="168260" y="901956"/>
                  <a:pt x="176169" y="898001"/>
                </a:cubicBezTo>
                <a:cubicBezTo>
                  <a:pt x="185187" y="893492"/>
                  <a:pt x="191896" y="884763"/>
                  <a:pt x="201336" y="881223"/>
                </a:cubicBezTo>
                <a:cubicBezTo>
                  <a:pt x="214687" y="876216"/>
                  <a:pt x="229362" y="875927"/>
                  <a:pt x="243281" y="872834"/>
                </a:cubicBezTo>
                <a:cubicBezTo>
                  <a:pt x="254536" y="870333"/>
                  <a:pt x="265563" y="866861"/>
                  <a:pt x="276837" y="864445"/>
                </a:cubicBezTo>
                <a:cubicBezTo>
                  <a:pt x="304721" y="858470"/>
                  <a:pt x="333673" y="856685"/>
                  <a:pt x="360727" y="847667"/>
                </a:cubicBezTo>
                <a:cubicBezTo>
                  <a:pt x="377442" y="842095"/>
                  <a:pt x="402596" y="832996"/>
                  <a:pt x="419450" y="830889"/>
                </a:cubicBezTo>
                <a:cubicBezTo>
                  <a:pt x="452862" y="826712"/>
                  <a:pt x="486562" y="825296"/>
                  <a:pt x="520118" y="822500"/>
                </a:cubicBezTo>
                <a:cubicBezTo>
                  <a:pt x="542568" y="823520"/>
                  <a:pt x="898995" y="837115"/>
                  <a:pt x="1015068" y="847667"/>
                </a:cubicBezTo>
                <a:cubicBezTo>
                  <a:pt x="1052278" y="851050"/>
                  <a:pt x="1087278" y="859181"/>
                  <a:pt x="1124125" y="864445"/>
                </a:cubicBezTo>
                <a:cubicBezTo>
                  <a:pt x="1146443" y="867633"/>
                  <a:pt x="1169078" y="868679"/>
                  <a:pt x="1191237" y="872834"/>
                </a:cubicBezTo>
                <a:cubicBezTo>
                  <a:pt x="1213901" y="877084"/>
                  <a:pt x="1237724" y="879300"/>
                  <a:pt x="1258349" y="889612"/>
                </a:cubicBezTo>
                <a:cubicBezTo>
                  <a:pt x="1269534" y="895205"/>
                  <a:pt x="1279881" y="902954"/>
                  <a:pt x="1291905" y="906390"/>
                </a:cubicBezTo>
                <a:cubicBezTo>
                  <a:pt x="1319325" y="914224"/>
                  <a:pt x="1348741" y="914150"/>
                  <a:pt x="1375795" y="923168"/>
                </a:cubicBezTo>
                <a:cubicBezTo>
                  <a:pt x="1429791" y="941167"/>
                  <a:pt x="1373216" y="924136"/>
                  <a:pt x="1468074" y="939946"/>
                </a:cubicBezTo>
                <a:cubicBezTo>
                  <a:pt x="1479447" y="941841"/>
                  <a:pt x="1490286" y="946273"/>
                  <a:pt x="1501630" y="948335"/>
                </a:cubicBezTo>
                <a:cubicBezTo>
                  <a:pt x="1521084" y="951872"/>
                  <a:pt x="1540849" y="953473"/>
                  <a:pt x="1560353" y="956724"/>
                </a:cubicBezTo>
                <a:cubicBezTo>
                  <a:pt x="1621751" y="966957"/>
                  <a:pt x="1582083" y="960536"/>
                  <a:pt x="1627464" y="973502"/>
                </a:cubicBezTo>
                <a:cubicBezTo>
                  <a:pt x="1638550" y="976669"/>
                  <a:pt x="1649977" y="978578"/>
                  <a:pt x="1661020" y="981891"/>
                </a:cubicBezTo>
                <a:cubicBezTo>
                  <a:pt x="1677960" y="986973"/>
                  <a:pt x="1693805" y="996475"/>
                  <a:pt x="1711354" y="998669"/>
                </a:cubicBezTo>
                <a:lnTo>
                  <a:pt x="1778466" y="1007058"/>
                </a:lnTo>
                <a:cubicBezTo>
                  <a:pt x="1786855" y="1009854"/>
                  <a:pt x="1794859" y="1016544"/>
                  <a:pt x="1803633" y="1015447"/>
                </a:cubicBezTo>
                <a:cubicBezTo>
                  <a:pt x="1842466" y="1010593"/>
                  <a:pt x="1853626" y="990621"/>
                  <a:pt x="1879134" y="965113"/>
                </a:cubicBezTo>
                <a:cubicBezTo>
                  <a:pt x="1881930" y="953928"/>
                  <a:pt x="1885022" y="942812"/>
                  <a:pt x="1887523" y="931557"/>
                </a:cubicBezTo>
                <a:cubicBezTo>
                  <a:pt x="1890616" y="917638"/>
                  <a:pt x="1892160" y="903368"/>
                  <a:pt x="1895912" y="889612"/>
                </a:cubicBezTo>
                <a:cubicBezTo>
                  <a:pt x="1900565" y="872550"/>
                  <a:pt x="1912690" y="839278"/>
                  <a:pt x="1912690" y="839278"/>
                </a:cubicBezTo>
                <a:cubicBezTo>
                  <a:pt x="1918283" y="794537"/>
                  <a:pt x="1918532" y="748797"/>
                  <a:pt x="1929468" y="705054"/>
                </a:cubicBezTo>
                <a:cubicBezTo>
                  <a:pt x="1932264" y="693869"/>
                  <a:pt x="1935596" y="682804"/>
                  <a:pt x="1937857" y="671499"/>
                </a:cubicBezTo>
                <a:cubicBezTo>
                  <a:pt x="1941193" y="654820"/>
                  <a:pt x="1942556" y="637769"/>
                  <a:pt x="1946246" y="621165"/>
                </a:cubicBezTo>
                <a:cubicBezTo>
                  <a:pt x="1955087" y="581379"/>
                  <a:pt x="1971772" y="578144"/>
                  <a:pt x="1988191" y="528886"/>
                </a:cubicBezTo>
                <a:cubicBezTo>
                  <a:pt x="1990987" y="520497"/>
                  <a:pt x="1992921" y="511769"/>
                  <a:pt x="1996580" y="503719"/>
                </a:cubicBezTo>
                <a:cubicBezTo>
                  <a:pt x="2006930" y="480950"/>
                  <a:pt x="2024070" y="460871"/>
                  <a:pt x="2030136" y="436607"/>
                </a:cubicBezTo>
                <a:cubicBezTo>
                  <a:pt x="2038669" y="402474"/>
                  <a:pt x="2036502" y="400830"/>
                  <a:pt x="2055303" y="369495"/>
                </a:cubicBezTo>
                <a:cubicBezTo>
                  <a:pt x="2065678" y="352204"/>
                  <a:pt x="2079841" y="337197"/>
                  <a:pt x="2088859" y="319161"/>
                </a:cubicBezTo>
                <a:cubicBezTo>
                  <a:pt x="2094452" y="307976"/>
                  <a:pt x="2099009" y="296210"/>
                  <a:pt x="2105637" y="285605"/>
                </a:cubicBezTo>
                <a:cubicBezTo>
                  <a:pt x="2113047" y="273749"/>
                  <a:pt x="2122786" y="263503"/>
                  <a:pt x="2130804" y="252049"/>
                </a:cubicBezTo>
                <a:cubicBezTo>
                  <a:pt x="2142368" y="235529"/>
                  <a:pt x="2153175" y="218493"/>
                  <a:pt x="2164360" y="201715"/>
                </a:cubicBezTo>
                <a:lnTo>
                  <a:pt x="2181138" y="176548"/>
                </a:lnTo>
                <a:cubicBezTo>
                  <a:pt x="2186731" y="168159"/>
                  <a:pt x="2189527" y="156974"/>
                  <a:pt x="2197916" y="151381"/>
                </a:cubicBezTo>
                <a:lnTo>
                  <a:pt x="2223083" y="134603"/>
                </a:lnTo>
                <a:cubicBezTo>
                  <a:pt x="2254084" y="88102"/>
                  <a:pt x="2222124" y="124883"/>
                  <a:pt x="2265028" y="101047"/>
                </a:cubicBezTo>
                <a:cubicBezTo>
                  <a:pt x="2282655" y="91254"/>
                  <a:pt x="2295799" y="72382"/>
                  <a:pt x="2315362" y="67491"/>
                </a:cubicBezTo>
                <a:cubicBezTo>
                  <a:pt x="2326547" y="64695"/>
                  <a:pt x="2337832" y="62269"/>
                  <a:pt x="2348918" y="59102"/>
                </a:cubicBezTo>
                <a:cubicBezTo>
                  <a:pt x="2405164" y="43032"/>
                  <a:pt x="2341508" y="53873"/>
                  <a:pt x="2441197" y="33935"/>
                </a:cubicBezTo>
                <a:cubicBezTo>
                  <a:pt x="2455179" y="31139"/>
                  <a:pt x="2468994" y="27315"/>
                  <a:pt x="2483142" y="25546"/>
                </a:cubicBezTo>
                <a:cubicBezTo>
                  <a:pt x="2513790" y="21715"/>
                  <a:pt x="2544571" y="18662"/>
                  <a:pt x="2575420" y="17157"/>
                </a:cubicBezTo>
                <a:cubicBezTo>
                  <a:pt x="2659257" y="13067"/>
                  <a:pt x="2743200" y="11564"/>
                  <a:pt x="2827090" y="8768"/>
                </a:cubicBezTo>
                <a:cubicBezTo>
                  <a:pt x="2866239" y="5972"/>
                  <a:pt x="2905348" y="-1798"/>
                  <a:pt x="2944536" y="379"/>
                </a:cubicBezTo>
                <a:cubicBezTo>
                  <a:pt x="2957022" y="1073"/>
                  <a:pt x="2965590" y="16879"/>
                  <a:pt x="2978092" y="17157"/>
                </a:cubicBezTo>
                <a:cubicBezTo>
                  <a:pt x="3344332" y="25296"/>
                  <a:pt x="3710731" y="22750"/>
                  <a:pt x="4077050" y="25546"/>
                </a:cubicBezTo>
                <a:cubicBezTo>
                  <a:pt x="4097647" y="30695"/>
                  <a:pt x="4132434" y="39957"/>
                  <a:pt x="4152551" y="42324"/>
                </a:cubicBezTo>
                <a:cubicBezTo>
                  <a:pt x="4256436" y="54546"/>
                  <a:pt x="4393746" y="55732"/>
                  <a:pt x="4488110" y="59102"/>
                </a:cubicBezTo>
                <a:cubicBezTo>
                  <a:pt x="4551368" y="80188"/>
                  <a:pt x="4473395" y="51744"/>
                  <a:pt x="4538444" y="84269"/>
                </a:cubicBezTo>
                <a:cubicBezTo>
                  <a:pt x="4546353" y="88224"/>
                  <a:pt x="4555483" y="89175"/>
                  <a:pt x="4563611" y="92658"/>
                </a:cubicBezTo>
                <a:cubicBezTo>
                  <a:pt x="4636175" y="123757"/>
                  <a:pt x="4563313" y="98151"/>
                  <a:pt x="4622334" y="117825"/>
                </a:cubicBezTo>
                <a:cubicBezTo>
                  <a:pt x="4632590" y="138338"/>
                  <a:pt x="4641068" y="158762"/>
                  <a:pt x="4655890" y="176548"/>
                </a:cubicBezTo>
                <a:cubicBezTo>
                  <a:pt x="4663485" y="185662"/>
                  <a:pt x="4673336" y="192707"/>
                  <a:pt x="4681057" y="201715"/>
                </a:cubicBezTo>
                <a:cubicBezTo>
                  <a:pt x="4687458" y="209183"/>
                  <a:pt x="4716363" y="248266"/>
                  <a:pt x="4723002" y="260438"/>
                </a:cubicBezTo>
                <a:cubicBezTo>
                  <a:pt x="4734979" y="282395"/>
                  <a:pt x="4748649" y="303822"/>
                  <a:pt x="4756558" y="327550"/>
                </a:cubicBezTo>
                <a:cubicBezTo>
                  <a:pt x="4762151" y="344328"/>
                  <a:pt x="4769868" y="360542"/>
                  <a:pt x="4773336" y="377884"/>
                </a:cubicBezTo>
                <a:cubicBezTo>
                  <a:pt x="4776132" y="391866"/>
                  <a:pt x="4777628" y="406172"/>
                  <a:pt x="4781725" y="419829"/>
                </a:cubicBezTo>
                <a:cubicBezTo>
                  <a:pt x="4786052" y="434253"/>
                  <a:pt x="4792910" y="447792"/>
                  <a:pt x="4798503" y="461774"/>
                </a:cubicBezTo>
                <a:cubicBezTo>
                  <a:pt x="4801299" y="506515"/>
                  <a:pt x="4807959" y="551182"/>
                  <a:pt x="4806892" y="595998"/>
                </a:cubicBezTo>
                <a:cubicBezTo>
                  <a:pt x="4806664" y="605558"/>
                  <a:pt x="4795527" y="803823"/>
                  <a:pt x="4781725" y="872834"/>
                </a:cubicBezTo>
                <a:cubicBezTo>
                  <a:pt x="4779991" y="881505"/>
                  <a:pt x="4775070" y="889330"/>
                  <a:pt x="4773336" y="898001"/>
                </a:cubicBezTo>
                <a:cubicBezTo>
                  <a:pt x="4766664" y="931359"/>
                  <a:pt x="4771772" y="968242"/>
                  <a:pt x="4756558" y="998669"/>
                </a:cubicBezTo>
                <a:cubicBezTo>
                  <a:pt x="4748169" y="1015447"/>
                  <a:pt x="4739009" y="1031861"/>
                  <a:pt x="4731391" y="1049003"/>
                </a:cubicBezTo>
                <a:cubicBezTo>
                  <a:pt x="4727800" y="1057084"/>
                  <a:pt x="4726957" y="1066261"/>
                  <a:pt x="4723002" y="1074170"/>
                </a:cubicBezTo>
                <a:cubicBezTo>
                  <a:pt x="4718493" y="1083188"/>
                  <a:pt x="4710733" y="1090319"/>
                  <a:pt x="4706224" y="1099337"/>
                </a:cubicBezTo>
                <a:cubicBezTo>
                  <a:pt x="4702269" y="1107246"/>
                  <a:pt x="4701494" y="1116454"/>
                  <a:pt x="4697835" y="1124504"/>
                </a:cubicBezTo>
                <a:cubicBezTo>
                  <a:pt x="4687485" y="1147273"/>
                  <a:pt x="4675464" y="1169245"/>
                  <a:pt x="4664279" y="1191616"/>
                </a:cubicBezTo>
                <a:cubicBezTo>
                  <a:pt x="4658686" y="1202801"/>
                  <a:pt x="4651456" y="1213308"/>
                  <a:pt x="4647501" y="1225172"/>
                </a:cubicBezTo>
                <a:cubicBezTo>
                  <a:pt x="4641908" y="1241950"/>
                  <a:pt x="4637690" y="1259250"/>
                  <a:pt x="4630723" y="1275506"/>
                </a:cubicBezTo>
                <a:cubicBezTo>
                  <a:pt x="4613081" y="1316670"/>
                  <a:pt x="4592820" y="1343128"/>
                  <a:pt x="4580389" y="1384563"/>
                </a:cubicBezTo>
                <a:cubicBezTo>
                  <a:pt x="4576292" y="1398220"/>
                  <a:pt x="4576509" y="1412981"/>
                  <a:pt x="4572000" y="1426508"/>
                </a:cubicBezTo>
                <a:cubicBezTo>
                  <a:pt x="4568045" y="1438372"/>
                  <a:pt x="4560148" y="1448570"/>
                  <a:pt x="4555222" y="1460064"/>
                </a:cubicBezTo>
                <a:cubicBezTo>
                  <a:pt x="4546602" y="1480178"/>
                  <a:pt x="4544525" y="1497502"/>
                  <a:pt x="4538444" y="1518787"/>
                </a:cubicBezTo>
                <a:cubicBezTo>
                  <a:pt x="4536015" y="1527290"/>
                  <a:pt x="4533160" y="1535674"/>
                  <a:pt x="4530055" y="1543954"/>
                </a:cubicBezTo>
                <a:cubicBezTo>
                  <a:pt x="4524768" y="1558054"/>
                  <a:pt x="4517604" y="1571475"/>
                  <a:pt x="4513277" y="1585899"/>
                </a:cubicBezTo>
                <a:cubicBezTo>
                  <a:pt x="4505251" y="1612652"/>
                  <a:pt x="4501023" y="1661683"/>
                  <a:pt x="4496499" y="1686566"/>
                </a:cubicBezTo>
                <a:cubicBezTo>
                  <a:pt x="4494437" y="1697910"/>
                  <a:pt x="4490172" y="1708778"/>
                  <a:pt x="4488110" y="1720122"/>
                </a:cubicBezTo>
                <a:cubicBezTo>
                  <a:pt x="4484573" y="1739576"/>
                  <a:pt x="4482972" y="1759341"/>
                  <a:pt x="4479721" y="1778845"/>
                </a:cubicBezTo>
                <a:cubicBezTo>
                  <a:pt x="4477377" y="1792910"/>
                  <a:pt x="4473216" y="1806657"/>
                  <a:pt x="4471332" y="1820790"/>
                </a:cubicBezTo>
                <a:cubicBezTo>
                  <a:pt x="4451716" y="1967907"/>
                  <a:pt x="4473431" y="1852242"/>
                  <a:pt x="4454554" y="1946625"/>
                </a:cubicBezTo>
                <a:cubicBezTo>
                  <a:pt x="4451758" y="1982977"/>
                  <a:pt x="4448763" y="2019315"/>
                  <a:pt x="4446165" y="2055682"/>
                </a:cubicBezTo>
                <a:cubicBezTo>
                  <a:pt x="4443170" y="2097613"/>
                  <a:pt x="4441582" y="2139652"/>
                  <a:pt x="4437776" y="2181517"/>
                </a:cubicBezTo>
                <a:cubicBezTo>
                  <a:pt x="4435986" y="2201209"/>
                  <a:pt x="4431697" y="2220602"/>
                  <a:pt x="4429387" y="2240240"/>
                </a:cubicBezTo>
                <a:cubicBezTo>
                  <a:pt x="4426103" y="2268150"/>
                  <a:pt x="4423794" y="2296167"/>
                  <a:pt x="4420998" y="2324130"/>
                </a:cubicBezTo>
                <a:cubicBezTo>
                  <a:pt x="4422450" y="2349546"/>
                  <a:pt x="4424487" y="2570529"/>
                  <a:pt x="4446165" y="2668078"/>
                </a:cubicBezTo>
                <a:cubicBezTo>
                  <a:pt x="4448083" y="2676710"/>
                  <a:pt x="4452227" y="2684714"/>
                  <a:pt x="4454554" y="2693245"/>
                </a:cubicBezTo>
                <a:cubicBezTo>
                  <a:pt x="4491806" y="2829835"/>
                  <a:pt x="4451561" y="2708632"/>
                  <a:pt x="4488110" y="2793913"/>
                </a:cubicBezTo>
                <a:cubicBezTo>
                  <a:pt x="4491593" y="2802041"/>
                  <a:pt x="4492205" y="2811350"/>
                  <a:pt x="4496499" y="2819080"/>
                </a:cubicBezTo>
                <a:lnTo>
                  <a:pt x="4546833" y="2894581"/>
                </a:lnTo>
                <a:cubicBezTo>
                  <a:pt x="4552426" y="2902970"/>
                  <a:pt x="4559102" y="2910730"/>
                  <a:pt x="4563611" y="2919748"/>
                </a:cubicBezTo>
                <a:cubicBezTo>
                  <a:pt x="4569204" y="2930933"/>
                  <a:pt x="4573120" y="2943128"/>
                  <a:pt x="4580389" y="2953304"/>
                </a:cubicBezTo>
                <a:cubicBezTo>
                  <a:pt x="4587285" y="2962958"/>
                  <a:pt x="4597167" y="2970082"/>
                  <a:pt x="4605556" y="2978471"/>
                </a:cubicBezTo>
                <a:cubicBezTo>
                  <a:pt x="4608352" y="2989656"/>
                  <a:pt x="4607550" y="3002434"/>
                  <a:pt x="4613945" y="3012027"/>
                </a:cubicBezTo>
                <a:cubicBezTo>
                  <a:pt x="4619538" y="3020416"/>
                  <a:pt x="4631983" y="3021676"/>
                  <a:pt x="4639112" y="3028805"/>
                </a:cubicBezTo>
                <a:cubicBezTo>
                  <a:pt x="4646241" y="3035934"/>
                  <a:pt x="4650030" y="3045768"/>
                  <a:pt x="4655890" y="3053972"/>
                </a:cubicBezTo>
                <a:cubicBezTo>
                  <a:pt x="4664017" y="3065349"/>
                  <a:pt x="4673039" y="3076074"/>
                  <a:pt x="4681057" y="3087528"/>
                </a:cubicBezTo>
                <a:cubicBezTo>
                  <a:pt x="4692621" y="3104048"/>
                  <a:pt x="4703428" y="3121084"/>
                  <a:pt x="4714613" y="3137862"/>
                </a:cubicBezTo>
                <a:cubicBezTo>
                  <a:pt x="4720206" y="3146251"/>
                  <a:pt x="4728203" y="3153464"/>
                  <a:pt x="4731391" y="3163029"/>
                </a:cubicBezTo>
                <a:cubicBezTo>
                  <a:pt x="4738214" y="3183498"/>
                  <a:pt x="4740296" y="3197101"/>
                  <a:pt x="4756558" y="3213363"/>
                </a:cubicBezTo>
                <a:cubicBezTo>
                  <a:pt x="4766445" y="3223250"/>
                  <a:pt x="4778929" y="3230141"/>
                  <a:pt x="4790114" y="3238530"/>
                </a:cubicBezTo>
                <a:cubicBezTo>
                  <a:pt x="4802099" y="3268492"/>
                  <a:pt x="4807995" y="3286600"/>
                  <a:pt x="4823670" y="3314031"/>
                </a:cubicBezTo>
                <a:cubicBezTo>
                  <a:pt x="4828672" y="3322785"/>
                  <a:pt x="4835620" y="3330347"/>
                  <a:pt x="4840448" y="3339198"/>
                </a:cubicBezTo>
                <a:cubicBezTo>
                  <a:pt x="4852425" y="3361155"/>
                  <a:pt x="4862819" y="3383939"/>
                  <a:pt x="4874004" y="3406310"/>
                </a:cubicBezTo>
                <a:cubicBezTo>
                  <a:pt x="4879597" y="3417495"/>
                  <a:pt x="4884348" y="3429142"/>
                  <a:pt x="4890782" y="3439865"/>
                </a:cubicBezTo>
                <a:lnTo>
                  <a:pt x="4915949" y="3481810"/>
                </a:lnTo>
                <a:cubicBezTo>
                  <a:pt x="4937482" y="3567943"/>
                  <a:pt x="4908215" y="3461185"/>
                  <a:pt x="4941116" y="3548922"/>
                </a:cubicBezTo>
                <a:cubicBezTo>
                  <a:pt x="4949180" y="3570425"/>
                  <a:pt x="4947754" y="3587364"/>
                  <a:pt x="4957894" y="3607645"/>
                </a:cubicBezTo>
                <a:cubicBezTo>
                  <a:pt x="4962403" y="3616663"/>
                  <a:pt x="4969079" y="3624423"/>
                  <a:pt x="4974672" y="3632812"/>
                </a:cubicBezTo>
                <a:cubicBezTo>
                  <a:pt x="4977468" y="3643997"/>
                  <a:pt x="4979894" y="3655282"/>
                  <a:pt x="4983061" y="3666368"/>
                </a:cubicBezTo>
                <a:cubicBezTo>
                  <a:pt x="4985490" y="3674871"/>
                  <a:pt x="4989305" y="3682956"/>
                  <a:pt x="4991450" y="3691535"/>
                </a:cubicBezTo>
                <a:cubicBezTo>
                  <a:pt x="4994908" y="3705368"/>
                  <a:pt x="4995330" y="3719953"/>
                  <a:pt x="4999839" y="3733480"/>
                </a:cubicBezTo>
                <a:cubicBezTo>
                  <a:pt x="5003794" y="3745344"/>
                  <a:pt x="5011691" y="3755542"/>
                  <a:pt x="5016617" y="3767036"/>
                </a:cubicBezTo>
                <a:cubicBezTo>
                  <a:pt x="5020100" y="3775164"/>
                  <a:pt x="5022210" y="3783814"/>
                  <a:pt x="5025006" y="3792203"/>
                </a:cubicBezTo>
                <a:cubicBezTo>
                  <a:pt x="5027802" y="3828555"/>
                  <a:pt x="5035051" y="3864838"/>
                  <a:pt x="5033395" y="3901260"/>
                </a:cubicBezTo>
                <a:cubicBezTo>
                  <a:pt x="5031768" y="3937064"/>
                  <a:pt x="5011745" y="3991378"/>
                  <a:pt x="4999839" y="4027095"/>
                </a:cubicBezTo>
                <a:cubicBezTo>
                  <a:pt x="4997043" y="4035484"/>
                  <a:pt x="4997703" y="4046009"/>
                  <a:pt x="4991450" y="4052262"/>
                </a:cubicBezTo>
                <a:cubicBezTo>
                  <a:pt x="4901606" y="4142106"/>
                  <a:pt x="5037972" y="4003367"/>
                  <a:pt x="4941116" y="4110985"/>
                </a:cubicBezTo>
                <a:cubicBezTo>
                  <a:pt x="4925243" y="4128622"/>
                  <a:pt x="4903944" y="4141576"/>
                  <a:pt x="4890782" y="4161319"/>
                </a:cubicBezTo>
                <a:cubicBezTo>
                  <a:pt x="4885189" y="4169708"/>
                  <a:pt x="4882554" y="4181142"/>
                  <a:pt x="4874004" y="4186486"/>
                </a:cubicBezTo>
                <a:cubicBezTo>
                  <a:pt x="4859007" y="4195859"/>
                  <a:pt x="4839488" y="4195355"/>
                  <a:pt x="4823670" y="4203264"/>
                </a:cubicBezTo>
                <a:cubicBezTo>
                  <a:pt x="4812485" y="4208857"/>
                  <a:pt x="4801978" y="4216087"/>
                  <a:pt x="4790114" y="4220042"/>
                </a:cubicBezTo>
                <a:cubicBezTo>
                  <a:pt x="4768238" y="4227334"/>
                  <a:pt x="4723002" y="4236820"/>
                  <a:pt x="4723002" y="4236820"/>
                </a:cubicBezTo>
                <a:cubicBezTo>
                  <a:pt x="4689446" y="4231227"/>
                  <a:pt x="4656184" y="4223427"/>
                  <a:pt x="4622334" y="4220042"/>
                </a:cubicBezTo>
                <a:cubicBezTo>
                  <a:pt x="4572173" y="4215026"/>
                  <a:pt x="4521606" y="4215377"/>
                  <a:pt x="4471332" y="4211653"/>
                </a:cubicBezTo>
                <a:cubicBezTo>
                  <a:pt x="4446079" y="4209782"/>
                  <a:pt x="4420998" y="4206060"/>
                  <a:pt x="4395831" y="4203264"/>
                </a:cubicBezTo>
                <a:lnTo>
                  <a:pt x="4295164" y="4169708"/>
                </a:lnTo>
                <a:lnTo>
                  <a:pt x="4269997" y="4161319"/>
                </a:lnTo>
                <a:cubicBezTo>
                  <a:pt x="4242177" y="4152046"/>
                  <a:pt x="4211274" y="4154328"/>
                  <a:pt x="4194496" y="414454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Now out of these paths, let’s expand our cloud to the vertex with shortest distance. </a:t>
            </a:r>
            <a:r>
              <a:rPr lang="en-US" sz="1800" b="1" dirty="0"/>
              <a:t>G</a:t>
            </a:r>
          </a:p>
          <a:p>
            <a:pPr marL="45720" indent="0">
              <a:buNone/>
            </a:pPr>
            <a:r>
              <a:rPr lang="en-US" sz="1800" dirty="0"/>
              <a:t>Now we’ve solidified the shortest path from A to G as [A, B, C, E, D, G] with a distance of 36.</a:t>
            </a:r>
          </a:p>
          <a:p>
            <a:pPr marL="45720" indent="0">
              <a:buNone/>
            </a:pPr>
            <a:endParaRPr lang="en-US" sz="1800" b="1"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extLst>
              <p:ext uri="{D42A27DB-BD31-4B8C-83A1-F6EECF244321}">
                <p14:modId xmlns:p14="http://schemas.microsoft.com/office/powerpoint/2010/main" val="3837576154"/>
              </p:ext>
            </p:extLst>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1" dirty="0"/>
                        <a:t>A, B, C, E, D,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3084099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E6BDB4-7CC2-4DC8-9D34-1D20ED18D917}"/>
              </a:ext>
            </a:extLst>
          </p:cNvPr>
          <p:cNvSpPr/>
          <p:nvPr/>
        </p:nvSpPr>
        <p:spPr>
          <a:xfrm>
            <a:off x="3456264" y="1610307"/>
            <a:ext cx="5033638" cy="4236820"/>
          </a:xfrm>
          <a:custGeom>
            <a:avLst/>
            <a:gdLst>
              <a:gd name="connsiteX0" fmla="*/ 4194496 w 5033638"/>
              <a:gd name="connsiteY0" fmla="*/ 4144541 h 4236820"/>
              <a:gd name="connsiteX1" fmla="*/ 4169329 w 5033638"/>
              <a:gd name="connsiteY1" fmla="*/ 4102596 h 4236820"/>
              <a:gd name="connsiteX2" fmla="*/ 4144162 w 5033638"/>
              <a:gd name="connsiteY2" fmla="*/ 4077429 h 4236820"/>
              <a:gd name="connsiteX3" fmla="*/ 4102217 w 5033638"/>
              <a:gd name="connsiteY3" fmla="*/ 4010317 h 4236820"/>
              <a:gd name="connsiteX4" fmla="*/ 4077050 w 5033638"/>
              <a:gd name="connsiteY4" fmla="*/ 3959983 h 4236820"/>
              <a:gd name="connsiteX5" fmla="*/ 4060272 w 5033638"/>
              <a:gd name="connsiteY5" fmla="*/ 3926427 h 4236820"/>
              <a:gd name="connsiteX6" fmla="*/ 4035105 w 5033638"/>
              <a:gd name="connsiteY6" fmla="*/ 3901260 h 4236820"/>
              <a:gd name="connsiteX7" fmla="*/ 3993160 w 5033638"/>
              <a:gd name="connsiteY7" fmla="*/ 3859315 h 4236820"/>
              <a:gd name="connsiteX8" fmla="*/ 3959604 w 5033638"/>
              <a:gd name="connsiteY8" fmla="*/ 3808981 h 4236820"/>
              <a:gd name="connsiteX9" fmla="*/ 3942826 w 5033638"/>
              <a:gd name="connsiteY9" fmla="*/ 3783814 h 4236820"/>
              <a:gd name="connsiteX10" fmla="*/ 3917659 w 5033638"/>
              <a:gd name="connsiteY10" fmla="*/ 3758647 h 4236820"/>
              <a:gd name="connsiteX11" fmla="*/ 3858936 w 5033638"/>
              <a:gd name="connsiteY11" fmla="*/ 3691535 h 4236820"/>
              <a:gd name="connsiteX12" fmla="*/ 3808602 w 5033638"/>
              <a:gd name="connsiteY12" fmla="*/ 3624423 h 4236820"/>
              <a:gd name="connsiteX13" fmla="*/ 3791824 w 5033638"/>
              <a:gd name="connsiteY13" fmla="*/ 3590867 h 4236820"/>
              <a:gd name="connsiteX14" fmla="*/ 3766657 w 5033638"/>
              <a:gd name="connsiteY14" fmla="*/ 3565700 h 4236820"/>
              <a:gd name="connsiteX15" fmla="*/ 3724712 w 5033638"/>
              <a:gd name="connsiteY15" fmla="*/ 3523755 h 4236820"/>
              <a:gd name="connsiteX16" fmla="*/ 3707934 w 5033638"/>
              <a:gd name="connsiteY16" fmla="*/ 3498588 h 4236820"/>
              <a:gd name="connsiteX17" fmla="*/ 3657600 w 5033638"/>
              <a:gd name="connsiteY17" fmla="*/ 3456643 h 4236820"/>
              <a:gd name="connsiteX18" fmla="*/ 3640822 w 5033638"/>
              <a:gd name="connsiteY18" fmla="*/ 3431476 h 4236820"/>
              <a:gd name="connsiteX19" fmla="*/ 3590488 w 5033638"/>
              <a:gd name="connsiteY19" fmla="*/ 3397921 h 4236820"/>
              <a:gd name="connsiteX20" fmla="*/ 3523376 w 5033638"/>
              <a:gd name="connsiteY20" fmla="*/ 3355976 h 4236820"/>
              <a:gd name="connsiteX21" fmla="*/ 3498209 w 5033638"/>
              <a:gd name="connsiteY21" fmla="*/ 3339198 h 4236820"/>
              <a:gd name="connsiteX22" fmla="*/ 3447875 w 5033638"/>
              <a:gd name="connsiteY22" fmla="*/ 3322420 h 4236820"/>
              <a:gd name="connsiteX23" fmla="*/ 3254929 w 5033638"/>
              <a:gd name="connsiteY23" fmla="*/ 3305642 h 4236820"/>
              <a:gd name="connsiteX24" fmla="*/ 3020037 w 5033638"/>
              <a:gd name="connsiteY24" fmla="*/ 3322420 h 4236820"/>
              <a:gd name="connsiteX25" fmla="*/ 2927758 w 5033638"/>
              <a:gd name="connsiteY25" fmla="*/ 3330809 h 4236820"/>
              <a:gd name="connsiteX26" fmla="*/ 2499919 w 5033638"/>
              <a:gd name="connsiteY26" fmla="*/ 3347587 h 4236820"/>
              <a:gd name="connsiteX27" fmla="*/ 2290195 w 5033638"/>
              <a:gd name="connsiteY27" fmla="*/ 3364365 h 4236820"/>
              <a:gd name="connsiteX28" fmla="*/ 1946246 w 5033638"/>
              <a:gd name="connsiteY28" fmla="*/ 3347587 h 4236820"/>
              <a:gd name="connsiteX29" fmla="*/ 1862356 w 5033638"/>
              <a:gd name="connsiteY29" fmla="*/ 3339198 h 4236820"/>
              <a:gd name="connsiteX30" fmla="*/ 1812022 w 5033638"/>
              <a:gd name="connsiteY30" fmla="*/ 3330809 h 4236820"/>
              <a:gd name="connsiteX31" fmla="*/ 1770077 w 5033638"/>
              <a:gd name="connsiteY31" fmla="*/ 3322420 h 4236820"/>
              <a:gd name="connsiteX32" fmla="*/ 1686187 w 5033638"/>
              <a:gd name="connsiteY32" fmla="*/ 3314031 h 4236820"/>
              <a:gd name="connsiteX33" fmla="*/ 1619075 w 5033638"/>
              <a:gd name="connsiteY33" fmla="*/ 3297253 h 4236820"/>
              <a:gd name="connsiteX34" fmla="*/ 1560353 w 5033638"/>
              <a:gd name="connsiteY34" fmla="*/ 3288864 h 4236820"/>
              <a:gd name="connsiteX35" fmla="*/ 1484852 w 5033638"/>
              <a:gd name="connsiteY35" fmla="*/ 3263697 h 4236820"/>
              <a:gd name="connsiteX36" fmla="*/ 1459685 w 5033638"/>
              <a:gd name="connsiteY36" fmla="*/ 3255308 h 4236820"/>
              <a:gd name="connsiteX37" fmla="*/ 1434518 w 5033638"/>
              <a:gd name="connsiteY37" fmla="*/ 3238530 h 4236820"/>
              <a:gd name="connsiteX38" fmla="*/ 1409351 w 5033638"/>
              <a:gd name="connsiteY38" fmla="*/ 3230141 h 4236820"/>
              <a:gd name="connsiteX39" fmla="*/ 1359017 w 5033638"/>
              <a:gd name="connsiteY39" fmla="*/ 3196585 h 4236820"/>
              <a:gd name="connsiteX40" fmla="*/ 1333850 w 5033638"/>
              <a:gd name="connsiteY40" fmla="*/ 3179807 h 4236820"/>
              <a:gd name="connsiteX41" fmla="*/ 1317072 w 5033638"/>
              <a:gd name="connsiteY41" fmla="*/ 3154640 h 4236820"/>
              <a:gd name="connsiteX42" fmla="*/ 1291905 w 5033638"/>
              <a:gd name="connsiteY42" fmla="*/ 3137862 h 4236820"/>
              <a:gd name="connsiteX43" fmla="*/ 1275127 w 5033638"/>
              <a:gd name="connsiteY43" fmla="*/ 3087528 h 4236820"/>
              <a:gd name="connsiteX44" fmla="*/ 1249960 w 5033638"/>
              <a:gd name="connsiteY44" fmla="*/ 3037194 h 4236820"/>
              <a:gd name="connsiteX45" fmla="*/ 1233182 w 5033638"/>
              <a:gd name="connsiteY45" fmla="*/ 3012027 h 4236820"/>
              <a:gd name="connsiteX46" fmla="*/ 1208015 w 5033638"/>
              <a:gd name="connsiteY46" fmla="*/ 2961693 h 4236820"/>
              <a:gd name="connsiteX47" fmla="*/ 1216404 w 5033638"/>
              <a:gd name="connsiteY47" fmla="*/ 2768746 h 4236820"/>
              <a:gd name="connsiteX48" fmla="*/ 1241571 w 5033638"/>
              <a:gd name="connsiteY48" fmla="*/ 2735190 h 4236820"/>
              <a:gd name="connsiteX49" fmla="*/ 1342239 w 5033638"/>
              <a:gd name="connsiteY49" fmla="*/ 2684856 h 4236820"/>
              <a:gd name="connsiteX50" fmla="*/ 1392573 w 5033638"/>
              <a:gd name="connsiteY50" fmla="*/ 2659689 h 4236820"/>
              <a:gd name="connsiteX51" fmla="*/ 1426129 w 5033638"/>
              <a:gd name="connsiteY51" fmla="*/ 2651300 h 4236820"/>
              <a:gd name="connsiteX52" fmla="*/ 1501630 w 5033638"/>
              <a:gd name="connsiteY52" fmla="*/ 2634522 h 4236820"/>
              <a:gd name="connsiteX53" fmla="*/ 1585519 w 5033638"/>
              <a:gd name="connsiteY53" fmla="*/ 2617744 h 4236820"/>
              <a:gd name="connsiteX54" fmla="*/ 1669409 w 5033638"/>
              <a:gd name="connsiteY54" fmla="*/ 2609355 h 4236820"/>
              <a:gd name="connsiteX55" fmla="*/ 2021747 w 5033638"/>
              <a:gd name="connsiteY55" fmla="*/ 2634522 h 4236820"/>
              <a:gd name="connsiteX56" fmla="*/ 2055303 w 5033638"/>
              <a:gd name="connsiteY56" fmla="*/ 2642911 h 4236820"/>
              <a:gd name="connsiteX57" fmla="*/ 2323751 w 5033638"/>
              <a:gd name="connsiteY57" fmla="*/ 2651300 h 4236820"/>
              <a:gd name="connsiteX58" fmla="*/ 2541864 w 5033638"/>
              <a:gd name="connsiteY58" fmla="*/ 2659689 h 4236820"/>
              <a:gd name="connsiteX59" fmla="*/ 2860646 w 5033638"/>
              <a:gd name="connsiteY59" fmla="*/ 2642911 h 4236820"/>
              <a:gd name="connsiteX60" fmla="*/ 3036815 w 5033638"/>
              <a:gd name="connsiteY60" fmla="*/ 2626133 h 4236820"/>
              <a:gd name="connsiteX61" fmla="*/ 3087149 w 5033638"/>
              <a:gd name="connsiteY61" fmla="*/ 2609355 h 4236820"/>
              <a:gd name="connsiteX62" fmla="*/ 3120705 w 5033638"/>
              <a:gd name="connsiteY62" fmla="*/ 2592577 h 4236820"/>
              <a:gd name="connsiteX63" fmla="*/ 3179428 w 5033638"/>
              <a:gd name="connsiteY63" fmla="*/ 2575799 h 4236820"/>
              <a:gd name="connsiteX64" fmla="*/ 3204595 w 5033638"/>
              <a:gd name="connsiteY64" fmla="*/ 2567410 h 4236820"/>
              <a:gd name="connsiteX65" fmla="*/ 3288485 w 5033638"/>
              <a:gd name="connsiteY65" fmla="*/ 2542243 h 4236820"/>
              <a:gd name="connsiteX66" fmla="*/ 3338819 w 5033638"/>
              <a:gd name="connsiteY66" fmla="*/ 2508687 h 4236820"/>
              <a:gd name="connsiteX67" fmla="*/ 3363986 w 5033638"/>
              <a:gd name="connsiteY67" fmla="*/ 2491910 h 4236820"/>
              <a:gd name="connsiteX68" fmla="*/ 3380764 w 5033638"/>
              <a:gd name="connsiteY68" fmla="*/ 2466743 h 4236820"/>
              <a:gd name="connsiteX69" fmla="*/ 3405930 w 5033638"/>
              <a:gd name="connsiteY69" fmla="*/ 2449965 h 4236820"/>
              <a:gd name="connsiteX70" fmla="*/ 3439486 w 5033638"/>
              <a:gd name="connsiteY70" fmla="*/ 2399631 h 4236820"/>
              <a:gd name="connsiteX71" fmla="*/ 3456264 w 5033638"/>
              <a:gd name="connsiteY71" fmla="*/ 2374464 h 4236820"/>
              <a:gd name="connsiteX72" fmla="*/ 3473042 w 5033638"/>
              <a:gd name="connsiteY72" fmla="*/ 2307352 h 4236820"/>
              <a:gd name="connsiteX73" fmla="*/ 3481431 w 5033638"/>
              <a:gd name="connsiteY73" fmla="*/ 2282185 h 4236820"/>
              <a:gd name="connsiteX74" fmla="*/ 3498209 w 5033638"/>
              <a:gd name="connsiteY74" fmla="*/ 2223462 h 4236820"/>
              <a:gd name="connsiteX75" fmla="*/ 3506598 w 5033638"/>
              <a:gd name="connsiteY75" fmla="*/ 1661399 h 4236820"/>
              <a:gd name="connsiteX76" fmla="*/ 3514987 w 5033638"/>
              <a:gd name="connsiteY76" fmla="*/ 1627843 h 4236820"/>
              <a:gd name="connsiteX77" fmla="*/ 3540154 w 5033638"/>
              <a:gd name="connsiteY77" fmla="*/ 1527176 h 4236820"/>
              <a:gd name="connsiteX78" fmla="*/ 3548543 w 5033638"/>
              <a:gd name="connsiteY78" fmla="*/ 1502009 h 4236820"/>
              <a:gd name="connsiteX79" fmla="*/ 3565321 w 5033638"/>
              <a:gd name="connsiteY79" fmla="*/ 1476842 h 4236820"/>
              <a:gd name="connsiteX80" fmla="*/ 3607266 w 5033638"/>
              <a:gd name="connsiteY80" fmla="*/ 1401341 h 4236820"/>
              <a:gd name="connsiteX81" fmla="*/ 3615655 w 5033638"/>
              <a:gd name="connsiteY81" fmla="*/ 1376174 h 4236820"/>
              <a:gd name="connsiteX82" fmla="*/ 3665989 w 5033638"/>
              <a:gd name="connsiteY82" fmla="*/ 1334229 h 4236820"/>
              <a:gd name="connsiteX83" fmla="*/ 3674378 w 5033638"/>
              <a:gd name="connsiteY83" fmla="*/ 1309062 h 4236820"/>
              <a:gd name="connsiteX84" fmla="*/ 3716323 w 5033638"/>
              <a:gd name="connsiteY84" fmla="*/ 1258728 h 4236820"/>
              <a:gd name="connsiteX85" fmla="*/ 3733101 w 5033638"/>
              <a:gd name="connsiteY85" fmla="*/ 1208394 h 4236820"/>
              <a:gd name="connsiteX86" fmla="*/ 3749879 w 5033638"/>
              <a:gd name="connsiteY86" fmla="*/ 1183227 h 4236820"/>
              <a:gd name="connsiteX87" fmla="*/ 3758268 w 5033638"/>
              <a:gd name="connsiteY87" fmla="*/ 1158060 h 4236820"/>
              <a:gd name="connsiteX88" fmla="*/ 3775046 w 5033638"/>
              <a:gd name="connsiteY88" fmla="*/ 1132893 h 4236820"/>
              <a:gd name="connsiteX89" fmla="*/ 3783435 w 5033638"/>
              <a:gd name="connsiteY89" fmla="*/ 1107726 h 4236820"/>
              <a:gd name="connsiteX90" fmla="*/ 3800213 w 5033638"/>
              <a:gd name="connsiteY90" fmla="*/ 1082559 h 4236820"/>
              <a:gd name="connsiteX91" fmla="*/ 3808602 w 5033638"/>
              <a:gd name="connsiteY91" fmla="*/ 1057392 h 4236820"/>
              <a:gd name="connsiteX92" fmla="*/ 3825380 w 5033638"/>
              <a:gd name="connsiteY92" fmla="*/ 1032225 h 4236820"/>
              <a:gd name="connsiteX93" fmla="*/ 3842158 w 5033638"/>
              <a:gd name="connsiteY93" fmla="*/ 981891 h 4236820"/>
              <a:gd name="connsiteX94" fmla="*/ 3858936 w 5033638"/>
              <a:gd name="connsiteY94" fmla="*/ 914779 h 4236820"/>
              <a:gd name="connsiteX95" fmla="*/ 3842158 w 5033638"/>
              <a:gd name="connsiteY95" fmla="*/ 822500 h 4236820"/>
              <a:gd name="connsiteX96" fmla="*/ 3749879 w 5033638"/>
              <a:gd name="connsiteY96" fmla="*/ 780555 h 4236820"/>
              <a:gd name="connsiteX97" fmla="*/ 3724712 w 5033638"/>
              <a:gd name="connsiteY97" fmla="*/ 772166 h 4236820"/>
              <a:gd name="connsiteX98" fmla="*/ 3691156 w 5033638"/>
              <a:gd name="connsiteY98" fmla="*/ 763777 h 4236820"/>
              <a:gd name="connsiteX99" fmla="*/ 3615655 w 5033638"/>
              <a:gd name="connsiteY99" fmla="*/ 738610 h 4236820"/>
              <a:gd name="connsiteX100" fmla="*/ 3531765 w 5033638"/>
              <a:gd name="connsiteY100" fmla="*/ 730221 h 4236820"/>
              <a:gd name="connsiteX101" fmla="*/ 3221373 w 5033638"/>
              <a:gd name="connsiteY101" fmla="*/ 746999 h 4236820"/>
              <a:gd name="connsiteX102" fmla="*/ 3196206 w 5033638"/>
              <a:gd name="connsiteY102" fmla="*/ 755388 h 4236820"/>
              <a:gd name="connsiteX103" fmla="*/ 3154261 w 5033638"/>
              <a:gd name="connsiteY103" fmla="*/ 763777 h 4236820"/>
              <a:gd name="connsiteX104" fmla="*/ 3078760 w 5033638"/>
              <a:gd name="connsiteY104" fmla="*/ 772166 h 4236820"/>
              <a:gd name="connsiteX105" fmla="*/ 3053593 w 5033638"/>
              <a:gd name="connsiteY105" fmla="*/ 788944 h 4236820"/>
              <a:gd name="connsiteX106" fmla="*/ 3028426 w 5033638"/>
              <a:gd name="connsiteY106" fmla="*/ 797333 h 4236820"/>
              <a:gd name="connsiteX107" fmla="*/ 3011648 w 5033638"/>
              <a:gd name="connsiteY107" fmla="*/ 822500 h 4236820"/>
              <a:gd name="connsiteX108" fmla="*/ 2961314 w 5033638"/>
              <a:gd name="connsiteY108" fmla="*/ 864445 h 4236820"/>
              <a:gd name="connsiteX109" fmla="*/ 2919369 w 5033638"/>
              <a:gd name="connsiteY109" fmla="*/ 914779 h 4236820"/>
              <a:gd name="connsiteX110" fmla="*/ 2894202 w 5033638"/>
              <a:gd name="connsiteY110" fmla="*/ 931557 h 4236820"/>
              <a:gd name="connsiteX111" fmla="*/ 2877424 w 5033638"/>
              <a:gd name="connsiteY111" fmla="*/ 956724 h 4236820"/>
              <a:gd name="connsiteX112" fmla="*/ 2818701 w 5033638"/>
              <a:gd name="connsiteY112" fmla="*/ 1007058 h 4236820"/>
              <a:gd name="connsiteX113" fmla="*/ 2785145 w 5033638"/>
              <a:gd name="connsiteY113" fmla="*/ 1057392 h 4236820"/>
              <a:gd name="connsiteX114" fmla="*/ 2751589 w 5033638"/>
              <a:gd name="connsiteY114" fmla="*/ 1107726 h 4236820"/>
              <a:gd name="connsiteX115" fmla="*/ 2743200 w 5033638"/>
              <a:gd name="connsiteY115" fmla="*/ 1132893 h 4236820"/>
              <a:gd name="connsiteX116" fmla="*/ 2718033 w 5033638"/>
              <a:gd name="connsiteY116" fmla="*/ 1149671 h 4236820"/>
              <a:gd name="connsiteX117" fmla="*/ 2709644 w 5033638"/>
              <a:gd name="connsiteY117" fmla="*/ 1183227 h 4236820"/>
              <a:gd name="connsiteX118" fmla="*/ 2684477 w 5033638"/>
              <a:gd name="connsiteY118" fmla="*/ 1208394 h 4236820"/>
              <a:gd name="connsiteX119" fmla="*/ 2650921 w 5033638"/>
              <a:gd name="connsiteY119" fmla="*/ 1258728 h 4236820"/>
              <a:gd name="connsiteX120" fmla="*/ 2650921 w 5033638"/>
              <a:gd name="connsiteY120" fmla="*/ 1258728 h 4236820"/>
              <a:gd name="connsiteX121" fmla="*/ 2634143 w 5033638"/>
              <a:gd name="connsiteY121" fmla="*/ 1292284 h 4236820"/>
              <a:gd name="connsiteX122" fmla="*/ 2625754 w 5033638"/>
              <a:gd name="connsiteY122" fmla="*/ 1317451 h 4236820"/>
              <a:gd name="connsiteX123" fmla="*/ 2608976 w 5033638"/>
              <a:gd name="connsiteY123" fmla="*/ 1342618 h 4236820"/>
              <a:gd name="connsiteX124" fmla="*/ 2592198 w 5033638"/>
              <a:gd name="connsiteY124" fmla="*/ 1401341 h 4236820"/>
              <a:gd name="connsiteX125" fmla="*/ 2575420 w 5033638"/>
              <a:gd name="connsiteY125" fmla="*/ 1426508 h 4236820"/>
              <a:gd name="connsiteX126" fmla="*/ 2550253 w 5033638"/>
              <a:gd name="connsiteY126" fmla="*/ 1476842 h 4236820"/>
              <a:gd name="connsiteX127" fmla="*/ 2525086 w 5033638"/>
              <a:gd name="connsiteY127" fmla="*/ 1543954 h 4236820"/>
              <a:gd name="connsiteX128" fmla="*/ 2499919 w 5033638"/>
              <a:gd name="connsiteY128" fmla="*/ 1594287 h 4236820"/>
              <a:gd name="connsiteX129" fmla="*/ 2466364 w 5033638"/>
              <a:gd name="connsiteY129" fmla="*/ 1644621 h 4236820"/>
              <a:gd name="connsiteX130" fmla="*/ 2457975 w 5033638"/>
              <a:gd name="connsiteY130" fmla="*/ 1669788 h 4236820"/>
              <a:gd name="connsiteX131" fmla="*/ 2424419 w 5033638"/>
              <a:gd name="connsiteY131" fmla="*/ 1720122 h 4236820"/>
              <a:gd name="connsiteX132" fmla="*/ 2407641 w 5033638"/>
              <a:gd name="connsiteY132" fmla="*/ 1745289 h 4236820"/>
              <a:gd name="connsiteX133" fmla="*/ 2399252 w 5033638"/>
              <a:gd name="connsiteY133" fmla="*/ 1770456 h 4236820"/>
              <a:gd name="connsiteX134" fmla="*/ 2374085 w 5033638"/>
              <a:gd name="connsiteY134" fmla="*/ 1787234 h 4236820"/>
              <a:gd name="connsiteX135" fmla="*/ 2348918 w 5033638"/>
              <a:gd name="connsiteY135" fmla="*/ 1837568 h 4236820"/>
              <a:gd name="connsiteX136" fmla="*/ 2248250 w 5033638"/>
              <a:gd name="connsiteY136" fmla="*/ 1887902 h 4236820"/>
              <a:gd name="connsiteX137" fmla="*/ 2164360 w 5033638"/>
              <a:gd name="connsiteY137" fmla="*/ 1896291 h 4236820"/>
              <a:gd name="connsiteX138" fmla="*/ 1979802 w 5033638"/>
              <a:gd name="connsiteY138" fmla="*/ 1879513 h 4236820"/>
              <a:gd name="connsiteX139" fmla="*/ 1904301 w 5033638"/>
              <a:gd name="connsiteY139" fmla="*/ 1871124 h 4236820"/>
              <a:gd name="connsiteX140" fmla="*/ 1879134 w 5033638"/>
              <a:gd name="connsiteY140" fmla="*/ 1862735 h 4236820"/>
              <a:gd name="connsiteX141" fmla="*/ 1812022 w 5033638"/>
              <a:gd name="connsiteY141" fmla="*/ 1854346 h 4236820"/>
              <a:gd name="connsiteX142" fmla="*/ 1686187 w 5033638"/>
              <a:gd name="connsiteY142" fmla="*/ 1829179 h 4236820"/>
              <a:gd name="connsiteX143" fmla="*/ 1652631 w 5033638"/>
              <a:gd name="connsiteY143" fmla="*/ 1820790 h 4236820"/>
              <a:gd name="connsiteX144" fmla="*/ 1568742 w 5033638"/>
              <a:gd name="connsiteY144" fmla="*/ 1804012 h 4236820"/>
              <a:gd name="connsiteX145" fmla="*/ 1535186 w 5033638"/>
              <a:gd name="connsiteY145" fmla="*/ 1795623 h 4236820"/>
              <a:gd name="connsiteX146" fmla="*/ 1484852 w 5033638"/>
              <a:gd name="connsiteY146" fmla="*/ 1778845 h 4236820"/>
              <a:gd name="connsiteX147" fmla="*/ 1451296 w 5033638"/>
              <a:gd name="connsiteY147" fmla="*/ 1770456 h 4236820"/>
              <a:gd name="connsiteX148" fmla="*/ 1392573 w 5033638"/>
              <a:gd name="connsiteY148" fmla="*/ 1745289 h 4236820"/>
              <a:gd name="connsiteX149" fmla="*/ 1342239 w 5033638"/>
              <a:gd name="connsiteY149" fmla="*/ 1728511 h 4236820"/>
              <a:gd name="connsiteX150" fmla="*/ 1291905 w 5033638"/>
              <a:gd name="connsiteY150" fmla="*/ 1711733 h 4236820"/>
              <a:gd name="connsiteX151" fmla="*/ 1266738 w 5033638"/>
              <a:gd name="connsiteY151" fmla="*/ 1703344 h 4236820"/>
              <a:gd name="connsiteX152" fmla="*/ 1241571 w 5033638"/>
              <a:gd name="connsiteY152" fmla="*/ 1686566 h 4236820"/>
              <a:gd name="connsiteX153" fmla="*/ 1191237 w 5033638"/>
              <a:gd name="connsiteY153" fmla="*/ 1669788 h 4236820"/>
              <a:gd name="connsiteX154" fmla="*/ 1166070 w 5033638"/>
              <a:gd name="connsiteY154" fmla="*/ 1661399 h 4236820"/>
              <a:gd name="connsiteX155" fmla="*/ 1132514 w 5033638"/>
              <a:gd name="connsiteY155" fmla="*/ 1653010 h 4236820"/>
              <a:gd name="connsiteX156" fmla="*/ 1065402 w 5033638"/>
              <a:gd name="connsiteY156" fmla="*/ 1627843 h 4236820"/>
              <a:gd name="connsiteX157" fmla="*/ 1031846 w 5033638"/>
              <a:gd name="connsiteY157" fmla="*/ 1602676 h 4236820"/>
              <a:gd name="connsiteX158" fmla="*/ 973123 w 5033638"/>
              <a:gd name="connsiteY158" fmla="*/ 1594287 h 4236820"/>
              <a:gd name="connsiteX159" fmla="*/ 880844 w 5033638"/>
              <a:gd name="connsiteY159" fmla="*/ 1585899 h 4236820"/>
              <a:gd name="connsiteX160" fmla="*/ 721453 w 5033638"/>
              <a:gd name="connsiteY160" fmla="*/ 1602676 h 4236820"/>
              <a:gd name="connsiteX161" fmla="*/ 528507 w 5033638"/>
              <a:gd name="connsiteY161" fmla="*/ 1585899 h 4236820"/>
              <a:gd name="connsiteX162" fmla="*/ 402672 w 5033638"/>
              <a:gd name="connsiteY162" fmla="*/ 1577510 h 4236820"/>
              <a:gd name="connsiteX163" fmla="*/ 310393 w 5033638"/>
              <a:gd name="connsiteY163" fmla="*/ 1552343 h 4236820"/>
              <a:gd name="connsiteX164" fmla="*/ 251670 w 5033638"/>
              <a:gd name="connsiteY164" fmla="*/ 1518787 h 4236820"/>
              <a:gd name="connsiteX165" fmla="*/ 192947 w 5033638"/>
              <a:gd name="connsiteY165" fmla="*/ 1493620 h 4236820"/>
              <a:gd name="connsiteX166" fmla="*/ 142613 w 5033638"/>
              <a:gd name="connsiteY166" fmla="*/ 1443286 h 4236820"/>
              <a:gd name="connsiteX167" fmla="*/ 75501 w 5033638"/>
              <a:gd name="connsiteY167" fmla="*/ 1359396 h 4236820"/>
              <a:gd name="connsiteX168" fmla="*/ 58723 w 5033638"/>
              <a:gd name="connsiteY168" fmla="*/ 1334229 h 4236820"/>
              <a:gd name="connsiteX169" fmla="*/ 41945 w 5033638"/>
              <a:gd name="connsiteY169" fmla="*/ 1309062 h 4236820"/>
              <a:gd name="connsiteX170" fmla="*/ 25167 w 5033638"/>
              <a:gd name="connsiteY170" fmla="*/ 1258728 h 4236820"/>
              <a:gd name="connsiteX171" fmla="*/ 0 w 5033638"/>
              <a:gd name="connsiteY171" fmla="*/ 1166449 h 4236820"/>
              <a:gd name="connsiteX172" fmla="*/ 16778 w 5033638"/>
              <a:gd name="connsiteY172" fmla="*/ 1007058 h 4236820"/>
              <a:gd name="connsiteX173" fmla="*/ 33556 w 5033638"/>
              <a:gd name="connsiteY173" fmla="*/ 981891 h 4236820"/>
              <a:gd name="connsiteX174" fmla="*/ 83890 w 5033638"/>
              <a:gd name="connsiteY174" fmla="*/ 939946 h 4236820"/>
              <a:gd name="connsiteX175" fmla="*/ 151002 w 5033638"/>
              <a:gd name="connsiteY175" fmla="*/ 906390 h 4236820"/>
              <a:gd name="connsiteX176" fmla="*/ 176169 w 5033638"/>
              <a:gd name="connsiteY176" fmla="*/ 898001 h 4236820"/>
              <a:gd name="connsiteX177" fmla="*/ 201336 w 5033638"/>
              <a:gd name="connsiteY177" fmla="*/ 881223 h 4236820"/>
              <a:gd name="connsiteX178" fmla="*/ 243281 w 5033638"/>
              <a:gd name="connsiteY178" fmla="*/ 872834 h 4236820"/>
              <a:gd name="connsiteX179" fmla="*/ 276837 w 5033638"/>
              <a:gd name="connsiteY179" fmla="*/ 864445 h 4236820"/>
              <a:gd name="connsiteX180" fmla="*/ 360727 w 5033638"/>
              <a:gd name="connsiteY180" fmla="*/ 847667 h 4236820"/>
              <a:gd name="connsiteX181" fmla="*/ 419450 w 5033638"/>
              <a:gd name="connsiteY181" fmla="*/ 830889 h 4236820"/>
              <a:gd name="connsiteX182" fmla="*/ 520118 w 5033638"/>
              <a:gd name="connsiteY182" fmla="*/ 822500 h 4236820"/>
              <a:gd name="connsiteX183" fmla="*/ 1015068 w 5033638"/>
              <a:gd name="connsiteY183" fmla="*/ 847667 h 4236820"/>
              <a:gd name="connsiteX184" fmla="*/ 1124125 w 5033638"/>
              <a:gd name="connsiteY184" fmla="*/ 864445 h 4236820"/>
              <a:gd name="connsiteX185" fmla="*/ 1191237 w 5033638"/>
              <a:gd name="connsiteY185" fmla="*/ 872834 h 4236820"/>
              <a:gd name="connsiteX186" fmla="*/ 1258349 w 5033638"/>
              <a:gd name="connsiteY186" fmla="*/ 889612 h 4236820"/>
              <a:gd name="connsiteX187" fmla="*/ 1291905 w 5033638"/>
              <a:gd name="connsiteY187" fmla="*/ 906390 h 4236820"/>
              <a:gd name="connsiteX188" fmla="*/ 1375795 w 5033638"/>
              <a:gd name="connsiteY188" fmla="*/ 923168 h 4236820"/>
              <a:gd name="connsiteX189" fmla="*/ 1468074 w 5033638"/>
              <a:gd name="connsiteY189" fmla="*/ 939946 h 4236820"/>
              <a:gd name="connsiteX190" fmla="*/ 1501630 w 5033638"/>
              <a:gd name="connsiteY190" fmla="*/ 948335 h 4236820"/>
              <a:gd name="connsiteX191" fmla="*/ 1560353 w 5033638"/>
              <a:gd name="connsiteY191" fmla="*/ 956724 h 4236820"/>
              <a:gd name="connsiteX192" fmla="*/ 1627464 w 5033638"/>
              <a:gd name="connsiteY192" fmla="*/ 973502 h 4236820"/>
              <a:gd name="connsiteX193" fmla="*/ 1661020 w 5033638"/>
              <a:gd name="connsiteY193" fmla="*/ 981891 h 4236820"/>
              <a:gd name="connsiteX194" fmla="*/ 1711354 w 5033638"/>
              <a:gd name="connsiteY194" fmla="*/ 998669 h 4236820"/>
              <a:gd name="connsiteX195" fmla="*/ 1778466 w 5033638"/>
              <a:gd name="connsiteY195" fmla="*/ 1007058 h 4236820"/>
              <a:gd name="connsiteX196" fmla="*/ 1803633 w 5033638"/>
              <a:gd name="connsiteY196" fmla="*/ 1015447 h 4236820"/>
              <a:gd name="connsiteX197" fmla="*/ 1879134 w 5033638"/>
              <a:gd name="connsiteY197" fmla="*/ 965113 h 4236820"/>
              <a:gd name="connsiteX198" fmla="*/ 1887523 w 5033638"/>
              <a:gd name="connsiteY198" fmla="*/ 931557 h 4236820"/>
              <a:gd name="connsiteX199" fmla="*/ 1895912 w 5033638"/>
              <a:gd name="connsiteY199" fmla="*/ 889612 h 4236820"/>
              <a:gd name="connsiteX200" fmla="*/ 1912690 w 5033638"/>
              <a:gd name="connsiteY200" fmla="*/ 839278 h 4236820"/>
              <a:gd name="connsiteX201" fmla="*/ 1929468 w 5033638"/>
              <a:gd name="connsiteY201" fmla="*/ 705054 h 4236820"/>
              <a:gd name="connsiteX202" fmla="*/ 1937857 w 5033638"/>
              <a:gd name="connsiteY202" fmla="*/ 671499 h 4236820"/>
              <a:gd name="connsiteX203" fmla="*/ 1946246 w 5033638"/>
              <a:gd name="connsiteY203" fmla="*/ 621165 h 4236820"/>
              <a:gd name="connsiteX204" fmla="*/ 1988191 w 5033638"/>
              <a:gd name="connsiteY204" fmla="*/ 528886 h 4236820"/>
              <a:gd name="connsiteX205" fmla="*/ 1996580 w 5033638"/>
              <a:gd name="connsiteY205" fmla="*/ 503719 h 4236820"/>
              <a:gd name="connsiteX206" fmla="*/ 2030136 w 5033638"/>
              <a:gd name="connsiteY206" fmla="*/ 436607 h 4236820"/>
              <a:gd name="connsiteX207" fmla="*/ 2055303 w 5033638"/>
              <a:gd name="connsiteY207" fmla="*/ 369495 h 4236820"/>
              <a:gd name="connsiteX208" fmla="*/ 2088859 w 5033638"/>
              <a:gd name="connsiteY208" fmla="*/ 319161 h 4236820"/>
              <a:gd name="connsiteX209" fmla="*/ 2105637 w 5033638"/>
              <a:gd name="connsiteY209" fmla="*/ 285605 h 4236820"/>
              <a:gd name="connsiteX210" fmla="*/ 2130804 w 5033638"/>
              <a:gd name="connsiteY210" fmla="*/ 252049 h 4236820"/>
              <a:gd name="connsiteX211" fmla="*/ 2164360 w 5033638"/>
              <a:gd name="connsiteY211" fmla="*/ 201715 h 4236820"/>
              <a:gd name="connsiteX212" fmla="*/ 2181138 w 5033638"/>
              <a:gd name="connsiteY212" fmla="*/ 176548 h 4236820"/>
              <a:gd name="connsiteX213" fmla="*/ 2197916 w 5033638"/>
              <a:gd name="connsiteY213" fmla="*/ 151381 h 4236820"/>
              <a:gd name="connsiteX214" fmla="*/ 2223083 w 5033638"/>
              <a:gd name="connsiteY214" fmla="*/ 134603 h 4236820"/>
              <a:gd name="connsiteX215" fmla="*/ 2265028 w 5033638"/>
              <a:gd name="connsiteY215" fmla="*/ 101047 h 4236820"/>
              <a:gd name="connsiteX216" fmla="*/ 2315362 w 5033638"/>
              <a:gd name="connsiteY216" fmla="*/ 67491 h 4236820"/>
              <a:gd name="connsiteX217" fmla="*/ 2348918 w 5033638"/>
              <a:gd name="connsiteY217" fmla="*/ 59102 h 4236820"/>
              <a:gd name="connsiteX218" fmla="*/ 2441197 w 5033638"/>
              <a:gd name="connsiteY218" fmla="*/ 33935 h 4236820"/>
              <a:gd name="connsiteX219" fmla="*/ 2483142 w 5033638"/>
              <a:gd name="connsiteY219" fmla="*/ 25546 h 4236820"/>
              <a:gd name="connsiteX220" fmla="*/ 2575420 w 5033638"/>
              <a:gd name="connsiteY220" fmla="*/ 17157 h 4236820"/>
              <a:gd name="connsiteX221" fmla="*/ 2827090 w 5033638"/>
              <a:gd name="connsiteY221" fmla="*/ 8768 h 4236820"/>
              <a:gd name="connsiteX222" fmla="*/ 2944536 w 5033638"/>
              <a:gd name="connsiteY222" fmla="*/ 379 h 4236820"/>
              <a:gd name="connsiteX223" fmla="*/ 2978092 w 5033638"/>
              <a:gd name="connsiteY223" fmla="*/ 17157 h 4236820"/>
              <a:gd name="connsiteX224" fmla="*/ 4077050 w 5033638"/>
              <a:gd name="connsiteY224" fmla="*/ 25546 h 4236820"/>
              <a:gd name="connsiteX225" fmla="*/ 4152551 w 5033638"/>
              <a:gd name="connsiteY225" fmla="*/ 42324 h 4236820"/>
              <a:gd name="connsiteX226" fmla="*/ 4488110 w 5033638"/>
              <a:gd name="connsiteY226" fmla="*/ 59102 h 4236820"/>
              <a:gd name="connsiteX227" fmla="*/ 4538444 w 5033638"/>
              <a:gd name="connsiteY227" fmla="*/ 84269 h 4236820"/>
              <a:gd name="connsiteX228" fmla="*/ 4563611 w 5033638"/>
              <a:gd name="connsiteY228" fmla="*/ 92658 h 4236820"/>
              <a:gd name="connsiteX229" fmla="*/ 4622334 w 5033638"/>
              <a:gd name="connsiteY229" fmla="*/ 117825 h 4236820"/>
              <a:gd name="connsiteX230" fmla="*/ 4655890 w 5033638"/>
              <a:gd name="connsiteY230" fmla="*/ 176548 h 4236820"/>
              <a:gd name="connsiteX231" fmla="*/ 4681057 w 5033638"/>
              <a:gd name="connsiteY231" fmla="*/ 201715 h 4236820"/>
              <a:gd name="connsiteX232" fmla="*/ 4723002 w 5033638"/>
              <a:gd name="connsiteY232" fmla="*/ 260438 h 4236820"/>
              <a:gd name="connsiteX233" fmla="*/ 4756558 w 5033638"/>
              <a:gd name="connsiteY233" fmla="*/ 327550 h 4236820"/>
              <a:gd name="connsiteX234" fmla="*/ 4773336 w 5033638"/>
              <a:gd name="connsiteY234" fmla="*/ 377884 h 4236820"/>
              <a:gd name="connsiteX235" fmla="*/ 4781725 w 5033638"/>
              <a:gd name="connsiteY235" fmla="*/ 419829 h 4236820"/>
              <a:gd name="connsiteX236" fmla="*/ 4798503 w 5033638"/>
              <a:gd name="connsiteY236" fmla="*/ 461774 h 4236820"/>
              <a:gd name="connsiteX237" fmla="*/ 4806892 w 5033638"/>
              <a:gd name="connsiteY237" fmla="*/ 595998 h 4236820"/>
              <a:gd name="connsiteX238" fmla="*/ 4781725 w 5033638"/>
              <a:gd name="connsiteY238" fmla="*/ 872834 h 4236820"/>
              <a:gd name="connsiteX239" fmla="*/ 4773336 w 5033638"/>
              <a:gd name="connsiteY239" fmla="*/ 898001 h 4236820"/>
              <a:gd name="connsiteX240" fmla="*/ 4756558 w 5033638"/>
              <a:gd name="connsiteY240" fmla="*/ 998669 h 4236820"/>
              <a:gd name="connsiteX241" fmla="*/ 4731391 w 5033638"/>
              <a:gd name="connsiteY241" fmla="*/ 1049003 h 4236820"/>
              <a:gd name="connsiteX242" fmla="*/ 4723002 w 5033638"/>
              <a:gd name="connsiteY242" fmla="*/ 1074170 h 4236820"/>
              <a:gd name="connsiteX243" fmla="*/ 4706224 w 5033638"/>
              <a:gd name="connsiteY243" fmla="*/ 1099337 h 4236820"/>
              <a:gd name="connsiteX244" fmla="*/ 4697835 w 5033638"/>
              <a:gd name="connsiteY244" fmla="*/ 1124504 h 4236820"/>
              <a:gd name="connsiteX245" fmla="*/ 4664279 w 5033638"/>
              <a:gd name="connsiteY245" fmla="*/ 1191616 h 4236820"/>
              <a:gd name="connsiteX246" fmla="*/ 4647501 w 5033638"/>
              <a:gd name="connsiteY246" fmla="*/ 1225172 h 4236820"/>
              <a:gd name="connsiteX247" fmla="*/ 4630723 w 5033638"/>
              <a:gd name="connsiteY247" fmla="*/ 1275506 h 4236820"/>
              <a:gd name="connsiteX248" fmla="*/ 4580389 w 5033638"/>
              <a:gd name="connsiteY248" fmla="*/ 1384563 h 4236820"/>
              <a:gd name="connsiteX249" fmla="*/ 4572000 w 5033638"/>
              <a:gd name="connsiteY249" fmla="*/ 1426508 h 4236820"/>
              <a:gd name="connsiteX250" fmla="*/ 4555222 w 5033638"/>
              <a:gd name="connsiteY250" fmla="*/ 1460064 h 4236820"/>
              <a:gd name="connsiteX251" fmla="*/ 4538444 w 5033638"/>
              <a:gd name="connsiteY251" fmla="*/ 1518787 h 4236820"/>
              <a:gd name="connsiteX252" fmla="*/ 4530055 w 5033638"/>
              <a:gd name="connsiteY252" fmla="*/ 1543954 h 4236820"/>
              <a:gd name="connsiteX253" fmla="*/ 4513277 w 5033638"/>
              <a:gd name="connsiteY253" fmla="*/ 1585899 h 4236820"/>
              <a:gd name="connsiteX254" fmla="*/ 4496499 w 5033638"/>
              <a:gd name="connsiteY254" fmla="*/ 1686566 h 4236820"/>
              <a:gd name="connsiteX255" fmla="*/ 4488110 w 5033638"/>
              <a:gd name="connsiteY255" fmla="*/ 1720122 h 4236820"/>
              <a:gd name="connsiteX256" fmla="*/ 4479721 w 5033638"/>
              <a:gd name="connsiteY256" fmla="*/ 1778845 h 4236820"/>
              <a:gd name="connsiteX257" fmla="*/ 4471332 w 5033638"/>
              <a:gd name="connsiteY257" fmla="*/ 1820790 h 4236820"/>
              <a:gd name="connsiteX258" fmla="*/ 4454554 w 5033638"/>
              <a:gd name="connsiteY258" fmla="*/ 1946625 h 4236820"/>
              <a:gd name="connsiteX259" fmla="*/ 4446165 w 5033638"/>
              <a:gd name="connsiteY259" fmla="*/ 2055682 h 4236820"/>
              <a:gd name="connsiteX260" fmla="*/ 4437776 w 5033638"/>
              <a:gd name="connsiteY260" fmla="*/ 2181517 h 4236820"/>
              <a:gd name="connsiteX261" fmla="*/ 4429387 w 5033638"/>
              <a:gd name="connsiteY261" fmla="*/ 2240240 h 4236820"/>
              <a:gd name="connsiteX262" fmla="*/ 4420998 w 5033638"/>
              <a:gd name="connsiteY262" fmla="*/ 2324130 h 4236820"/>
              <a:gd name="connsiteX263" fmla="*/ 4446165 w 5033638"/>
              <a:gd name="connsiteY263" fmla="*/ 2668078 h 4236820"/>
              <a:gd name="connsiteX264" fmla="*/ 4454554 w 5033638"/>
              <a:gd name="connsiteY264" fmla="*/ 2693245 h 4236820"/>
              <a:gd name="connsiteX265" fmla="*/ 4488110 w 5033638"/>
              <a:gd name="connsiteY265" fmla="*/ 2793913 h 4236820"/>
              <a:gd name="connsiteX266" fmla="*/ 4496499 w 5033638"/>
              <a:gd name="connsiteY266" fmla="*/ 2819080 h 4236820"/>
              <a:gd name="connsiteX267" fmla="*/ 4546833 w 5033638"/>
              <a:gd name="connsiteY267" fmla="*/ 2894581 h 4236820"/>
              <a:gd name="connsiteX268" fmla="*/ 4563611 w 5033638"/>
              <a:gd name="connsiteY268" fmla="*/ 2919748 h 4236820"/>
              <a:gd name="connsiteX269" fmla="*/ 4580389 w 5033638"/>
              <a:gd name="connsiteY269" fmla="*/ 2953304 h 4236820"/>
              <a:gd name="connsiteX270" fmla="*/ 4605556 w 5033638"/>
              <a:gd name="connsiteY270" fmla="*/ 2978471 h 4236820"/>
              <a:gd name="connsiteX271" fmla="*/ 4613945 w 5033638"/>
              <a:gd name="connsiteY271" fmla="*/ 3012027 h 4236820"/>
              <a:gd name="connsiteX272" fmla="*/ 4639112 w 5033638"/>
              <a:gd name="connsiteY272" fmla="*/ 3028805 h 4236820"/>
              <a:gd name="connsiteX273" fmla="*/ 4655890 w 5033638"/>
              <a:gd name="connsiteY273" fmla="*/ 3053972 h 4236820"/>
              <a:gd name="connsiteX274" fmla="*/ 4681057 w 5033638"/>
              <a:gd name="connsiteY274" fmla="*/ 3087528 h 4236820"/>
              <a:gd name="connsiteX275" fmla="*/ 4714613 w 5033638"/>
              <a:gd name="connsiteY275" fmla="*/ 3137862 h 4236820"/>
              <a:gd name="connsiteX276" fmla="*/ 4731391 w 5033638"/>
              <a:gd name="connsiteY276" fmla="*/ 3163029 h 4236820"/>
              <a:gd name="connsiteX277" fmla="*/ 4756558 w 5033638"/>
              <a:gd name="connsiteY277" fmla="*/ 3213363 h 4236820"/>
              <a:gd name="connsiteX278" fmla="*/ 4790114 w 5033638"/>
              <a:gd name="connsiteY278" fmla="*/ 3238530 h 4236820"/>
              <a:gd name="connsiteX279" fmla="*/ 4823670 w 5033638"/>
              <a:gd name="connsiteY279" fmla="*/ 3314031 h 4236820"/>
              <a:gd name="connsiteX280" fmla="*/ 4840448 w 5033638"/>
              <a:gd name="connsiteY280" fmla="*/ 3339198 h 4236820"/>
              <a:gd name="connsiteX281" fmla="*/ 4874004 w 5033638"/>
              <a:gd name="connsiteY281" fmla="*/ 3406310 h 4236820"/>
              <a:gd name="connsiteX282" fmla="*/ 4890782 w 5033638"/>
              <a:gd name="connsiteY282" fmla="*/ 3439865 h 4236820"/>
              <a:gd name="connsiteX283" fmla="*/ 4915949 w 5033638"/>
              <a:gd name="connsiteY283" fmla="*/ 3481810 h 4236820"/>
              <a:gd name="connsiteX284" fmla="*/ 4941116 w 5033638"/>
              <a:gd name="connsiteY284" fmla="*/ 3548922 h 4236820"/>
              <a:gd name="connsiteX285" fmla="*/ 4957894 w 5033638"/>
              <a:gd name="connsiteY285" fmla="*/ 3607645 h 4236820"/>
              <a:gd name="connsiteX286" fmla="*/ 4974672 w 5033638"/>
              <a:gd name="connsiteY286" fmla="*/ 3632812 h 4236820"/>
              <a:gd name="connsiteX287" fmla="*/ 4983061 w 5033638"/>
              <a:gd name="connsiteY287" fmla="*/ 3666368 h 4236820"/>
              <a:gd name="connsiteX288" fmla="*/ 4991450 w 5033638"/>
              <a:gd name="connsiteY288" fmla="*/ 3691535 h 4236820"/>
              <a:gd name="connsiteX289" fmla="*/ 4999839 w 5033638"/>
              <a:gd name="connsiteY289" fmla="*/ 3733480 h 4236820"/>
              <a:gd name="connsiteX290" fmla="*/ 5016617 w 5033638"/>
              <a:gd name="connsiteY290" fmla="*/ 3767036 h 4236820"/>
              <a:gd name="connsiteX291" fmla="*/ 5025006 w 5033638"/>
              <a:gd name="connsiteY291" fmla="*/ 3792203 h 4236820"/>
              <a:gd name="connsiteX292" fmla="*/ 5033395 w 5033638"/>
              <a:gd name="connsiteY292" fmla="*/ 3901260 h 4236820"/>
              <a:gd name="connsiteX293" fmla="*/ 4999839 w 5033638"/>
              <a:gd name="connsiteY293" fmla="*/ 4027095 h 4236820"/>
              <a:gd name="connsiteX294" fmla="*/ 4991450 w 5033638"/>
              <a:gd name="connsiteY294" fmla="*/ 4052262 h 4236820"/>
              <a:gd name="connsiteX295" fmla="*/ 4941116 w 5033638"/>
              <a:gd name="connsiteY295" fmla="*/ 4110985 h 4236820"/>
              <a:gd name="connsiteX296" fmla="*/ 4890782 w 5033638"/>
              <a:gd name="connsiteY296" fmla="*/ 4161319 h 4236820"/>
              <a:gd name="connsiteX297" fmla="*/ 4874004 w 5033638"/>
              <a:gd name="connsiteY297" fmla="*/ 4186486 h 4236820"/>
              <a:gd name="connsiteX298" fmla="*/ 4823670 w 5033638"/>
              <a:gd name="connsiteY298" fmla="*/ 4203264 h 4236820"/>
              <a:gd name="connsiteX299" fmla="*/ 4790114 w 5033638"/>
              <a:gd name="connsiteY299" fmla="*/ 4220042 h 4236820"/>
              <a:gd name="connsiteX300" fmla="*/ 4723002 w 5033638"/>
              <a:gd name="connsiteY300" fmla="*/ 4236820 h 4236820"/>
              <a:gd name="connsiteX301" fmla="*/ 4622334 w 5033638"/>
              <a:gd name="connsiteY301" fmla="*/ 4220042 h 4236820"/>
              <a:gd name="connsiteX302" fmla="*/ 4471332 w 5033638"/>
              <a:gd name="connsiteY302" fmla="*/ 4211653 h 4236820"/>
              <a:gd name="connsiteX303" fmla="*/ 4395831 w 5033638"/>
              <a:gd name="connsiteY303" fmla="*/ 4203264 h 4236820"/>
              <a:gd name="connsiteX304" fmla="*/ 4295164 w 5033638"/>
              <a:gd name="connsiteY304" fmla="*/ 4169708 h 4236820"/>
              <a:gd name="connsiteX305" fmla="*/ 4269997 w 5033638"/>
              <a:gd name="connsiteY305" fmla="*/ 4161319 h 4236820"/>
              <a:gd name="connsiteX306" fmla="*/ 4194496 w 5033638"/>
              <a:gd name="connsiteY306" fmla="*/ 4144541 h 423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033638" h="4236820">
                <a:moveTo>
                  <a:pt x="4194496" y="4144541"/>
                </a:moveTo>
                <a:cubicBezTo>
                  <a:pt x="4177718" y="4134754"/>
                  <a:pt x="4179112" y="4115640"/>
                  <a:pt x="4169329" y="4102596"/>
                </a:cubicBezTo>
                <a:cubicBezTo>
                  <a:pt x="4162211" y="4093105"/>
                  <a:pt x="4149924" y="4087800"/>
                  <a:pt x="4144162" y="4077429"/>
                </a:cubicBezTo>
                <a:cubicBezTo>
                  <a:pt x="4103055" y="4003436"/>
                  <a:pt x="4154151" y="4044940"/>
                  <a:pt x="4102217" y="4010317"/>
                </a:cubicBezTo>
                <a:cubicBezTo>
                  <a:pt x="4086836" y="3964175"/>
                  <a:pt x="4103070" y="4005517"/>
                  <a:pt x="4077050" y="3959983"/>
                </a:cubicBezTo>
                <a:cubicBezTo>
                  <a:pt x="4070845" y="3949125"/>
                  <a:pt x="4067541" y="3936603"/>
                  <a:pt x="4060272" y="3926427"/>
                </a:cubicBezTo>
                <a:cubicBezTo>
                  <a:pt x="4053376" y="3916773"/>
                  <a:pt x="4042700" y="3910374"/>
                  <a:pt x="4035105" y="3901260"/>
                </a:cubicBezTo>
                <a:cubicBezTo>
                  <a:pt x="4000151" y="3859315"/>
                  <a:pt x="4039300" y="3890075"/>
                  <a:pt x="3993160" y="3859315"/>
                </a:cubicBezTo>
                <a:lnTo>
                  <a:pt x="3959604" y="3808981"/>
                </a:lnTo>
                <a:cubicBezTo>
                  <a:pt x="3954011" y="3800592"/>
                  <a:pt x="3949955" y="3790943"/>
                  <a:pt x="3942826" y="3783814"/>
                </a:cubicBezTo>
                <a:cubicBezTo>
                  <a:pt x="3934437" y="3775425"/>
                  <a:pt x="3924943" y="3768012"/>
                  <a:pt x="3917659" y="3758647"/>
                </a:cubicBezTo>
                <a:cubicBezTo>
                  <a:pt x="3864959" y="3690890"/>
                  <a:pt x="3907657" y="3724015"/>
                  <a:pt x="3858936" y="3691535"/>
                </a:cubicBezTo>
                <a:cubicBezTo>
                  <a:pt x="3821617" y="3598237"/>
                  <a:pt x="3868456" y="3694253"/>
                  <a:pt x="3808602" y="3624423"/>
                </a:cubicBezTo>
                <a:cubicBezTo>
                  <a:pt x="3800463" y="3614928"/>
                  <a:pt x="3799093" y="3601043"/>
                  <a:pt x="3791824" y="3590867"/>
                </a:cubicBezTo>
                <a:cubicBezTo>
                  <a:pt x="3784928" y="3581213"/>
                  <a:pt x="3774252" y="3574814"/>
                  <a:pt x="3766657" y="3565700"/>
                </a:cubicBezTo>
                <a:cubicBezTo>
                  <a:pt x="3731703" y="3523755"/>
                  <a:pt x="3770852" y="3554515"/>
                  <a:pt x="3724712" y="3523755"/>
                </a:cubicBezTo>
                <a:cubicBezTo>
                  <a:pt x="3719119" y="3515366"/>
                  <a:pt x="3714389" y="3506333"/>
                  <a:pt x="3707934" y="3498588"/>
                </a:cubicBezTo>
                <a:cubicBezTo>
                  <a:pt x="3687749" y="3474366"/>
                  <a:pt x="3682346" y="3473140"/>
                  <a:pt x="3657600" y="3456643"/>
                </a:cubicBezTo>
                <a:cubicBezTo>
                  <a:pt x="3652007" y="3448254"/>
                  <a:pt x="3648410" y="3438115"/>
                  <a:pt x="3640822" y="3431476"/>
                </a:cubicBezTo>
                <a:cubicBezTo>
                  <a:pt x="3625647" y="3418198"/>
                  <a:pt x="3590488" y="3397921"/>
                  <a:pt x="3590488" y="3397921"/>
                </a:cubicBezTo>
                <a:cubicBezTo>
                  <a:pt x="3550241" y="3337550"/>
                  <a:pt x="3607235" y="3411882"/>
                  <a:pt x="3523376" y="3355976"/>
                </a:cubicBezTo>
                <a:cubicBezTo>
                  <a:pt x="3514987" y="3350383"/>
                  <a:pt x="3507422" y="3343293"/>
                  <a:pt x="3498209" y="3339198"/>
                </a:cubicBezTo>
                <a:cubicBezTo>
                  <a:pt x="3482048" y="3332015"/>
                  <a:pt x="3464653" y="3328013"/>
                  <a:pt x="3447875" y="3322420"/>
                </a:cubicBezTo>
                <a:cubicBezTo>
                  <a:pt x="3369585" y="3296323"/>
                  <a:pt x="3431540" y="3314473"/>
                  <a:pt x="3254929" y="3305642"/>
                </a:cubicBezTo>
                <a:lnTo>
                  <a:pt x="3020037" y="3322420"/>
                </a:lnTo>
                <a:cubicBezTo>
                  <a:pt x="2989241" y="3324789"/>
                  <a:pt x="2958608" y="3329316"/>
                  <a:pt x="2927758" y="3330809"/>
                </a:cubicBezTo>
                <a:lnTo>
                  <a:pt x="2499919" y="3347587"/>
                </a:lnTo>
                <a:cubicBezTo>
                  <a:pt x="2421676" y="3358765"/>
                  <a:pt x="2383473" y="3365946"/>
                  <a:pt x="2290195" y="3364365"/>
                </a:cubicBezTo>
                <a:cubicBezTo>
                  <a:pt x="2175425" y="3362420"/>
                  <a:pt x="2060896" y="3353180"/>
                  <a:pt x="1946246" y="3347587"/>
                </a:cubicBezTo>
                <a:cubicBezTo>
                  <a:pt x="1918283" y="3344791"/>
                  <a:pt x="1890242" y="3342684"/>
                  <a:pt x="1862356" y="3339198"/>
                </a:cubicBezTo>
                <a:cubicBezTo>
                  <a:pt x="1845478" y="3337088"/>
                  <a:pt x="1828757" y="3333852"/>
                  <a:pt x="1812022" y="3330809"/>
                </a:cubicBezTo>
                <a:cubicBezTo>
                  <a:pt x="1797993" y="3328258"/>
                  <a:pt x="1784210" y="3324304"/>
                  <a:pt x="1770077" y="3322420"/>
                </a:cubicBezTo>
                <a:cubicBezTo>
                  <a:pt x="1742221" y="3318706"/>
                  <a:pt x="1714043" y="3317745"/>
                  <a:pt x="1686187" y="3314031"/>
                </a:cubicBezTo>
                <a:cubicBezTo>
                  <a:pt x="1561408" y="3297394"/>
                  <a:pt x="1703763" y="3314191"/>
                  <a:pt x="1619075" y="3297253"/>
                </a:cubicBezTo>
                <a:cubicBezTo>
                  <a:pt x="1599686" y="3293375"/>
                  <a:pt x="1579927" y="3291660"/>
                  <a:pt x="1560353" y="3288864"/>
                </a:cubicBezTo>
                <a:lnTo>
                  <a:pt x="1484852" y="3263697"/>
                </a:lnTo>
                <a:cubicBezTo>
                  <a:pt x="1476463" y="3260901"/>
                  <a:pt x="1467043" y="3260213"/>
                  <a:pt x="1459685" y="3255308"/>
                </a:cubicBezTo>
                <a:cubicBezTo>
                  <a:pt x="1451296" y="3249715"/>
                  <a:pt x="1443536" y="3243039"/>
                  <a:pt x="1434518" y="3238530"/>
                </a:cubicBezTo>
                <a:cubicBezTo>
                  <a:pt x="1426609" y="3234575"/>
                  <a:pt x="1417081" y="3234435"/>
                  <a:pt x="1409351" y="3230141"/>
                </a:cubicBezTo>
                <a:cubicBezTo>
                  <a:pt x="1391724" y="3220348"/>
                  <a:pt x="1375795" y="3207770"/>
                  <a:pt x="1359017" y="3196585"/>
                </a:cubicBezTo>
                <a:lnTo>
                  <a:pt x="1333850" y="3179807"/>
                </a:lnTo>
                <a:cubicBezTo>
                  <a:pt x="1328257" y="3171418"/>
                  <a:pt x="1324201" y="3161769"/>
                  <a:pt x="1317072" y="3154640"/>
                </a:cubicBezTo>
                <a:cubicBezTo>
                  <a:pt x="1309943" y="3147511"/>
                  <a:pt x="1297249" y="3146412"/>
                  <a:pt x="1291905" y="3137862"/>
                </a:cubicBezTo>
                <a:cubicBezTo>
                  <a:pt x="1282532" y="3122865"/>
                  <a:pt x="1284937" y="3102243"/>
                  <a:pt x="1275127" y="3087528"/>
                </a:cubicBezTo>
                <a:cubicBezTo>
                  <a:pt x="1227044" y="3015403"/>
                  <a:pt x="1284692" y="3106658"/>
                  <a:pt x="1249960" y="3037194"/>
                </a:cubicBezTo>
                <a:cubicBezTo>
                  <a:pt x="1245451" y="3028176"/>
                  <a:pt x="1237691" y="3021045"/>
                  <a:pt x="1233182" y="3012027"/>
                </a:cubicBezTo>
                <a:cubicBezTo>
                  <a:pt x="1198450" y="2942563"/>
                  <a:pt x="1256098" y="3033818"/>
                  <a:pt x="1208015" y="2961693"/>
                </a:cubicBezTo>
                <a:cubicBezTo>
                  <a:pt x="1188880" y="2885154"/>
                  <a:pt x="1188172" y="2898614"/>
                  <a:pt x="1216404" y="2768746"/>
                </a:cubicBezTo>
                <a:cubicBezTo>
                  <a:pt x="1219374" y="2755083"/>
                  <a:pt x="1231121" y="2744479"/>
                  <a:pt x="1241571" y="2735190"/>
                </a:cubicBezTo>
                <a:cubicBezTo>
                  <a:pt x="1280601" y="2700497"/>
                  <a:pt x="1295596" y="2700404"/>
                  <a:pt x="1342239" y="2684856"/>
                </a:cubicBezTo>
                <a:cubicBezTo>
                  <a:pt x="1448286" y="2649507"/>
                  <a:pt x="1278737" y="2708476"/>
                  <a:pt x="1392573" y="2659689"/>
                </a:cubicBezTo>
                <a:cubicBezTo>
                  <a:pt x="1403170" y="2655147"/>
                  <a:pt x="1415043" y="2654467"/>
                  <a:pt x="1426129" y="2651300"/>
                </a:cubicBezTo>
                <a:cubicBezTo>
                  <a:pt x="1502319" y="2629532"/>
                  <a:pt x="1375469" y="2659754"/>
                  <a:pt x="1501630" y="2634522"/>
                </a:cubicBezTo>
                <a:cubicBezTo>
                  <a:pt x="1561820" y="2622484"/>
                  <a:pt x="1508864" y="2627326"/>
                  <a:pt x="1585519" y="2617744"/>
                </a:cubicBezTo>
                <a:cubicBezTo>
                  <a:pt x="1613405" y="2614258"/>
                  <a:pt x="1641446" y="2612151"/>
                  <a:pt x="1669409" y="2609355"/>
                </a:cubicBezTo>
                <a:cubicBezTo>
                  <a:pt x="2093348" y="2653980"/>
                  <a:pt x="1533792" y="2598377"/>
                  <a:pt x="2021747" y="2634522"/>
                </a:cubicBezTo>
                <a:cubicBezTo>
                  <a:pt x="2033245" y="2635374"/>
                  <a:pt x="2043791" y="2642271"/>
                  <a:pt x="2055303" y="2642911"/>
                </a:cubicBezTo>
                <a:cubicBezTo>
                  <a:pt x="2144692" y="2647877"/>
                  <a:pt x="2234278" y="2648215"/>
                  <a:pt x="2323751" y="2651300"/>
                </a:cubicBezTo>
                <a:lnTo>
                  <a:pt x="2541864" y="2659689"/>
                </a:lnTo>
                <a:lnTo>
                  <a:pt x="2860646" y="2642911"/>
                </a:lnTo>
                <a:cubicBezTo>
                  <a:pt x="2944982" y="2638311"/>
                  <a:pt x="2973958" y="2644990"/>
                  <a:pt x="3036815" y="2626133"/>
                </a:cubicBezTo>
                <a:cubicBezTo>
                  <a:pt x="3053755" y="2621051"/>
                  <a:pt x="3071331" y="2617264"/>
                  <a:pt x="3087149" y="2609355"/>
                </a:cubicBezTo>
                <a:cubicBezTo>
                  <a:pt x="3098334" y="2603762"/>
                  <a:pt x="3109211" y="2597503"/>
                  <a:pt x="3120705" y="2592577"/>
                </a:cubicBezTo>
                <a:cubicBezTo>
                  <a:pt x="3140819" y="2583957"/>
                  <a:pt x="3158143" y="2581880"/>
                  <a:pt x="3179428" y="2575799"/>
                </a:cubicBezTo>
                <a:cubicBezTo>
                  <a:pt x="3187931" y="2573370"/>
                  <a:pt x="3196092" y="2569839"/>
                  <a:pt x="3204595" y="2567410"/>
                </a:cubicBezTo>
                <a:cubicBezTo>
                  <a:pt x="3225112" y="2561548"/>
                  <a:pt x="3273533" y="2552211"/>
                  <a:pt x="3288485" y="2542243"/>
                </a:cubicBezTo>
                <a:lnTo>
                  <a:pt x="3338819" y="2508687"/>
                </a:lnTo>
                <a:lnTo>
                  <a:pt x="3363986" y="2491910"/>
                </a:lnTo>
                <a:cubicBezTo>
                  <a:pt x="3369579" y="2483521"/>
                  <a:pt x="3373635" y="2473872"/>
                  <a:pt x="3380764" y="2466743"/>
                </a:cubicBezTo>
                <a:cubicBezTo>
                  <a:pt x="3387893" y="2459614"/>
                  <a:pt x="3399291" y="2457553"/>
                  <a:pt x="3405930" y="2449965"/>
                </a:cubicBezTo>
                <a:cubicBezTo>
                  <a:pt x="3419208" y="2434789"/>
                  <a:pt x="3428301" y="2416409"/>
                  <a:pt x="3439486" y="2399631"/>
                </a:cubicBezTo>
                <a:cubicBezTo>
                  <a:pt x="3445079" y="2391242"/>
                  <a:pt x="3453076" y="2384029"/>
                  <a:pt x="3456264" y="2374464"/>
                </a:cubicBezTo>
                <a:cubicBezTo>
                  <a:pt x="3475440" y="2316936"/>
                  <a:pt x="3452796" y="2388338"/>
                  <a:pt x="3473042" y="2307352"/>
                </a:cubicBezTo>
                <a:cubicBezTo>
                  <a:pt x="3475187" y="2298773"/>
                  <a:pt x="3479002" y="2290688"/>
                  <a:pt x="3481431" y="2282185"/>
                </a:cubicBezTo>
                <a:cubicBezTo>
                  <a:pt x="3502498" y="2208449"/>
                  <a:pt x="3478095" y="2283804"/>
                  <a:pt x="3498209" y="2223462"/>
                </a:cubicBezTo>
                <a:cubicBezTo>
                  <a:pt x="3501005" y="2036108"/>
                  <a:pt x="3501322" y="1848700"/>
                  <a:pt x="3506598" y="1661399"/>
                </a:cubicBezTo>
                <a:cubicBezTo>
                  <a:pt x="3506923" y="1649874"/>
                  <a:pt x="3512726" y="1639149"/>
                  <a:pt x="3514987" y="1627843"/>
                </a:cubicBezTo>
                <a:cubicBezTo>
                  <a:pt x="3531932" y="1543121"/>
                  <a:pt x="3512125" y="1611264"/>
                  <a:pt x="3540154" y="1527176"/>
                </a:cubicBezTo>
                <a:cubicBezTo>
                  <a:pt x="3542950" y="1518787"/>
                  <a:pt x="3543638" y="1509367"/>
                  <a:pt x="3548543" y="1502009"/>
                </a:cubicBezTo>
                <a:cubicBezTo>
                  <a:pt x="3554136" y="1493620"/>
                  <a:pt x="3561226" y="1486055"/>
                  <a:pt x="3565321" y="1476842"/>
                </a:cubicBezTo>
                <a:cubicBezTo>
                  <a:pt x="3598168" y="1402935"/>
                  <a:pt x="3561330" y="1447277"/>
                  <a:pt x="3607266" y="1401341"/>
                </a:cubicBezTo>
                <a:cubicBezTo>
                  <a:pt x="3610062" y="1392952"/>
                  <a:pt x="3610750" y="1383532"/>
                  <a:pt x="3615655" y="1376174"/>
                </a:cubicBezTo>
                <a:cubicBezTo>
                  <a:pt x="3628574" y="1356796"/>
                  <a:pt x="3647419" y="1346609"/>
                  <a:pt x="3665989" y="1334229"/>
                </a:cubicBezTo>
                <a:cubicBezTo>
                  <a:pt x="3668785" y="1325840"/>
                  <a:pt x="3670423" y="1316971"/>
                  <a:pt x="3674378" y="1309062"/>
                </a:cubicBezTo>
                <a:cubicBezTo>
                  <a:pt x="3686057" y="1285703"/>
                  <a:pt x="3697770" y="1277281"/>
                  <a:pt x="3716323" y="1258728"/>
                </a:cubicBezTo>
                <a:cubicBezTo>
                  <a:pt x="3721916" y="1241950"/>
                  <a:pt x="3723291" y="1223109"/>
                  <a:pt x="3733101" y="1208394"/>
                </a:cubicBezTo>
                <a:cubicBezTo>
                  <a:pt x="3738694" y="1200005"/>
                  <a:pt x="3745370" y="1192245"/>
                  <a:pt x="3749879" y="1183227"/>
                </a:cubicBezTo>
                <a:cubicBezTo>
                  <a:pt x="3753834" y="1175318"/>
                  <a:pt x="3754313" y="1165969"/>
                  <a:pt x="3758268" y="1158060"/>
                </a:cubicBezTo>
                <a:cubicBezTo>
                  <a:pt x="3762777" y="1149042"/>
                  <a:pt x="3770537" y="1141911"/>
                  <a:pt x="3775046" y="1132893"/>
                </a:cubicBezTo>
                <a:cubicBezTo>
                  <a:pt x="3779001" y="1124984"/>
                  <a:pt x="3779480" y="1115635"/>
                  <a:pt x="3783435" y="1107726"/>
                </a:cubicBezTo>
                <a:cubicBezTo>
                  <a:pt x="3787944" y="1098708"/>
                  <a:pt x="3795704" y="1091577"/>
                  <a:pt x="3800213" y="1082559"/>
                </a:cubicBezTo>
                <a:cubicBezTo>
                  <a:pt x="3804168" y="1074650"/>
                  <a:pt x="3804647" y="1065301"/>
                  <a:pt x="3808602" y="1057392"/>
                </a:cubicBezTo>
                <a:cubicBezTo>
                  <a:pt x="3813111" y="1048374"/>
                  <a:pt x="3821285" y="1041438"/>
                  <a:pt x="3825380" y="1032225"/>
                </a:cubicBezTo>
                <a:cubicBezTo>
                  <a:pt x="3832563" y="1016064"/>
                  <a:pt x="3836565" y="998669"/>
                  <a:pt x="3842158" y="981891"/>
                </a:cubicBezTo>
                <a:cubicBezTo>
                  <a:pt x="3855056" y="943197"/>
                  <a:pt x="3848813" y="965395"/>
                  <a:pt x="3858936" y="914779"/>
                </a:cubicBezTo>
                <a:cubicBezTo>
                  <a:pt x="3853343" y="884019"/>
                  <a:pt x="3856870" y="850086"/>
                  <a:pt x="3842158" y="822500"/>
                </a:cubicBezTo>
                <a:cubicBezTo>
                  <a:pt x="3823524" y="787562"/>
                  <a:pt x="3780793" y="788283"/>
                  <a:pt x="3749879" y="780555"/>
                </a:cubicBezTo>
                <a:cubicBezTo>
                  <a:pt x="3741300" y="778410"/>
                  <a:pt x="3733215" y="774595"/>
                  <a:pt x="3724712" y="772166"/>
                </a:cubicBezTo>
                <a:cubicBezTo>
                  <a:pt x="3713626" y="768999"/>
                  <a:pt x="3702176" y="767168"/>
                  <a:pt x="3691156" y="763777"/>
                </a:cubicBezTo>
                <a:cubicBezTo>
                  <a:pt x="3665801" y="755975"/>
                  <a:pt x="3642052" y="741250"/>
                  <a:pt x="3615655" y="738610"/>
                </a:cubicBezTo>
                <a:lnTo>
                  <a:pt x="3531765" y="730221"/>
                </a:lnTo>
                <a:cubicBezTo>
                  <a:pt x="3428301" y="735814"/>
                  <a:pt x="3324698" y="739250"/>
                  <a:pt x="3221373" y="746999"/>
                </a:cubicBezTo>
                <a:cubicBezTo>
                  <a:pt x="3212555" y="747660"/>
                  <a:pt x="3204785" y="753243"/>
                  <a:pt x="3196206" y="755388"/>
                </a:cubicBezTo>
                <a:cubicBezTo>
                  <a:pt x="3182373" y="758846"/>
                  <a:pt x="3168376" y="761761"/>
                  <a:pt x="3154261" y="763777"/>
                </a:cubicBezTo>
                <a:cubicBezTo>
                  <a:pt x="3129194" y="767358"/>
                  <a:pt x="3103927" y="769370"/>
                  <a:pt x="3078760" y="772166"/>
                </a:cubicBezTo>
                <a:cubicBezTo>
                  <a:pt x="3070371" y="777759"/>
                  <a:pt x="3062611" y="784435"/>
                  <a:pt x="3053593" y="788944"/>
                </a:cubicBezTo>
                <a:cubicBezTo>
                  <a:pt x="3045684" y="792899"/>
                  <a:pt x="3035331" y="791809"/>
                  <a:pt x="3028426" y="797333"/>
                </a:cubicBezTo>
                <a:cubicBezTo>
                  <a:pt x="3020553" y="803631"/>
                  <a:pt x="3018103" y="814755"/>
                  <a:pt x="3011648" y="822500"/>
                </a:cubicBezTo>
                <a:cubicBezTo>
                  <a:pt x="2978227" y="862605"/>
                  <a:pt x="2997308" y="834450"/>
                  <a:pt x="2961314" y="864445"/>
                </a:cubicBezTo>
                <a:cubicBezTo>
                  <a:pt x="2878855" y="933161"/>
                  <a:pt x="2985358" y="848790"/>
                  <a:pt x="2919369" y="914779"/>
                </a:cubicBezTo>
                <a:cubicBezTo>
                  <a:pt x="2912240" y="921908"/>
                  <a:pt x="2902591" y="925964"/>
                  <a:pt x="2894202" y="931557"/>
                </a:cubicBezTo>
                <a:cubicBezTo>
                  <a:pt x="2888609" y="939946"/>
                  <a:pt x="2883879" y="948979"/>
                  <a:pt x="2877424" y="956724"/>
                </a:cubicBezTo>
                <a:cubicBezTo>
                  <a:pt x="2857950" y="980093"/>
                  <a:pt x="2843388" y="988543"/>
                  <a:pt x="2818701" y="1007058"/>
                </a:cubicBezTo>
                <a:cubicBezTo>
                  <a:pt x="2802657" y="1055189"/>
                  <a:pt x="2821801" y="1010262"/>
                  <a:pt x="2785145" y="1057392"/>
                </a:cubicBezTo>
                <a:cubicBezTo>
                  <a:pt x="2772765" y="1073309"/>
                  <a:pt x="2757966" y="1088596"/>
                  <a:pt x="2751589" y="1107726"/>
                </a:cubicBezTo>
                <a:cubicBezTo>
                  <a:pt x="2748793" y="1116115"/>
                  <a:pt x="2748724" y="1125988"/>
                  <a:pt x="2743200" y="1132893"/>
                </a:cubicBezTo>
                <a:cubicBezTo>
                  <a:pt x="2736902" y="1140766"/>
                  <a:pt x="2726422" y="1144078"/>
                  <a:pt x="2718033" y="1149671"/>
                </a:cubicBezTo>
                <a:cubicBezTo>
                  <a:pt x="2715237" y="1160856"/>
                  <a:pt x="2715364" y="1173217"/>
                  <a:pt x="2709644" y="1183227"/>
                </a:cubicBezTo>
                <a:cubicBezTo>
                  <a:pt x="2703758" y="1193528"/>
                  <a:pt x="2691761" y="1199029"/>
                  <a:pt x="2684477" y="1208394"/>
                </a:cubicBezTo>
                <a:cubicBezTo>
                  <a:pt x="2672097" y="1224311"/>
                  <a:pt x="2662106" y="1241950"/>
                  <a:pt x="2650921" y="1258728"/>
                </a:cubicBezTo>
                <a:lnTo>
                  <a:pt x="2650921" y="1258728"/>
                </a:lnTo>
                <a:cubicBezTo>
                  <a:pt x="2645328" y="1269913"/>
                  <a:pt x="2639069" y="1280790"/>
                  <a:pt x="2634143" y="1292284"/>
                </a:cubicBezTo>
                <a:cubicBezTo>
                  <a:pt x="2630660" y="1300412"/>
                  <a:pt x="2629709" y="1309542"/>
                  <a:pt x="2625754" y="1317451"/>
                </a:cubicBezTo>
                <a:cubicBezTo>
                  <a:pt x="2621245" y="1326469"/>
                  <a:pt x="2614569" y="1334229"/>
                  <a:pt x="2608976" y="1342618"/>
                </a:cubicBezTo>
                <a:cubicBezTo>
                  <a:pt x="2606288" y="1353369"/>
                  <a:pt x="2598215" y="1389306"/>
                  <a:pt x="2592198" y="1401341"/>
                </a:cubicBezTo>
                <a:cubicBezTo>
                  <a:pt x="2587689" y="1410359"/>
                  <a:pt x="2579929" y="1417490"/>
                  <a:pt x="2575420" y="1426508"/>
                </a:cubicBezTo>
                <a:cubicBezTo>
                  <a:pt x="2540688" y="1495972"/>
                  <a:pt x="2598336" y="1404717"/>
                  <a:pt x="2550253" y="1476842"/>
                </a:cubicBezTo>
                <a:cubicBezTo>
                  <a:pt x="2534786" y="1538708"/>
                  <a:pt x="2551407" y="1482538"/>
                  <a:pt x="2525086" y="1543954"/>
                </a:cubicBezTo>
                <a:cubicBezTo>
                  <a:pt x="2504248" y="1592577"/>
                  <a:pt x="2532161" y="1545926"/>
                  <a:pt x="2499919" y="1594287"/>
                </a:cubicBezTo>
                <a:cubicBezTo>
                  <a:pt x="2479972" y="1654128"/>
                  <a:pt x="2508256" y="1581781"/>
                  <a:pt x="2466364" y="1644621"/>
                </a:cubicBezTo>
                <a:cubicBezTo>
                  <a:pt x="2461459" y="1651979"/>
                  <a:pt x="2462269" y="1662058"/>
                  <a:pt x="2457975" y="1669788"/>
                </a:cubicBezTo>
                <a:cubicBezTo>
                  <a:pt x="2448182" y="1687415"/>
                  <a:pt x="2435604" y="1703344"/>
                  <a:pt x="2424419" y="1720122"/>
                </a:cubicBezTo>
                <a:cubicBezTo>
                  <a:pt x="2418826" y="1728511"/>
                  <a:pt x="2410829" y="1735724"/>
                  <a:pt x="2407641" y="1745289"/>
                </a:cubicBezTo>
                <a:cubicBezTo>
                  <a:pt x="2404845" y="1753678"/>
                  <a:pt x="2404776" y="1763551"/>
                  <a:pt x="2399252" y="1770456"/>
                </a:cubicBezTo>
                <a:cubicBezTo>
                  <a:pt x="2392954" y="1778329"/>
                  <a:pt x="2382474" y="1781641"/>
                  <a:pt x="2374085" y="1787234"/>
                </a:cubicBezTo>
                <a:cubicBezTo>
                  <a:pt x="2368101" y="1805186"/>
                  <a:pt x="2364224" y="1824176"/>
                  <a:pt x="2348918" y="1837568"/>
                </a:cubicBezTo>
                <a:cubicBezTo>
                  <a:pt x="2325201" y="1858321"/>
                  <a:pt x="2281463" y="1884581"/>
                  <a:pt x="2248250" y="1887902"/>
                </a:cubicBezTo>
                <a:lnTo>
                  <a:pt x="2164360" y="1896291"/>
                </a:lnTo>
                <a:lnTo>
                  <a:pt x="1979802" y="1879513"/>
                </a:lnTo>
                <a:cubicBezTo>
                  <a:pt x="1954598" y="1877074"/>
                  <a:pt x="1929278" y="1875287"/>
                  <a:pt x="1904301" y="1871124"/>
                </a:cubicBezTo>
                <a:cubicBezTo>
                  <a:pt x="1895579" y="1869670"/>
                  <a:pt x="1887834" y="1864317"/>
                  <a:pt x="1879134" y="1862735"/>
                </a:cubicBezTo>
                <a:cubicBezTo>
                  <a:pt x="1856953" y="1858702"/>
                  <a:pt x="1834393" y="1857142"/>
                  <a:pt x="1812022" y="1854346"/>
                </a:cubicBezTo>
                <a:cubicBezTo>
                  <a:pt x="1704027" y="1823490"/>
                  <a:pt x="1804059" y="1848824"/>
                  <a:pt x="1686187" y="1829179"/>
                </a:cubicBezTo>
                <a:cubicBezTo>
                  <a:pt x="1674814" y="1827284"/>
                  <a:pt x="1663905" y="1823206"/>
                  <a:pt x="1652631" y="1820790"/>
                </a:cubicBezTo>
                <a:cubicBezTo>
                  <a:pt x="1624747" y="1814815"/>
                  <a:pt x="1596407" y="1810928"/>
                  <a:pt x="1568742" y="1804012"/>
                </a:cubicBezTo>
                <a:cubicBezTo>
                  <a:pt x="1557557" y="1801216"/>
                  <a:pt x="1546229" y="1798936"/>
                  <a:pt x="1535186" y="1795623"/>
                </a:cubicBezTo>
                <a:cubicBezTo>
                  <a:pt x="1518246" y="1790541"/>
                  <a:pt x="1502010" y="1783134"/>
                  <a:pt x="1484852" y="1778845"/>
                </a:cubicBezTo>
                <a:cubicBezTo>
                  <a:pt x="1473667" y="1776049"/>
                  <a:pt x="1462382" y="1773623"/>
                  <a:pt x="1451296" y="1770456"/>
                </a:cubicBezTo>
                <a:cubicBezTo>
                  <a:pt x="1404039" y="1756954"/>
                  <a:pt x="1448500" y="1767660"/>
                  <a:pt x="1392573" y="1745289"/>
                </a:cubicBezTo>
                <a:cubicBezTo>
                  <a:pt x="1376152" y="1738721"/>
                  <a:pt x="1359017" y="1734104"/>
                  <a:pt x="1342239" y="1728511"/>
                </a:cubicBezTo>
                <a:lnTo>
                  <a:pt x="1291905" y="1711733"/>
                </a:lnTo>
                <a:cubicBezTo>
                  <a:pt x="1283516" y="1708937"/>
                  <a:pt x="1274096" y="1708249"/>
                  <a:pt x="1266738" y="1703344"/>
                </a:cubicBezTo>
                <a:cubicBezTo>
                  <a:pt x="1258349" y="1697751"/>
                  <a:pt x="1250784" y="1690661"/>
                  <a:pt x="1241571" y="1686566"/>
                </a:cubicBezTo>
                <a:cubicBezTo>
                  <a:pt x="1225410" y="1679383"/>
                  <a:pt x="1208015" y="1675381"/>
                  <a:pt x="1191237" y="1669788"/>
                </a:cubicBezTo>
                <a:cubicBezTo>
                  <a:pt x="1182848" y="1666992"/>
                  <a:pt x="1174649" y="1663544"/>
                  <a:pt x="1166070" y="1661399"/>
                </a:cubicBezTo>
                <a:cubicBezTo>
                  <a:pt x="1154885" y="1658603"/>
                  <a:pt x="1143309" y="1657058"/>
                  <a:pt x="1132514" y="1653010"/>
                </a:cubicBezTo>
                <a:cubicBezTo>
                  <a:pt x="1044777" y="1620109"/>
                  <a:pt x="1151535" y="1649376"/>
                  <a:pt x="1065402" y="1627843"/>
                </a:cubicBezTo>
                <a:cubicBezTo>
                  <a:pt x="1054217" y="1619454"/>
                  <a:pt x="1044986" y="1607454"/>
                  <a:pt x="1031846" y="1602676"/>
                </a:cubicBezTo>
                <a:cubicBezTo>
                  <a:pt x="1013263" y="1595919"/>
                  <a:pt x="992775" y="1596470"/>
                  <a:pt x="973123" y="1594287"/>
                </a:cubicBezTo>
                <a:cubicBezTo>
                  <a:pt x="942425" y="1590876"/>
                  <a:pt x="911604" y="1588695"/>
                  <a:pt x="880844" y="1585899"/>
                </a:cubicBezTo>
                <a:cubicBezTo>
                  <a:pt x="827714" y="1591491"/>
                  <a:pt x="774877" y="1602676"/>
                  <a:pt x="721453" y="1602676"/>
                </a:cubicBezTo>
                <a:cubicBezTo>
                  <a:pt x="656895" y="1602676"/>
                  <a:pt x="592865" y="1590980"/>
                  <a:pt x="528507" y="1585899"/>
                </a:cubicBezTo>
                <a:cubicBezTo>
                  <a:pt x="486599" y="1582591"/>
                  <a:pt x="444617" y="1580306"/>
                  <a:pt x="402672" y="1577510"/>
                </a:cubicBezTo>
                <a:cubicBezTo>
                  <a:pt x="392407" y="1574944"/>
                  <a:pt x="332346" y="1561752"/>
                  <a:pt x="310393" y="1552343"/>
                </a:cubicBezTo>
                <a:cubicBezTo>
                  <a:pt x="207442" y="1508221"/>
                  <a:pt x="335920" y="1560912"/>
                  <a:pt x="251670" y="1518787"/>
                </a:cubicBezTo>
                <a:cubicBezTo>
                  <a:pt x="223387" y="1504645"/>
                  <a:pt x="222041" y="1516895"/>
                  <a:pt x="192947" y="1493620"/>
                </a:cubicBezTo>
                <a:cubicBezTo>
                  <a:pt x="174419" y="1478797"/>
                  <a:pt x="159391" y="1460064"/>
                  <a:pt x="142613" y="1443286"/>
                </a:cubicBezTo>
                <a:cubicBezTo>
                  <a:pt x="94798" y="1395471"/>
                  <a:pt x="117831" y="1422892"/>
                  <a:pt x="75501" y="1359396"/>
                </a:cubicBezTo>
                <a:lnTo>
                  <a:pt x="58723" y="1334229"/>
                </a:lnTo>
                <a:cubicBezTo>
                  <a:pt x="53130" y="1325840"/>
                  <a:pt x="45133" y="1318627"/>
                  <a:pt x="41945" y="1309062"/>
                </a:cubicBezTo>
                <a:cubicBezTo>
                  <a:pt x="36352" y="1292284"/>
                  <a:pt x="29456" y="1275886"/>
                  <a:pt x="25167" y="1258728"/>
                </a:cubicBezTo>
                <a:cubicBezTo>
                  <a:pt x="6244" y="1183037"/>
                  <a:pt x="15681" y="1213492"/>
                  <a:pt x="0" y="1166449"/>
                </a:cubicBezTo>
                <a:cubicBezTo>
                  <a:pt x="5593" y="1113319"/>
                  <a:pt x="7221" y="1059620"/>
                  <a:pt x="16778" y="1007058"/>
                </a:cubicBezTo>
                <a:cubicBezTo>
                  <a:pt x="18582" y="997138"/>
                  <a:pt x="27101" y="989636"/>
                  <a:pt x="33556" y="981891"/>
                </a:cubicBezTo>
                <a:cubicBezTo>
                  <a:pt x="48349" y="964140"/>
                  <a:pt x="63727" y="950944"/>
                  <a:pt x="83890" y="939946"/>
                </a:cubicBezTo>
                <a:cubicBezTo>
                  <a:pt x="105847" y="927969"/>
                  <a:pt x="127274" y="914299"/>
                  <a:pt x="151002" y="906390"/>
                </a:cubicBezTo>
                <a:cubicBezTo>
                  <a:pt x="159391" y="903594"/>
                  <a:pt x="168260" y="901956"/>
                  <a:pt x="176169" y="898001"/>
                </a:cubicBezTo>
                <a:cubicBezTo>
                  <a:pt x="185187" y="893492"/>
                  <a:pt x="191896" y="884763"/>
                  <a:pt x="201336" y="881223"/>
                </a:cubicBezTo>
                <a:cubicBezTo>
                  <a:pt x="214687" y="876216"/>
                  <a:pt x="229362" y="875927"/>
                  <a:pt x="243281" y="872834"/>
                </a:cubicBezTo>
                <a:cubicBezTo>
                  <a:pt x="254536" y="870333"/>
                  <a:pt x="265563" y="866861"/>
                  <a:pt x="276837" y="864445"/>
                </a:cubicBezTo>
                <a:cubicBezTo>
                  <a:pt x="304721" y="858470"/>
                  <a:pt x="333673" y="856685"/>
                  <a:pt x="360727" y="847667"/>
                </a:cubicBezTo>
                <a:cubicBezTo>
                  <a:pt x="377442" y="842095"/>
                  <a:pt x="402596" y="832996"/>
                  <a:pt x="419450" y="830889"/>
                </a:cubicBezTo>
                <a:cubicBezTo>
                  <a:pt x="452862" y="826712"/>
                  <a:pt x="486562" y="825296"/>
                  <a:pt x="520118" y="822500"/>
                </a:cubicBezTo>
                <a:cubicBezTo>
                  <a:pt x="542568" y="823520"/>
                  <a:pt x="898995" y="837115"/>
                  <a:pt x="1015068" y="847667"/>
                </a:cubicBezTo>
                <a:cubicBezTo>
                  <a:pt x="1052278" y="851050"/>
                  <a:pt x="1087278" y="859181"/>
                  <a:pt x="1124125" y="864445"/>
                </a:cubicBezTo>
                <a:cubicBezTo>
                  <a:pt x="1146443" y="867633"/>
                  <a:pt x="1169078" y="868679"/>
                  <a:pt x="1191237" y="872834"/>
                </a:cubicBezTo>
                <a:cubicBezTo>
                  <a:pt x="1213901" y="877084"/>
                  <a:pt x="1237724" y="879300"/>
                  <a:pt x="1258349" y="889612"/>
                </a:cubicBezTo>
                <a:cubicBezTo>
                  <a:pt x="1269534" y="895205"/>
                  <a:pt x="1279881" y="902954"/>
                  <a:pt x="1291905" y="906390"/>
                </a:cubicBezTo>
                <a:cubicBezTo>
                  <a:pt x="1319325" y="914224"/>
                  <a:pt x="1348741" y="914150"/>
                  <a:pt x="1375795" y="923168"/>
                </a:cubicBezTo>
                <a:cubicBezTo>
                  <a:pt x="1429791" y="941167"/>
                  <a:pt x="1373216" y="924136"/>
                  <a:pt x="1468074" y="939946"/>
                </a:cubicBezTo>
                <a:cubicBezTo>
                  <a:pt x="1479447" y="941841"/>
                  <a:pt x="1490286" y="946273"/>
                  <a:pt x="1501630" y="948335"/>
                </a:cubicBezTo>
                <a:cubicBezTo>
                  <a:pt x="1521084" y="951872"/>
                  <a:pt x="1540849" y="953473"/>
                  <a:pt x="1560353" y="956724"/>
                </a:cubicBezTo>
                <a:cubicBezTo>
                  <a:pt x="1621751" y="966957"/>
                  <a:pt x="1582083" y="960536"/>
                  <a:pt x="1627464" y="973502"/>
                </a:cubicBezTo>
                <a:cubicBezTo>
                  <a:pt x="1638550" y="976669"/>
                  <a:pt x="1649977" y="978578"/>
                  <a:pt x="1661020" y="981891"/>
                </a:cubicBezTo>
                <a:cubicBezTo>
                  <a:pt x="1677960" y="986973"/>
                  <a:pt x="1693805" y="996475"/>
                  <a:pt x="1711354" y="998669"/>
                </a:cubicBezTo>
                <a:lnTo>
                  <a:pt x="1778466" y="1007058"/>
                </a:lnTo>
                <a:cubicBezTo>
                  <a:pt x="1786855" y="1009854"/>
                  <a:pt x="1794859" y="1016544"/>
                  <a:pt x="1803633" y="1015447"/>
                </a:cubicBezTo>
                <a:cubicBezTo>
                  <a:pt x="1842466" y="1010593"/>
                  <a:pt x="1853626" y="990621"/>
                  <a:pt x="1879134" y="965113"/>
                </a:cubicBezTo>
                <a:cubicBezTo>
                  <a:pt x="1881930" y="953928"/>
                  <a:pt x="1885022" y="942812"/>
                  <a:pt x="1887523" y="931557"/>
                </a:cubicBezTo>
                <a:cubicBezTo>
                  <a:pt x="1890616" y="917638"/>
                  <a:pt x="1892160" y="903368"/>
                  <a:pt x="1895912" y="889612"/>
                </a:cubicBezTo>
                <a:cubicBezTo>
                  <a:pt x="1900565" y="872550"/>
                  <a:pt x="1912690" y="839278"/>
                  <a:pt x="1912690" y="839278"/>
                </a:cubicBezTo>
                <a:cubicBezTo>
                  <a:pt x="1918283" y="794537"/>
                  <a:pt x="1918532" y="748797"/>
                  <a:pt x="1929468" y="705054"/>
                </a:cubicBezTo>
                <a:cubicBezTo>
                  <a:pt x="1932264" y="693869"/>
                  <a:pt x="1935596" y="682804"/>
                  <a:pt x="1937857" y="671499"/>
                </a:cubicBezTo>
                <a:cubicBezTo>
                  <a:pt x="1941193" y="654820"/>
                  <a:pt x="1942556" y="637769"/>
                  <a:pt x="1946246" y="621165"/>
                </a:cubicBezTo>
                <a:cubicBezTo>
                  <a:pt x="1955087" y="581379"/>
                  <a:pt x="1971772" y="578144"/>
                  <a:pt x="1988191" y="528886"/>
                </a:cubicBezTo>
                <a:cubicBezTo>
                  <a:pt x="1990987" y="520497"/>
                  <a:pt x="1992921" y="511769"/>
                  <a:pt x="1996580" y="503719"/>
                </a:cubicBezTo>
                <a:cubicBezTo>
                  <a:pt x="2006930" y="480950"/>
                  <a:pt x="2024070" y="460871"/>
                  <a:pt x="2030136" y="436607"/>
                </a:cubicBezTo>
                <a:cubicBezTo>
                  <a:pt x="2038669" y="402474"/>
                  <a:pt x="2036502" y="400830"/>
                  <a:pt x="2055303" y="369495"/>
                </a:cubicBezTo>
                <a:cubicBezTo>
                  <a:pt x="2065678" y="352204"/>
                  <a:pt x="2079841" y="337197"/>
                  <a:pt x="2088859" y="319161"/>
                </a:cubicBezTo>
                <a:cubicBezTo>
                  <a:pt x="2094452" y="307976"/>
                  <a:pt x="2099009" y="296210"/>
                  <a:pt x="2105637" y="285605"/>
                </a:cubicBezTo>
                <a:cubicBezTo>
                  <a:pt x="2113047" y="273749"/>
                  <a:pt x="2122786" y="263503"/>
                  <a:pt x="2130804" y="252049"/>
                </a:cubicBezTo>
                <a:cubicBezTo>
                  <a:pt x="2142368" y="235529"/>
                  <a:pt x="2153175" y="218493"/>
                  <a:pt x="2164360" y="201715"/>
                </a:cubicBezTo>
                <a:lnTo>
                  <a:pt x="2181138" y="176548"/>
                </a:lnTo>
                <a:cubicBezTo>
                  <a:pt x="2186731" y="168159"/>
                  <a:pt x="2189527" y="156974"/>
                  <a:pt x="2197916" y="151381"/>
                </a:cubicBezTo>
                <a:lnTo>
                  <a:pt x="2223083" y="134603"/>
                </a:lnTo>
                <a:cubicBezTo>
                  <a:pt x="2254084" y="88102"/>
                  <a:pt x="2222124" y="124883"/>
                  <a:pt x="2265028" y="101047"/>
                </a:cubicBezTo>
                <a:cubicBezTo>
                  <a:pt x="2282655" y="91254"/>
                  <a:pt x="2295799" y="72382"/>
                  <a:pt x="2315362" y="67491"/>
                </a:cubicBezTo>
                <a:cubicBezTo>
                  <a:pt x="2326547" y="64695"/>
                  <a:pt x="2337832" y="62269"/>
                  <a:pt x="2348918" y="59102"/>
                </a:cubicBezTo>
                <a:cubicBezTo>
                  <a:pt x="2405164" y="43032"/>
                  <a:pt x="2341508" y="53873"/>
                  <a:pt x="2441197" y="33935"/>
                </a:cubicBezTo>
                <a:cubicBezTo>
                  <a:pt x="2455179" y="31139"/>
                  <a:pt x="2468994" y="27315"/>
                  <a:pt x="2483142" y="25546"/>
                </a:cubicBezTo>
                <a:cubicBezTo>
                  <a:pt x="2513790" y="21715"/>
                  <a:pt x="2544571" y="18662"/>
                  <a:pt x="2575420" y="17157"/>
                </a:cubicBezTo>
                <a:cubicBezTo>
                  <a:pt x="2659257" y="13067"/>
                  <a:pt x="2743200" y="11564"/>
                  <a:pt x="2827090" y="8768"/>
                </a:cubicBezTo>
                <a:cubicBezTo>
                  <a:pt x="2866239" y="5972"/>
                  <a:pt x="2905348" y="-1798"/>
                  <a:pt x="2944536" y="379"/>
                </a:cubicBezTo>
                <a:cubicBezTo>
                  <a:pt x="2957022" y="1073"/>
                  <a:pt x="2965590" y="16879"/>
                  <a:pt x="2978092" y="17157"/>
                </a:cubicBezTo>
                <a:cubicBezTo>
                  <a:pt x="3344332" y="25296"/>
                  <a:pt x="3710731" y="22750"/>
                  <a:pt x="4077050" y="25546"/>
                </a:cubicBezTo>
                <a:cubicBezTo>
                  <a:pt x="4097647" y="30695"/>
                  <a:pt x="4132434" y="39957"/>
                  <a:pt x="4152551" y="42324"/>
                </a:cubicBezTo>
                <a:cubicBezTo>
                  <a:pt x="4256436" y="54546"/>
                  <a:pt x="4393746" y="55732"/>
                  <a:pt x="4488110" y="59102"/>
                </a:cubicBezTo>
                <a:cubicBezTo>
                  <a:pt x="4551368" y="80188"/>
                  <a:pt x="4473395" y="51744"/>
                  <a:pt x="4538444" y="84269"/>
                </a:cubicBezTo>
                <a:cubicBezTo>
                  <a:pt x="4546353" y="88224"/>
                  <a:pt x="4555483" y="89175"/>
                  <a:pt x="4563611" y="92658"/>
                </a:cubicBezTo>
                <a:cubicBezTo>
                  <a:pt x="4636175" y="123757"/>
                  <a:pt x="4563313" y="98151"/>
                  <a:pt x="4622334" y="117825"/>
                </a:cubicBezTo>
                <a:cubicBezTo>
                  <a:pt x="4632590" y="138338"/>
                  <a:pt x="4641068" y="158762"/>
                  <a:pt x="4655890" y="176548"/>
                </a:cubicBezTo>
                <a:cubicBezTo>
                  <a:pt x="4663485" y="185662"/>
                  <a:pt x="4673336" y="192707"/>
                  <a:pt x="4681057" y="201715"/>
                </a:cubicBezTo>
                <a:cubicBezTo>
                  <a:pt x="4687458" y="209183"/>
                  <a:pt x="4716363" y="248266"/>
                  <a:pt x="4723002" y="260438"/>
                </a:cubicBezTo>
                <a:cubicBezTo>
                  <a:pt x="4734979" y="282395"/>
                  <a:pt x="4748649" y="303822"/>
                  <a:pt x="4756558" y="327550"/>
                </a:cubicBezTo>
                <a:cubicBezTo>
                  <a:pt x="4762151" y="344328"/>
                  <a:pt x="4769868" y="360542"/>
                  <a:pt x="4773336" y="377884"/>
                </a:cubicBezTo>
                <a:cubicBezTo>
                  <a:pt x="4776132" y="391866"/>
                  <a:pt x="4777628" y="406172"/>
                  <a:pt x="4781725" y="419829"/>
                </a:cubicBezTo>
                <a:cubicBezTo>
                  <a:pt x="4786052" y="434253"/>
                  <a:pt x="4792910" y="447792"/>
                  <a:pt x="4798503" y="461774"/>
                </a:cubicBezTo>
                <a:cubicBezTo>
                  <a:pt x="4801299" y="506515"/>
                  <a:pt x="4807959" y="551182"/>
                  <a:pt x="4806892" y="595998"/>
                </a:cubicBezTo>
                <a:cubicBezTo>
                  <a:pt x="4806664" y="605558"/>
                  <a:pt x="4795527" y="803823"/>
                  <a:pt x="4781725" y="872834"/>
                </a:cubicBezTo>
                <a:cubicBezTo>
                  <a:pt x="4779991" y="881505"/>
                  <a:pt x="4775070" y="889330"/>
                  <a:pt x="4773336" y="898001"/>
                </a:cubicBezTo>
                <a:cubicBezTo>
                  <a:pt x="4766664" y="931359"/>
                  <a:pt x="4771772" y="968242"/>
                  <a:pt x="4756558" y="998669"/>
                </a:cubicBezTo>
                <a:cubicBezTo>
                  <a:pt x="4748169" y="1015447"/>
                  <a:pt x="4739009" y="1031861"/>
                  <a:pt x="4731391" y="1049003"/>
                </a:cubicBezTo>
                <a:cubicBezTo>
                  <a:pt x="4727800" y="1057084"/>
                  <a:pt x="4726957" y="1066261"/>
                  <a:pt x="4723002" y="1074170"/>
                </a:cubicBezTo>
                <a:cubicBezTo>
                  <a:pt x="4718493" y="1083188"/>
                  <a:pt x="4710733" y="1090319"/>
                  <a:pt x="4706224" y="1099337"/>
                </a:cubicBezTo>
                <a:cubicBezTo>
                  <a:pt x="4702269" y="1107246"/>
                  <a:pt x="4701494" y="1116454"/>
                  <a:pt x="4697835" y="1124504"/>
                </a:cubicBezTo>
                <a:cubicBezTo>
                  <a:pt x="4687485" y="1147273"/>
                  <a:pt x="4675464" y="1169245"/>
                  <a:pt x="4664279" y="1191616"/>
                </a:cubicBezTo>
                <a:cubicBezTo>
                  <a:pt x="4658686" y="1202801"/>
                  <a:pt x="4651456" y="1213308"/>
                  <a:pt x="4647501" y="1225172"/>
                </a:cubicBezTo>
                <a:cubicBezTo>
                  <a:pt x="4641908" y="1241950"/>
                  <a:pt x="4637690" y="1259250"/>
                  <a:pt x="4630723" y="1275506"/>
                </a:cubicBezTo>
                <a:cubicBezTo>
                  <a:pt x="4613081" y="1316670"/>
                  <a:pt x="4592820" y="1343128"/>
                  <a:pt x="4580389" y="1384563"/>
                </a:cubicBezTo>
                <a:cubicBezTo>
                  <a:pt x="4576292" y="1398220"/>
                  <a:pt x="4576509" y="1412981"/>
                  <a:pt x="4572000" y="1426508"/>
                </a:cubicBezTo>
                <a:cubicBezTo>
                  <a:pt x="4568045" y="1438372"/>
                  <a:pt x="4560148" y="1448570"/>
                  <a:pt x="4555222" y="1460064"/>
                </a:cubicBezTo>
                <a:cubicBezTo>
                  <a:pt x="4546602" y="1480178"/>
                  <a:pt x="4544525" y="1497502"/>
                  <a:pt x="4538444" y="1518787"/>
                </a:cubicBezTo>
                <a:cubicBezTo>
                  <a:pt x="4536015" y="1527290"/>
                  <a:pt x="4533160" y="1535674"/>
                  <a:pt x="4530055" y="1543954"/>
                </a:cubicBezTo>
                <a:cubicBezTo>
                  <a:pt x="4524768" y="1558054"/>
                  <a:pt x="4517604" y="1571475"/>
                  <a:pt x="4513277" y="1585899"/>
                </a:cubicBezTo>
                <a:cubicBezTo>
                  <a:pt x="4505251" y="1612652"/>
                  <a:pt x="4501023" y="1661683"/>
                  <a:pt x="4496499" y="1686566"/>
                </a:cubicBezTo>
                <a:cubicBezTo>
                  <a:pt x="4494437" y="1697910"/>
                  <a:pt x="4490172" y="1708778"/>
                  <a:pt x="4488110" y="1720122"/>
                </a:cubicBezTo>
                <a:cubicBezTo>
                  <a:pt x="4484573" y="1739576"/>
                  <a:pt x="4482972" y="1759341"/>
                  <a:pt x="4479721" y="1778845"/>
                </a:cubicBezTo>
                <a:cubicBezTo>
                  <a:pt x="4477377" y="1792910"/>
                  <a:pt x="4473216" y="1806657"/>
                  <a:pt x="4471332" y="1820790"/>
                </a:cubicBezTo>
                <a:cubicBezTo>
                  <a:pt x="4451716" y="1967907"/>
                  <a:pt x="4473431" y="1852242"/>
                  <a:pt x="4454554" y="1946625"/>
                </a:cubicBezTo>
                <a:cubicBezTo>
                  <a:pt x="4451758" y="1982977"/>
                  <a:pt x="4448763" y="2019315"/>
                  <a:pt x="4446165" y="2055682"/>
                </a:cubicBezTo>
                <a:cubicBezTo>
                  <a:pt x="4443170" y="2097613"/>
                  <a:pt x="4441582" y="2139652"/>
                  <a:pt x="4437776" y="2181517"/>
                </a:cubicBezTo>
                <a:cubicBezTo>
                  <a:pt x="4435986" y="2201209"/>
                  <a:pt x="4431697" y="2220602"/>
                  <a:pt x="4429387" y="2240240"/>
                </a:cubicBezTo>
                <a:cubicBezTo>
                  <a:pt x="4426103" y="2268150"/>
                  <a:pt x="4423794" y="2296167"/>
                  <a:pt x="4420998" y="2324130"/>
                </a:cubicBezTo>
                <a:cubicBezTo>
                  <a:pt x="4422450" y="2349546"/>
                  <a:pt x="4424487" y="2570529"/>
                  <a:pt x="4446165" y="2668078"/>
                </a:cubicBezTo>
                <a:cubicBezTo>
                  <a:pt x="4448083" y="2676710"/>
                  <a:pt x="4452227" y="2684714"/>
                  <a:pt x="4454554" y="2693245"/>
                </a:cubicBezTo>
                <a:cubicBezTo>
                  <a:pt x="4491806" y="2829835"/>
                  <a:pt x="4451561" y="2708632"/>
                  <a:pt x="4488110" y="2793913"/>
                </a:cubicBezTo>
                <a:cubicBezTo>
                  <a:pt x="4491593" y="2802041"/>
                  <a:pt x="4492205" y="2811350"/>
                  <a:pt x="4496499" y="2819080"/>
                </a:cubicBezTo>
                <a:lnTo>
                  <a:pt x="4546833" y="2894581"/>
                </a:lnTo>
                <a:cubicBezTo>
                  <a:pt x="4552426" y="2902970"/>
                  <a:pt x="4559102" y="2910730"/>
                  <a:pt x="4563611" y="2919748"/>
                </a:cubicBezTo>
                <a:cubicBezTo>
                  <a:pt x="4569204" y="2930933"/>
                  <a:pt x="4573120" y="2943128"/>
                  <a:pt x="4580389" y="2953304"/>
                </a:cubicBezTo>
                <a:cubicBezTo>
                  <a:pt x="4587285" y="2962958"/>
                  <a:pt x="4597167" y="2970082"/>
                  <a:pt x="4605556" y="2978471"/>
                </a:cubicBezTo>
                <a:cubicBezTo>
                  <a:pt x="4608352" y="2989656"/>
                  <a:pt x="4607550" y="3002434"/>
                  <a:pt x="4613945" y="3012027"/>
                </a:cubicBezTo>
                <a:cubicBezTo>
                  <a:pt x="4619538" y="3020416"/>
                  <a:pt x="4631983" y="3021676"/>
                  <a:pt x="4639112" y="3028805"/>
                </a:cubicBezTo>
                <a:cubicBezTo>
                  <a:pt x="4646241" y="3035934"/>
                  <a:pt x="4650030" y="3045768"/>
                  <a:pt x="4655890" y="3053972"/>
                </a:cubicBezTo>
                <a:cubicBezTo>
                  <a:pt x="4664017" y="3065349"/>
                  <a:pt x="4673039" y="3076074"/>
                  <a:pt x="4681057" y="3087528"/>
                </a:cubicBezTo>
                <a:cubicBezTo>
                  <a:pt x="4692621" y="3104048"/>
                  <a:pt x="4703428" y="3121084"/>
                  <a:pt x="4714613" y="3137862"/>
                </a:cubicBezTo>
                <a:cubicBezTo>
                  <a:pt x="4720206" y="3146251"/>
                  <a:pt x="4728203" y="3153464"/>
                  <a:pt x="4731391" y="3163029"/>
                </a:cubicBezTo>
                <a:cubicBezTo>
                  <a:pt x="4738214" y="3183498"/>
                  <a:pt x="4740296" y="3197101"/>
                  <a:pt x="4756558" y="3213363"/>
                </a:cubicBezTo>
                <a:cubicBezTo>
                  <a:pt x="4766445" y="3223250"/>
                  <a:pt x="4778929" y="3230141"/>
                  <a:pt x="4790114" y="3238530"/>
                </a:cubicBezTo>
                <a:cubicBezTo>
                  <a:pt x="4802099" y="3268492"/>
                  <a:pt x="4807995" y="3286600"/>
                  <a:pt x="4823670" y="3314031"/>
                </a:cubicBezTo>
                <a:cubicBezTo>
                  <a:pt x="4828672" y="3322785"/>
                  <a:pt x="4835620" y="3330347"/>
                  <a:pt x="4840448" y="3339198"/>
                </a:cubicBezTo>
                <a:cubicBezTo>
                  <a:pt x="4852425" y="3361155"/>
                  <a:pt x="4862819" y="3383939"/>
                  <a:pt x="4874004" y="3406310"/>
                </a:cubicBezTo>
                <a:cubicBezTo>
                  <a:pt x="4879597" y="3417495"/>
                  <a:pt x="4884348" y="3429142"/>
                  <a:pt x="4890782" y="3439865"/>
                </a:cubicBezTo>
                <a:lnTo>
                  <a:pt x="4915949" y="3481810"/>
                </a:lnTo>
                <a:cubicBezTo>
                  <a:pt x="4937482" y="3567943"/>
                  <a:pt x="4908215" y="3461185"/>
                  <a:pt x="4941116" y="3548922"/>
                </a:cubicBezTo>
                <a:cubicBezTo>
                  <a:pt x="4949180" y="3570425"/>
                  <a:pt x="4947754" y="3587364"/>
                  <a:pt x="4957894" y="3607645"/>
                </a:cubicBezTo>
                <a:cubicBezTo>
                  <a:pt x="4962403" y="3616663"/>
                  <a:pt x="4969079" y="3624423"/>
                  <a:pt x="4974672" y="3632812"/>
                </a:cubicBezTo>
                <a:cubicBezTo>
                  <a:pt x="4977468" y="3643997"/>
                  <a:pt x="4979894" y="3655282"/>
                  <a:pt x="4983061" y="3666368"/>
                </a:cubicBezTo>
                <a:cubicBezTo>
                  <a:pt x="4985490" y="3674871"/>
                  <a:pt x="4989305" y="3682956"/>
                  <a:pt x="4991450" y="3691535"/>
                </a:cubicBezTo>
                <a:cubicBezTo>
                  <a:pt x="4994908" y="3705368"/>
                  <a:pt x="4995330" y="3719953"/>
                  <a:pt x="4999839" y="3733480"/>
                </a:cubicBezTo>
                <a:cubicBezTo>
                  <a:pt x="5003794" y="3745344"/>
                  <a:pt x="5011691" y="3755542"/>
                  <a:pt x="5016617" y="3767036"/>
                </a:cubicBezTo>
                <a:cubicBezTo>
                  <a:pt x="5020100" y="3775164"/>
                  <a:pt x="5022210" y="3783814"/>
                  <a:pt x="5025006" y="3792203"/>
                </a:cubicBezTo>
                <a:cubicBezTo>
                  <a:pt x="5027802" y="3828555"/>
                  <a:pt x="5035051" y="3864838"/>
                  <a:pt x="5033395" y="3901260"/>
                </a:cubicBezTo>
                <a:cubicBezTo>
                  <a:pt x="5031768" y="3937064"/>
                  <a:pt x="5011745" y="3991378"/>
                  <a:pt x="4999839" y="4027095"/>
                </a:cubicBezTo>
                <a:cubicBezTo>
                  <a:pt x="4997043" y="4035484"/>
                  <a:pt x="4997703" y="4046009"/>
                  <a:pt x="4991450" y="4052262"/>
                </a:cubicBezTo>
                <a:cubicBezTo>
                  <a:pt x="4901606" y="4142106"/>
                  <a:pt x="5037972" y="4003367"/>
                  <a:pt x="4941116" y="4110985"/>
                </a:cubicBezTo>
                <a:cubicBezTo>
                  <a:pt x="4925243" y="4128622"/>
                  <a:pt x="4903944" y="4141576"/>
                  <a:pt x="4890782" y="4161319"/>
                </a:cubicBezTo>
                <a:cubicBezTo>
                  <a:pt x="4885189" y="4169708"/>
                  <a:pt x="4882554" y="4181142"/>
                  <a:pt x="4874004" y="4186486"/>
                </a:cubicBezTo>
                <a:cubicBezTo>
                  <a:pt x="4859007" y="4195859"/>
                  <a:pt x="4839488" y="4195355"/>
                  <a:pt x="4823670" y="4203264"/>
                </a:cubicBezTo>
                <a:cubicBezTo>
                  <a:pt x="4812485" y="4208857"/>
                  <a:pt x="4801978" y="4216087"/>
                  <a:pt x="4790114" y="4220042"/>
                </a:cubicBezTo>
                <a:cubicBezTo>
                  <a:pt x="4768238" y="4227334"/>
                  <a:pt x="4723002" y="4236820"/>
                  <a:pt x="4723002" y="4236820"/>
                </a:cubicBezTo>
                <a:cubicBezTo>
                  <a:pt x="4689446" y="4231227"/>
                  <a:pt x="4656184" y="4223427"/>
                  <a:pt x="4622334" y="4220042"/>
                </a:cubicBezTo>
                <a:cubicBezTo>
                  <a:pt x="4572173" y="4215026"/>
                  <a:pt x="4521606" y="4215377"/>
                  <a:pt x="4471332" y="4211653"/>
                </a:cubicBezTo>
                <a:cubicBezTo>
                  <a:pt x="4446079" y="4209782"/>
                  <a:pt x="4420998" y="4206060"/>
                  <a:pt x="4395831" y="4203264"/>
                </a:cubicBezTo>
                <a:lnTo>
                  <a:pt x="4295164" y="4169708"/>
                </a:lnTo>
                <a:lnTo>
                  <a:pt x="4269997" y="4161319"/>
                </a:lnTo>
                <a:cubicBezTo>
                  <a:pt x="4242177" y="4152046"/>
                  <a:pt x="4211274" y="4154328"/>
                  <a:pt x="4194496" y="414454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190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190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190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1905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6" name="Content Placeholder 2">
            <a:extLst>
              <a:ext uri="{FF2B5EF4-FFF2-40B4-BE49-F238E27FC236}">
                <a16:creationId xmlns:a16="http://schemas.microsoft.com/office/drawing/2014/main" id="{3279B6AD-C4F4-4344-9C37-14F93013A15B}"/>
              </a:ext>
            </a:extLst>
          </p:cNvPr>
          <p:cNvSpPr txBox="1">
            <a:spLocks/>
          </p:cNvSpPr>
          <p:nvPr/>
        </p:nvSpPr>
        <p:spPr>
          <a:xfrm>
            <a:off x="439979" y="1780529"/>
            <a:ext cx="3267295" cy="462792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r>
              <a:rPr lang="en-US" sz="1800" dirty="0"/>
              <a:t>Observations:</a:t>
            </a:r>
          </a:p>
          <a:p>
            <a:r>
              <a:rPr lang="en-US" sz="1800" dirty="0"/>
              <a:t>Starting at A, the shortest paths we solidified were from vertices immediately available from the cloud.</a:t>
            </a:r>
          </a:p>
          <a:p>
            <a:r>
              <a:rPr lang="en-US" sz="1800" dirty="0"/>
              <a:t>The shortest path A to G involved the shortest path from A to vertices in between A and G.</a:t>
            </a:r>
          </a:p>
          <a:p>
            <a:pPr lvl="1"/>
            <a:r>
              <a:rPr lang="en-US" sz="1600" dirty="0"/>
              <a:t>We calculated the shortest path to these in-between vertices first.</a:t>
            </a:r>
          </a:p>
          <a:p>
            <a:endParaRPr lang="en-US" sz="1800" dirty="0"/>
          </a:p>
          <a:p>
            <a:pPr marL="45720" indent="0">
              <a:buNone/>
            </a:pPr>
            <a:endParaRPr lang="en-US" sz="1800" b="1"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a:t>
            </a:r>
          </a:p>
        </p:txBody>
      </p:sp>
      <p:graphicFrame>
        <p:nvGraphicFramePr>
          <p:cNvPr id="38" name="Table 37">
            <a:extLst>
              <a:ext uri="{FF2B5EF4-FFF2-40B4-BE49-F238E27FC236}">
                <a16:creationId xmlns:a16="http://schemas.microsoft.com/office/drawing/2014/main" id="{596C5C1C-D0C0-44D8-86F9-5F9EE8D9E652}"/>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57085">
                <a:tc>
                  <a:txBody>
                    <a:bodyPr/>
                    <a:lstStyle/>
                    <a:p>
                      <a:pPr algn="ctr"/>
                      <a:r>
                        <a:rPr lang="en-US" sz="1600" b="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C,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t>A, B,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57085">
                <a:tc>
                  <a:txBody>
                    <a:bodyPr/>
                    <a:lstStyle/>
                    <a:p>
                      <a:pPr algn="ctr"/>
                      <a:r>
                        <a:rPr lang="en-US" sz="1600"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1" dirty="0"/>
                        <a:t>A, B, C, E, D,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600"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844843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Dijkstra’s Shortest Path Algorithm</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p:txBody>
          <a:bodyPr>
            <a:normAutofit/>
          </a:bodyPr>
          <a:lstStyle/>
          <a:p>
            <a:r>
              <a:rPr lang="en-US" dirty="0"/>
              <a:t>What we did is called Dijkstra’s Shortest Path Algorithm</a:t>
            </a:r>
          </a:p>
          <a:p>
            <a:r>
              <a:rPr lang="en-US" dirty="0"/>
              <a:t>Dijkstra’s algorithm will calculate the shortest path </a:t>
            </a:r>
            <a:r>
              <a:rPr lang="en-US" dirty="0" err="1"/>
              <a:t>distnace</a:t>
            </a:r>
            <a:r>
              <a:rPr lang="en-US" dirty="0"/>
              <a:t> from a start vertex to every other vertex in a graph.</a:t>
            </a:r>
          </a:p>
          <a:p>
            <a:pPr lvl="1"/>
            <a:r>
              <a:rPr lang="en-US" dirty="0"/>
              <a:t>In our case, we had a specific goal vertex: G.</a:t>
            </a:r>
          </a:p>
          <a:p>
            <a:r>
              <a:rPr lang="en-US" dirty="0"/>
              <a:t>Dijkstra’s performs as a </a:t>
            </a:r>
            <a:r>
              <a:rPr lang="en-US" b="1" dirty="0"/>
              <a:t>greedy algorithm</a:t>
            </a:r>
            <a:r>
              <a:rPr lang="en-US" dirty="0"/>
              <a:t>.</a:t>
            </a:r>
          </a:p>
          <a:p>
            <a:pPr lvl="1"/>
            <a:r>
              <a:rPr lang="en-US" dirty="0"/>
              <a:t>Given calculated distances to vertices, we expanded our cloud to the vertex with shortest distance.  We then used these shortest distances to get to our goal.</a:t>
            </a:r>
          </a:p>
          <a:p>
            <a:r>
              <a:rPr lang="en-US" dirty="0"/>
              <a:t>Graph Assumptions:</a:t>
            </a:r>
          </a:p>
          <a:p>
            <a:pPr lvl="1"/>
            <a:r>
              <a:rPr lang="en-US" dirty="0"/>
              <a:t>Graph is connected.</a:t>
            </a:r>
          </a:p>
          <a:p>
            <a:pPr lvl="1"/>
            <a:r>
              <a:rPr lang="en-US" dirty="0"/>
              <a:t>Edge Weights are non-negative.</a:t>
            </a:r>
          </a:p>
        </p:txBody>
      </p:sp>
    </p:spTree>
    <p:extLst>
      <p:ext uri="{BB962C8B-B14F-4D97-AF65-F5344CB8AC3E}">
        <p14:creationId xmlns:p14="http://schemas.microsoft.com/office/powerpoint/2010/main" val="2733996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Dijkstra’s w/ General Graph Search</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p:txBody>
          <a:bodyPr>
            <a:normAutofit/>
          </a:bodyPr>
          <a:lstStyle/>
          <a:p>
            <a:pPr marL="45720" indent="0">
              <a:buNone/>
            </a:pPr>
            <a:r>
              <a:rPr lang="en-US" dirty="0" err="1">
                <a:latin typeface="Courier New" panose="02070309020205020404" pitchFamily="49" charset="0"/>
                <a:cs typeface="Courier New" panose="02070309020205020404" pitchFamily="49" charset="0"/>
              </a:rPr>
              <a:t>GraphSearch</a:t>
            </a:r>
            <a:r>
              <a:rPr lang="en-US" dirty="0">
                <a:latin typeface="Courier New" panose="02070309020205020404" pitchFamily="49" charset="0"/>
                <a:cs typeface="Courier New" panose="02070309020205020404" pitchFamily="49" charset="0"/>
              </a:rPr>
              <a:t>(start, goal)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Set</a:t>
            </a:r>
            <a:r>
              <a:rPr lang="en-US" dirty="0">
                <a:latin typeface="Courier New" panose="02070309020205020404" pitchFamily="49" charset="0"/>
                <a:cs typeface="Courier New" panose="02070309020205020404" pitchFamily="49" charset="0"/>
              </a:rPr>
              <a:t> visited</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Structure</a:t>
            </a:r>
            <a:r>
              <a:rPr lang="en-US" dirty="0">
                <a:latin typeface="Courier New" panose="02070309020205020404" pitchFamily="49" charset="0"/>
                <a:cs typeface="Courier New" panose="02070309020205020404" pitchFamily="49" charset="0"/>
              </a:rPr>
              <a:t> 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s.add</a:t>
            </a:r>
            <a:r>
              <a:rPr lang="en-US" dirty="0">
                <a:latin typeface="Courier New" panose="02070309020205020404" pitchFamily="49" charset="0"/>
                <a:cs typeface="Courier New" panose="02070309020205020404" pitchFamily="49" charset="0"/>
              </a:rPr>
              <a:t>(start)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 (s </a:t>
            </a:r>
            <a:r>
              <a:rPr lang="en-US" b="1" dirty="0">
                <a:latin typeface="Courier New" panose="02070309020205020404" pitchFamily="49" charset="0"/>
                <a:cs typeface="Courier New" panose="02070309020205020404" pitchFamily="49" charset="0"/>
              </a:rPr>
              <a:t>not</a:t>
            </a:r>
            <a:r>
              <a:rPr lang="en-US" dirty="0">
                <a:latin typeface="Courier New" panose="02070309020205020404" pitchFamily="49" charset="0"/>
                <a:cs typeface="Courier New" panose="02070309020205020404" pitchFamily="49" charset="0"/>
              </a:rPr>
              <a:t> empty)</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s.remove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is</a:t>
            </a:r>
            <a:r>
              <a:rPr lang="en-US" dirty="0">
                <a:latin typeface="Courier New" panose="02070309020205020404" pitchFamily="49" charset="0"/>
                <a:cs typeface="Courier New" panose="02070309020205020404" pitchFamily="49" charset="0"/>
              </a:rPr>
              <a:t> visited)</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continue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visited.add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evaluate(</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do something if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is the goal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Vertex u </a:t>
            </a:r>
            <a:r>
              <a:rPr lang="en-US" b="1" dirty="0">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neighbors(</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s.add</a:t>
            </a:r>
            <a:r>
              <a:rPr lang="en-US" dirty="0">
                <a:latin typeface="Courier New" panose="02070309020205020404" pitchFamily="49" charset="0"/>
                <a:cs typeface="Courier New" panose="02070309020205020404" pitchFamily="49" charset="0"/>
              </a:rPr>
              <a:t>(u)</a:t>
            </a:r>
          </a:p>
        </p:txBody>
      </p:sp>
    </p:spTree>
    <p:extLst>
      <p:ext uri="{BB962C8B-B14F-4D97-AF65-F5344CB8AC3E}">
        <p14:creationId xmlns:p14="http://schemas.microsoft.com/office/powerpoint/2010/main" val="3416838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Dijkstra’s w/ General Graph Search</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a:xfrm>
            <a:off x="2208212" y="1600200"/>
            <a:ext cx="9983787" cy="4599264"/>
          </a:xfrm>
        </p:spPr>
        <p:txBody>
          <a:bodyPr>
            <a:normAutofit/>
          </a:bodyPr>
          <a:lstStyle/>
          <a:p>
            <a:pPr marL="45720" indent="0">
              <a:buNone/>
            </a:pPr>
            <a:r>
              <a:rPr lang="en-US" sz="1800" dirty="0">
                <a:latin typeface="Courier New" panose="02070309020205020404" pitchFamily="49" charset="0"/>
                <a:cs typeface="Courier New" panose="02070309020205020404" pitchFamily="49" charset="0"/>
              </a:rPr>
              <a:t>Dijkstra(start, goal)</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Map&lt;Vertex, Integer&gt;</a:t>
            </a:r>
            <a:r>
              <a:rPr lang="en-US" sz="1800" dirty="0">
                <a:latin typeface="Courier New" panose="02070309020205020404" pitchFamily="49" charset="0"/>
                <a:cs typeface="Courier New" panose="02070309020205020404" pitchFamily="49" charset="0"/>
              </a:rPr>
              <a:t> paths  // Map of Vertex and Distance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initialize(paths)  // All V have a distance of INF except start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PriorityQueue</a:t>
            </a:r>
            <a:r>
              <a:rPr lang="en-US" sz="1800" dirty="0">
                <a:latin typeface="Courier New" panose="02070309020205020404" pitchFamily="49" charset="0"/>
                <a:cs typeface="Courier New" panose="02070309020205020404" pitchFamily="49" charset="0"/>
              </a:rPr>
              <a:t> s	  	   // Stores tuples (Vertex, Distance)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 Removes tuples by smallest distance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s.add</a:t>
            </a:r>
            <a:r>
              <a:rPr lang="en-US" sz="1800" dirty="0">
                <a:latin typeface="Courier New" panose="02070309020205020404" pitchFamily="49" charset="0"/>
                <a:cs typeface="Courier New" panose="02070309020205020404" pitchFamily="49" charset="0"/>
              </a:rPr>
              <a:t>( (start, 0) ) // </a:t>
            </a:r>
            <a:r>
              <a:rPr lang="en-US" sz="1800" b="1" dirty="0">
                <a:latin typeface="Courier New" panose="02070309020205020404" pitchFamily="49" charset="0"/>
                <a:cs typeface="Courier New" panose="02070309020205020404" pitchFamily="49" charset="0"/>
              </a:rPr>
              <a:t>(Vertex, Distance)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(s </a:t>
            </a:r>
            <a:r>
              <a:rPr lang="en-US" sz="1800" b="1" dirty="0">
                <a:latin typeface="Courier New" panose="02070309020205020404" pitchFamily="49" charset="0"/>
                <a:cs typeface="Courier New" panose="02070309020205020404" pitchFamily="49" charset="0"/>
              </a:rPr>
              <a:t>not</a:t>
            </a:r>
            <a:r>
              <a:rPr lang="en-US" sz="1800" dirty="0">
                <a:latin typeface="Courier New" panose="02070309020205020404" pitchFamily="49" charset="0"/>
                <a:cs typeface="Courier New" panose="02070309020205020404" pitchFamily="49" charset="0"/>
              </a:rPr>
              <a:t> empty)</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curr</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s.remove_min</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(paths[</a:t>
            </a:r>
            <a:r>
              <a:rPr lang="en-US" sz="1800" dirty="0" err="1">
                <a:latin typeface="Courier New" panose="02070309020205020404" pitchFamily="49" charset="0"/>
                <a:cs typeface="Courier New" panose="02070309020205020404" pitchFamily="49" charset="0"/>
              </a:rPr>
              <a:t>curr.vertex</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is not</a:t>
            </a:r>
            <a:r>
              <a:rPr lang="en-US" sz="1800" dirty="0">
                <a:latin typeface="Courier New" panose="02070309020205020404" pitchFamily="49" charset="0"/>
                <a:cs typeface="Courier New" panose="02070309020205020404" pitchFamily="49" charset="0"/>
              </a:rPr>
              <a:t> INF)</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continue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paths[</a:t>
            </a:r>
            <a:r>
              <a:rPr lang="en-US" sz="1800" dirty="0" err="1">
                <a:latin typeface="Courier New" panose="02070309020205020404" pitchFamily="49" charset="0"/>
                <a:cs typeface="Courier New" panose="02070309020205020404" pitchFamily="49" charset="0"/>
              </a:rPr>
              <a:t>curr.vertex</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curr.distance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evaluate(</a:t>
            </a:r>
            <a:r>
              <a:rPr lang="en-US" sz="1800" dirty="0" err="1">
                <a:latin typeface="Courier New" panose="02070309020205020404" pitchFamily="49" charset="0"/>
                <a:cs typeface="Courier New" panose="02070309020205020404" pitchFamily="49" charset="0"/>
              </a:rPr>
              <a:t>curr</a:t>
            </a:r>
            <a:r>
              <a:rPr lang="en-US" sz="1800" dirty="0">
                <a:latin typeface="Courier New" panose="02070309020205020404" pitchFamily="49" charset="0"/>
                <a:cs typeface="Courier New" panose="02070309020205020404" pitchFamily="49" charset="0"/>
              </a:rPr>
              <a:t>)           // do something if </a:t>
            </a:r>
            <a:r>
              <a:rPr lang="en-US" sz="1800" dirty="0" err="1">
                <a:latin typeface="Courier New" panose="02070309020205020404" pitchFamily="49" charset="0"/>
                <a:cs typeface="Courier New" panose="02070309020205020404" pitchFamily="49" charset="0"/>
              </a:rPr>
              <a:t>curr</a:t>
            </a:r>
            <a:r>
              <a:rPr lang="en-US" sz="1800" dirty="0">
                <a:latin typeface="Courier New" panose="02070309020205020404" pitchFamily="49" charset="0"/>
                <a:cs typeface="Courier New" panose="02070309020205020404" pitchFamily="49" charset="0"/>
              </a:rPr>
              <a:t> is the goal</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for</a:t>
            </a:r>
            <a:r>
              <a:rPr lang="en-US" sz="1800" dirty="0">
                <a:latin typeface="Courier New" panose="02070309020205020404" pitchFamily="49" charset="0"/>
                <a:cs typeface="Courier New" panose="02070309020205020404" pitchFamily="49" charset="0"/>
              </a:rPr>
              <a:t> Vertex u </a:t>
            </a:r>
            <a:r>
              <a:rPr lang="en-US" sz="1800" b="1" dirty="0">
                <a:latin typeface="Courier New" panose="02070309020205020404" pitchFamily="49" charset="0"/>
                <a:cs typeface="Courier New" panose="02070309020205020404" pitchFamily="49" charset="0"/>
              </a:rPr>
              <a:t>in</a:t>
            </a:r>
            <a:r>
              <a:rPr lang="en-US" sz="1800" dirty="0">
                <a:latin typeface="Courier New" panose="02070309020205020404" pitchFamily="49" charset="0"/>
                <a:cs typeface="Courier New" panose="02070309020205020404" pitchFamily="49" charset="0"/>
              </a:rPr>
              <a:t> neighbors(</a:t>
            </a:r>
            <a:r>
              <a:rPr lang="en-US" sz="1800" dirty="0" err="1">
                <a:latin typeface="Courier New" panose="02070309020205020404" pitchFamily="49" charset="0"/>
                <a:cs typeface="Courier New" panose="02070309020205020404" pitchFamily="49" charset="0"/>
              </a:rPr>
              <a:t>curr.vertex</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if (paths[u] </a:t>
            </a:r>
            <a:r>
              <a:rPr lang="en-US" sz="1800" b="1" dirty="0">
                <a:latin typeface="Courier New" panose="02070309020205020404" pitchFamily="49" charset="0"/>
                <a:cs typeface="Courier New" panose="02070309020205020404" pitchFamily="49" charset="0"/>
              </a:rPr>
              <a:t>is </a:t>
            </a:r>
            <a:r>
              <a:rPr lang="en-US" sz="1800" dirty="0">
                <a:latin typeface="Courier New" panose="02070309020205020404" pitchFamily="49" charset="0"/>
                <a:cs typeface="Courier New" panose="02070309020205020404" pitchFamily="49" charset="0"/>
              </a:rPr>
              <a:t>INF)  // Checks to see if vertex is visited</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s.add</a:t>
            </a:r>
            <a:r>
              <a:rPr lang="en-US" sz="1800" dirty="0">
                <a:latin typeface="Courier New" panose="02070309020205020404" pitchFamily="49" charset="0"/>
                <a:cs typeface="Courier New" panose="02070309020205020404" pitchFamily="49" charset="0"/>
              </a:rPr>
              <a:t>((u,</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paths[</a:t>
            </a:r>
            <a:r>
              <a:rPr lang="en-US" sz="1800" dirty="0" err="1">
                <a:latin typeface="Courier New" panose="02070309020205020404" pitchFamily="49" charset="0"/>
                <a:cs typeface="Courier New" panose="02070309020205020404" pitchFamily="49" charset="0"/>
              </a:rPr>
              <a:t>curr.vertex</a:t>
            </a:r>
            <a:r>
              <a:rPr lang="en-US" sz="1800" dirty="0">
                <a:latin typeface="Courier New" panose="02070309020205020404" pitchFamily="49" charset="0"/>
                <a:cs typeface="Courier New" panose="02070309020205020404" pitchFamily="49" charset="0"/>
              </a:rPr>
              <a:t>] + edge(</a:t>
            </a:r>
            <a:r>
              <a:rPr lang="en-US" sz="1800" dirty="0" err="1">
                <a:latin typeface="Courier New" panose="02070309020205020404" pitchFamily="49" charset="0"/>
                <a:cs typeface="Courier New" panose="02070309020205020404" pitchFamily="49" charset="0"/>
              </a:rPr>
              <a:t>curr.vertex</a:t>
            </a:r>
            <a:r>
              <a:rPr lang="en-US" sz="1800" dirty="0">
                <a:latin typeface="Courier New" panose="02070309020205020404" pitchFamily="49" charset="0"/>
                <a:cs typeface="Courier New" panose="02070309020205020404" pitchFamily="49" charset="0"/>
              </a:rPr>
              <a:t>, u)))</a:t>
            </a:r>
          </a:p>
        </p:txBody>
      </p:sp>
    </p:spTree>
    <p:extLst>
      <p:ext uri="{BB962C8B-B14F-4D97-AF65-F5344CB8AC3E}">
        <p14:creationId xmlns:p14="http://schemas.microsoft.com/office/powerpoint/2010/main" val="2567655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092678347"/>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923330"/>
          </a:xfrm>
          <a:prstGeom prst="rect">
            <a:avLst/>
          </a:prstGeom>
          <a:solidFill>
            <a:schemeClr val="accent2">
              <a:lumMod val="75000"/>
            </a:schemeClr>
          </a:solidFill>
        </p:spPr>
        <p:txBody>
          <a:bodyPr wrap="square" rtlCol="0">
            <a:spAutoFit/>
          </a:bodyPr>
          <a:lstStyle/>
          <a:p>
            <a:r>
              <a:rPr lang="en-US" dirty="0">
                <a:solidFill>
                  <a:schemeClr val="bg1"/>
                </a:solidFill>
              </a:rPr>
              <a:t>PQ: (A, 0)</a:t>
            </a:r>
          </a:p>
          <a:p>
            <a:endParaRPr lang="en-US" dirty="0">
              <a:solidFill>
                <a:schemeClr val="bg1"/>
              </a:solidFill>
            </a:endParaRP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4861106" y="1646621"/>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a:t>
            </a:r>
          </a:p>
        </p:txBody>
      </p:sp>
    </p:spTree>
    <p:extLst>
      <p:ext uri="{BB962C8B-B14F-4D97-AF65-F5344CB8AC3E}">
        <p14:creationId xmlns:p14="http://schemas.microsoft.com/office/powerpoint/2010/main" val="1885965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00345" y="1881224"/>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(A, 0)</a:t>
            </a:r>
          </a:p>
        </p:txBody>
      </p:sp>
    </p:spTree>
    <p:extLst>
      <p:ext uri="{BB962C8B-B14F-4D97-AF65-F5344CB8AC3E}">
        <p14:creationId xmlns:p14="http://schemas.microsoft.com/office/powerpoint/2010/main" val="1257126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26061" y="2105661"/>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(A, 0)</a:t>
            </a:r>
          </a:p>
        </p:txBody>
      </p:sp>
    </p:spTree>
    <p:extLst>
      <p:ext uri="{BB962C8B-B14F-4D97-AF65-F5344CB8AC3E}">
        <p14:creationId xmlns:p14="http://schemas.microsoft.com/office/powerpoint/2010/main" val="573484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1622524354"/>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16076" y="2618155"/>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(A, 0)</a:t>
            </a:r>
          </a:p>
        </p:txBody>
      </p:sp>
    </p:spTree>
    <p:extLst>
      <p:ext uri="{BB962C8B-B14F-4D97-AF65-F5344CB8AC3E}">
        <p14:creationId xmlns:p14="http://schemas.microsoft.com/office/powerpoint/2010/main" val="3756764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4103383783"/>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54499" y="285354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(A, 0)</a:t>
            </a:r>
          </a:p>
        </p:txBody>
      </p:sp>
    </p:spTree>
    <p:extLst>
      <p:ext uri="{BB962C8B-B14F-4D97-AF65-F5344CB8AC3E}">
        <p14:creationId xmlns:p14="http://schemas.microsoft.com/office/powerpoint/2010/main" val="189591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76435" cy="4114800"/>
          </a:xfrm>
        </p:spPr>
        <p:txBody>
          <a:bodyPr/>
          <a:lstStyle/>
          <a:p>
            <a:r>
              <a:rPr lang="en-US" dirty="0"/>
              <a:t>Let’s say I start at A and I want to go to G.  The edge weights represent walking distance on that edge.</a:t>
            </a:r>
          </a:p>
          <a:p>
            <a:r>
              <a:rPr lang="en-US" dirty="0"/>
              <a:t>What is the fastest way to get from A to G?  What is the shortest path from A to G?</a:t>
            </a:r>
          </a:p>
        </p:txBody>
      </p:sp>
      <p:sp>
        <p:nvSpPr>
          <p:cNvPr id="30" name="Oval 29">
            <a:extLst>
              <a:ext uri="{FF2B5EF4-FFF2-40B4-BE49-F238E27FC236}">
                <a16:creationId xmlns:a16="http://schemas.microsoft.com/office/drawing/2014/main" id="{FD0F1D91-41A8-499D-B9C1-25F59F7B0E0E}"/>
              </a:ext>
            </a:extLst>
          </p:cNvPr>
          <p:cNvSpPr/>
          <p:nvPr/>
        </p:nvSpPr>
        <p:spPr>
          <a:xfrm>
            <a:off x="7156187" y="244769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8340539" y="414500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9363356" y="162688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10484840" y="405763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8782728" y="267466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11002393" y="16361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9040037" y="207736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9877973" y="189077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10742149" y="216396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8779792" y="312513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7670804" y="271157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7595440" y="289816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8855156" y="432151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11184337" y="494334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10924093" y="4508108"/>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11441646" y="2086671"/>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9221981" y="312513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10832037" y="469187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7578643" y="338310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9460879" y="438168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8795762" y="346169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9850731" y="324517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10278968" y="160020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8990172" y="207404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11444917" y="342984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10594235" y="291179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8014963" y="2447690"/>
            <a:ext cx="494614" cy="369332"/>
          </a:xfrm>
          <a:prstGeom prst="rect">
            <a:avLst/>
          </a:prstGeom>
          <a:noFill/>
        </p:spPr>
        <p:txBody>
          <a:bodyPr wrap="square" rtlCol="0">
            <a:spAutoFit/>
          </a:bodyPr>
          <a:lstStyle/>
          <a:p>
            <a:r>
              <a:rPr lang="en-US" dirty="0">
                <a:solidFill>
                  <a:schemeClr val="tx2"/>
                </a:solidFill>
              </a:rPr>
              <a:t>14</a:t>
            </a:r>
          </a:p>
        </p:txBody>
      </p:sp>
    </p:spTree>
    <p:extLst>
      <p:ext uri="{BB962C8B-B14F-4D97-AF65-F5344CB8AC3E}">
        <p14:creationId xmlns:p14="http://schemas.microsoft.com/office/powerpoint/2010/main" val="2092961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3445417074"/>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(B, 5), (C, 17)</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50131" y="3082256"/>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(A, 0)</a:t>
            </a:r>
          </a:p>
        </p:txBody>
      </p:sp>
    </p:spTree>
    <p:extLst>
      <p:ext uri="{BB962C8B-B14F-4D97-AF65-F5344CB8AC3E}">
        <p14:creationId xmlns:p14="http://schemas.microsoft.com/office/powerpoint/2010/main" val="795118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1479D28-C331-41DF-B01C-C2760B479939}"/>
              </a:ext>
            </a:extLst>
          </p:cNvPr>
          <p:cNvSpPr/>
          <p:nvPr/>
        </p:nvSpPr>
        <p:spPr>
          <a:xfrm>
            <a:off x="4287888" y="4902295"/>
            <a:ext cx="866612" cy="808115"/>
          </a:xfrm>
          <a:custGeom>
            <a:avLst/>
            <a:gdLst>
              <a:gd name="connsiteX0" fmla="*/ 562062 w 1057013"/>
              <a:gd name="connsiteY0" fmla="*/ 906011 h 909505"/>
              <a:gd name="connsiteX1" fmla="*/ 486561 w 1057013"/>
              <a:gd name="connsiteY1" fmla="*/ 880844 h 909505"/>
              <a:gd name="connsiteX2" fmla="*/ 411060 w 1057013"/>
              <a:gd name="connsiteY2" fmla="*/ 864066 h 909505"/>
              <a:gd name="connsiteX3" fmla="*/ 385893 w 1057013"/>
              <a:gd name="connsiteY3" fmla="*/ 855677 h 909505"/>
              <a:gd name="connsiteX4" fmla="*/ 352338 w 1057013"/>
              <a:gd name="connsiteY4" fmla="*/ 847288 h 909505"/>
              <a:gd name="connsiteX5" fmla="*/ 293615 w 1057013"/>
              <a:gd name="connsiteY5" fmla="*/ 822121 h 909505"/>
              <a:gd name="connsiteX6" fmla="*/ 209725 w 1057013"/>
              <a:gd name="connsiteY6" fmla="*/ 796954 h 909505"/>
              <a:gd name="connsiteX7" fmla="*/ 176169 w 1057013"/>
              <a:gd name="connsiteY7" fmla="*/ 771787 h 909505"/>
              <a:gd name="connsiteX8" fmla="*/ 142613 w 1057013"/>
              <a:gd name="connsiteY8" fmla="*/ 763398 h 909505"/>
              <a:gd name="connsiteX9" fmla="*/ 125835 w 1057013"/>
              <a:gd name="connsiteY9" fmla="*/ 738231 h 909505"/>
              <a:gd name="connsiteX10" fmla="*/ 100668 w 1057013"/>
              <a:gd name="connsiteY10" fmla="*/ 729842 h 909505"/>
              <a:gd name="connsiteX11" fmla="*/ 75501 w 1057013"/>
              <a:gd name="connsiteY11" fmla="*/ 713064 h 909505"/>
              <a:gd name="connsiteX12" fmla="*/ 50334 w 1057013"/>
              <a:gd name="connsiteY12" fmla="*/ 662730 h 909505"/>
              <a:gd name="connsiteX13" fmla="*/ 33556 w 1057013"/>
              <a:gd name="connsiteY13" fmla="*/ 637563 h 909505"/>
              <a:gd name="connsiteX14" fmla="*/ 16778 w 1057013"/>
              <a:gd name="connsiteY14" fmla="*/ 587229 h 909505"/>
              <a:gd name="connsiteX15" fmla="*/ 0 w 1057013"/>
              <a:gd name="connsiteY15" fmla="*/ 520117 h 909505"/>
              <a:gd name="connsiteX16" fmla="*/ 16778 w 1057013"/>
              <a:gd name="connsiteY16" fmla="*/ 335559 h 909505"/>
              <a:gd name="connsiteX17" fmla="*/ 25167 w 1057013"/>
              <a:gd name="connsiteY17" fmla="*/ 302003 h 909505"/>
              <a:gd name="connsiteX18" fmla="*/ 41945 w 1057013"/>
              <a:gd name="connsiteY18" fmla="*/ 268447 h 909505"/>
              <a:gd name="connsiteX19" fmla="*/ 58723 w 1057013"/>
              <a:gd name="connsiteY19" fmla="*/ 218113 h 909505"/>
              <a:gd name="connsiteX20" fmla="*/ 109057 w 1057013"/>
              <a:gd name="connsiteY20" fmla="*/ 192946 h 909505"/>
              <a:gd name="connsiteX21" fmla="*/ 134224 w 1057013"/>
              <a:gd name="connsiteY21" fmla="*/ 142612 h 909505"/>
              <a:gd name="connsiteX22" fmla="*/ 184558 w 1057013"/>
              <a:gd name="connsiteY22" fmla="*/ 117445 h 909505"/>
              <a:gd name="connsiteX23" fmla="*/ 209725 w 1057013"/>
              <a:gd name="connsiteY23" fmla="*/ 100667 h 909505"/>
              <a:gd name="connsiteX24" fmla="*/ 234892 w 1057013"/>
              <a:gd name="connsiteY24" fmla="*/ 92278 h 909505"/>
              <a:gd name="connsiteX25" fmla="*/ 293615 w 1057013"/>
              <a:gd name="connsiteY25" fmla="*/ 58723 h 909505"/>
              <a:gd name="connsiteX26" fmla="*/ 327171 w 1057013"/>
              <a:gd name="connsiteY26" fmla="*/ 50334 h 909505"/>
              <a:gd name="connsiteX27" fmla="*/ 377504 w 1057013"/>
              <a:gd name="connsiteY27" fmla="*/ 33556 h 909505"/>
              <a:gd name="connsiteX28" fmla="*/ 402671 w 1057013"/>
              <a:gd name="connsiteY28" fmla="*/ 25167 h 909505"/>
              <a:gd name="connsiteX29" fmla="*/ 427838 w 1057013"/>
              <a:gd name="connsiteY29" fmla="*/ 16778 h 909505"/>
              <a:gd name="connsiteX30" fmla="*/ 520117 w 1057013"/>
              <a:gd name="connsiteY30" fmla="*/ 0 h 909505"/>
              <a:gd name="connsiteX31" fmla="*/ 771787 w 1057013"/>
              <a:gd name="connsiteY31" fmla="*/ 25167 h 909505"/>
              <a:gd name="connsiteX32" fmla="*/ 822121 w 1057013"/>
              <a:gd name="connsiteY32" fmla="*/ 41945 h 909505"/>
              <a:gd name="connsiteX33" fmla="*/ 847288 w 1057013"/>
              <a:gd name="connsiteY33" fmla="*/ 50334 h 909505"/>
              <a:gd name="connsiteX34" fmla="*/ 897622 w 1057013"/>
              <a:gd name="connsiteY34" fmla="*/ 83890 h 909505"/>
              <a:gd name="connsiteX35" fmla="*/ 922789 w 1057013"/>
              <a:gd name="connsiteY35" fmla="*/ 100667 h 909505"/>
              <a:gd name="connsiteX36" fmla="*/ 931178 w 1057013"/>
              <a:gd name="connsiteY36" fmla="*/ 125834 h 909505"/>
              <a:gd name="connsiteX37" fmla="*/ 964734 w 1057013"/>
              <a:gd name="connsiteY37" fmla="*/ 176168 h 909505"/>
              <a:gd name="connsiteX38" fmla="*/ 973123 w 1057013"/>
              <a:gd name="connsiteY38" fmla="*/ 201335 h 909505"/>
              <a:gd name="connsiteX39" fmla="*/ 998290 w 1057013"/>
              <a:gd name="connsiteY39" fmla="*/ 218113 h 909505"/>
              <a:gd name="connsiteX40" fmla="*/ 1006679 w 1057013"/>
              <a:gd name="connsiteY40" fmla="*/ 243280 h 909505"/>
              <a:gd name="connsiteX41" fmla="*/ 1023457 w 1057013"/>
              <a:gd name="connsiteY41" fmla="*/ 268447 h 909505"/>
              <a:gd name="connsiteX42" fmla="*/ 1040235 w 1057013"/>
              <a:gd name="connsiteY42" fmla="*/ 318781 h 909505"/>
              <a:gd name="connsiteX43" fmla="*/ 1048624 w 1057013"/>
              <a:gd name="connsiteY43" fmla="*/ 343948 h 909505"/>
              <a:gd name="connsiteX44" fmla="*/ 1057013 w 1057013"/>
              <a:gd name="connsiteY44" fmla="*/ 369115 h 909505"/>
              <a:gd name="connsiteX45" fmla="*/ 1040235 w 1057013"/>
              <a:gd name="connsiteY45" fmla="*/ 520117 h 909505"/>
              <a:gd name="connsiteX46" fmla="*/ 1006679 w 1057013"/>
              <a:gd name="connsiteY46" fmla="*/ 604007 h 909505"/>
              <a:gd name="connsiteX47" fmla="*/ 989901 w 1057013"/>
              <a:gd name="connsiteY47" fmla="*/ 629174 h 909505"/>
              <a:gd name="connsiteX48" fmla="*/ 973123 w 1057013"/>
              <a:gd name="connsiteY48" fmla="*/ 679508 h 909505"/>
              <a:gd name="connsiteX49" fmla="*/ 914400 w 1057013"/>
              <a:gd name="connsiteY49" fmla="*/ 746620 h 909505"/>
              <a:gd name="connsiteX50" fmla="*/ 872455 w 1057013"/>
              <a:gd name="connsiteY50" fmla="*/ 780176 h 909505"/>
              <a:gd name="connsiteX51" fmla="*/ 855677 w 1057013"/>
              <a:gd name="connsiteY51" fmla="*/ 805343 h 909505"/>
              <a:gd name="connsiteX52" fmla="*/ 830510 w 1057013"/>
              <a:gd name="connsiteY52" fmla="*/ 813732 h 909505"/>
              <a:gd name="connsiteX53" fmla="*/ 805343 w 1057013"/>
              <a:gd name="connsiteY53" fmla="*/ 830510 h 909505"/>
              <a:gd name="connsiteX54" fmla="*/ 780176 w 1057013"/>
              <a:gd name="connsiteY54" fmla="*/ 838899 h 909505"/>
              <a:gd name="connsiteX55" fmla="*/ 729842 w 1057013"/>
              <a:gd name="connsiteY55" fmla="*/ 872455 h 909505"/>
              <a:gd name="connsiteX56" fmla="*/ 679508 w 1057013"/>
              <a:gd name="connsiteY56" fmla="*/ 889233 h 909505"/>
              <a:gd name="connsiteX57" fmla="*/ 645952 w 1057013"/>
              <a:gd name="connsiteY57" fmla="*/ 897622 h 909505"/>
              <a:gd name="connsiteX58" fmla="*/ 562062 w 1057013"/>
              <a:gd name="connsiteY58" fmla="*/ 906011 h 9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7013" h="909505">
                <a:moveTo>
                  <a:pt x="562062" y="906011"/>
                </a:moveTo>
                <a:cubicBezTo>
                  <a:pt x="535497" y="903215"/>
                  <a:pt x="565948" y="910614"/>
                  <a:pt x="486561" y="880844"/>
                </a:cubicBezTo>
                <a:cubicBezTo>
                  <a:pt x="469337" y="874385"/>
                  <a:pt x="427005" y="868052"/>
                  <a:pt x="411060" y="864066"/>
                </a:cubicBezTo>
                <a:cubicBezTo>
                  <a:pt x="402481" y="861921"/>
                  <a:pt x="394396" y="858106"/>
                  <a:pt x="385893" y="855677"/>
                </a:cubicBezTo>
                <a:cubicBezTo>
                  <a:pt x="374807" y="852510"/>
                  <a:pt x="363523" y="850084"/>
                  <a:pt x="352338" y="847288"/>
                </a:cubicBezTo>
                <a:cubicBezTo>
                  <a:pt x="312410" y="820669"/>
                  <a:pt x="342862" y="836895"/>
                  <a:pt x="293615" y="822121"/>
                </a:cubicBezTo>
                <a:cubicBezTo>
                  <a:pt x="191495" y="791485"/>
                  <a:pt x="287068" y="816290"/>
                  <a:pt x="209725" y="796954"/>
                </a:cubicBezTo>
                <a:cubicBezTo>
                  <a:pt x="198540" y="788565"/>
                  <a:pt x="188675" y="778040"/>
                  <a:pt x="176169" y="771787"/>
                </a:cubicBezTo>
                <a:cubicBezTo>
                  <a:pt x="165857" y="766631"/>
                  <a:pt x="152206" y="769793"/>
                  <a:pt x="142613" y="763398"/>
                </a:cubicBezTo>
                <a:cubicBezTo>
                  <a:pt x="134224" y="757805"/>
                  <a:pt x="133708" y="744529"/>
                  <a:pt x="125835" y="738231"/>
                </a:cubicBezTo>
                <a:cubicBezTo>
                  <a:pt x="118930" y="732707"/>
                  <a:pt x="108577" y="733797"/>
                  <a:pt x="100668" y="729842"/>
                </a:cubicBezTo>
                <a:cubicBezTo>
                  <a:pt x="91650" y="725333"/>
                  <a:pt x="83890" y="718657"/>
                  <a:pt x="75501" y="713064"/>
                </a:cubicBezTo>
                <a:cubicBezTo>
                  <a:pt x="27418" y="640939"/>
                  <a:pt x="85066" y="732194"/>
                  <a:pt x="50334" y="662730"/>
                </a:cubicBezTo>
                <a:cubicBezTo>
                  <a:pt x="45825" y="653712"/>
                  <a:pt x="37651" y="646776"/>
                  <a:pt x="33556" y="637563"/>
                </a:cubicBezTo>
                <a:cubicBezTo>
                  <a:pt x="26373" y="621402"/>
                  <a:pt x="22371" y="604007"/>
                  <a:pt x="16778" y="587229"/>
                </a:cubicBezTo>
                <a:cubicBezTo>
                  <a:pt x="3880" y="548535"/>
                  <a:pt x="10123" y="570733"/>
                  <a:pt x="0" y="520117"/>
                </a:cubicBezTo>
                <a:cubicBezTo>
                  <a:pt x="5593" y="458598"/>
                  <a:pt x="9697" y="396925"/>
                  <a:pt x="16778" y="335559"/>
                </a:cubicBezTo>
                <a:cubicBezTo>
                  <a:pt x="18100" y="324105"/>
                  <a:pt x="21119" y="312798"/>
                  <a:pt x="25167" y="302003"/>
                </a:cubicBezTo>
                <a:cubicBezTo>
                  <a:pt x="29558" y="290294"/>
                  <a:pt x="37301" y="280058"/>
                  <a:pt x="41945" y="268447"/>
                </a:cubicBezTo>
                <a:cubicBezTo>
                  <a:pt x="48513" y="252026"/>
                  <a:pt x="41945" y="223706"/>
                  <a:pt x="58723" y="218113"/>
                </a:cubicBezTo>
                <a:cubicBezTo>
                  <a:pt x="93455" y="206536"/>
                  <a:pt x="76532" y="214629"/>
                  <a:pt x="109057" y="192946"/>
                </a:cubicBezTo>
                <a:cubicBezTo>
                  <a:pt x="115880" y="172477"/>
                  <a:pt x="117962" y="158874"/>
                  <a:pt x="134224" y="142612"/>
                </a:cubicBezTo>
                <a:cubicBezTo>
                  <a:pt x="158266" y="118570"/>
                  <a:pt x="157266" y="131091"/>
                  <a:pt x="184558" y="117445"/>
                </a:cubicBezTo>
                <a:cubicBezTo>
                  <a:pt x="193576" y="112936"/>
                  <a:pt x="200707" y="105176"/>
                  <a:pt x="209725" y="100667"/>
                </a:cubicBezTo>
                <a:cubicBezTo>
                  <a:pt x="217634" y="96712"/>
                  <a:pt x="226983" y="96232"/>
                  <a:pt x="234892" y="92278"/>
                </a:cubicBezTo>
                <a:cubicBezTo>
                  <a:pt x="283567" y="67941"/>
                  <a:pt x="234789" y="80783"/>
                  <a:pt x="293615" y="58723"/>
                </a:cubicBezTo>
                <a:cubicBezTo>
                  <a:pt x="304410" y="54675"/>
                  <a:pt x="316128" y="53647"/>
                  <a:pt x="327171" y="50334"/>
                </a:cubicBezTo>
                <a:cubicBezTo>
                  <a:pt x="344110" y="45252"/>
                  <a:pt x="360726" y="39149"/>
                  <a:pt x="377504" y="33556"/>
                </a:cubicBezTo>
                <a:lnTo>
                  <a:pt x="402671" y="25167"/>
                </a:lnTo>
                <a:cubicBezTo>
                  <a:pt x="411060" y="22371"/>
                  <a:pt x="419084" y="18029"/>
                  <a:pt x="427838" y="16778"/>
                </a:cubicBezTo>
                <a:cubicBezTo>
                  <a:pt x="497975" y="6758"/>
                  <a:pt x="467378" y="13185"/>
                  <a:pt x="520117" y="0"/>
                </a:cubicBezTo>
                <a:cubicBezTo>
                  <a:pt x="601876" y="6289"/>
                  <a:pt x="690866" y="891"/>
                  <a:pt x="771787" y="25167"/>
                </a:cubicBezTo>
                <a:cubicBezTo>
                  <a:pt x="788727" y="30249"/>
                  <a:pt x="805343" y="36352"/>
                  <a:pt x="822121" y="41945"/>
                </a:cubicBezTo>
                <a:cubicBezTo>
                  <a:pt x="830510" y="44741"/>
                  <a:pt x="839930" y="45429"/>
                  <a:pt x="847288" y="50334"/>
                </a:cubicBezTo>
                <a:lnTo>
                  <a:pt x="897622" y="83890"/>
                </a:lnTo>
                <a:lnTo>
                  <a:pt x="922789" y="100667"/>
                </a:lnTo>
                <a:cubicBezTo>
                  <a:pt x="925585" y="109056"/>
                  <a:pt x="926884" y="118104"/>
                  <a:pt x="931178" y="125834"/>
                </a:cubicBezTo>
                <a:cubicBezTo>
                  <a:pt x="940971" y="143461"/>
                  <a:pt x="958357" y="157038"/>
                  <a:pt x="964734" y="176168"/>
                </a:cubicBezTo>
                <a:cubicBezTo>
                  <a:pt x="967530" y="184557"/>
                  <a:pt x="967599" y="194430"/>
                  <a:pt x="973123" y="201335"/>
                </a:cubicBezTo>
                <a:cubicBezTo>
                  <a:pt x="979421" y="209208"/>
                  <a:pt x="989901" y="212520"/>
                  <a:pt x="998290" y="218113"/>
                </a:cubicBezTo>
                <a:cubicBezTo>
                  <a:pt x="1001086" y="226502"/>
                  <a:pt x="1002724" y="235371"/>
                  <a:pt x="1006679" y="243280"/>
                </a:cubicBezTo>
                <a:cubicBezTo>
                  <a:pt x="1011188" y="252298"/>
                  <a:pt x="1019362" y="259234"/>
                  <a:pt x="1023457" y="268447"/>
                </a:cubicBezTo>
                <a:cubicBezTo>
                  <a:pt x="1030640" y="284608"/>
                  <a:pt x="1034642" y="302003"/>
                  <a:pt x="1040235" y="318781"/>
                </a:cubicBezTo>
                <a:lnTo>
                  <a:pt x="1048624" y="343948"/>
                </a:lnTo>
                <a:lnTo>
                  <a:pt x="1057013" y="369115"/>
                </a:lnTo>
                <a:cubicBezTo>
                  <a:pt x="1051420" y="419449"/>
                  <a:pt x="1048561" y="470162"/>
                  <a:pt x="1040235" y="520117"/>
                </a:cubicBezTo>
                <a:cubicBezTo>
                  <a:pt x="1036191" y="544382"/>
                  <a:pt x="1019566" y="581455"/>
                  <a:pt x="1006679" y="604007"/>
                </a:cubicBezTo>
                <a:cubicBezTo>
                  <a:pt x="1001677" y="612761"/>
                  <a:pt x="993996" y="619961"/>
                  <a:pt x="989901" y="629174"/>
                </a:cubicBezTo>
                <a:cubicBezTo>
                  <a:pt x="982718" y="645335"/>
                  <a:pt x="982933" y="664793"/>
                  <a:pt x="973123" y="679508"/>
                </a:cubicBezTo>
                <a:cubicBezTo>
                  <a:pt x="933974" y="738231"/>
                  <a:pt x="956345" y="718657"/>
                  <a:pt x="914400" y="746620"/>
                </a:cubicBezTo>
                <a:cubicBezTo>
                  <a:pt x="866317" y="818745"/>
                  <a:pt x="930342" y="733867"/>
                  <a:pt x="872455" y="780176"/>
                </a:cubicBezTo>
                <a:cubicBezTo>
                  <a:pt x="864582" y="786474"/>
                  <a:pt x="863550" y="799045"/>
                  <a:pt x="855677" y="805343"/>
                </a:cubicBezTo>
                <a:cubicBezTo>
                  <a:pt x="848772" y="810867"/>
                  <a:pt x="838419" y="809777"/>
                  <a:pt x="830510" y="813732"/>
                </a:cubicBezTo>
                <a:cubicBezTo>
                  <a:pt x="821492" y="818241"/>
                  <a:pt x="814361" y="826001"/>
                  <a:pt x="805343" y="830510"/>
                </a:cubicBezTo>
                <a:cubicBezTo>
                  <a:pt x="797434" y="834465"/>
                  <a:pt x="787906" y="834605"/>
                  <a:pt x="780176" y="838899"/>
                </a:cubicBezTo>
                <a:cubicBezTo>
                  <a:pt x="762549" y="848692"/>
                  <a:pt x="748972" y="866078"/>
                  <a:pt x="729842" y="872455"/>
                </a:cubicBezTo>
                <a:cubicBezTo>
                  <a:pt x="713064" y="878048"/>
                  <a:pt x="696666" y="884944"/>
                  <a:pt x="679508" y="889233"/>
                </a:cubicBezTo>
                <a:cubicBezTo>
                  <a:pt x="668323" y="892029"/>
                  <a:pt x="656995" y="894309"/>
                  <a:pt x="645952" y="897622"/>
                </a:cubicBezTo>
                <a:cubicBezTo>
                  <a:pt x="587078" y="915284"/>
                  <a:pt x="588627" y="908807"/>
                  <a:pt x="562062" y="90601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246674852"/>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17)</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26061" y="1887271"/>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(B, 5)</a:t>
            </a:r>
          </a:p>
        </p:txBody>
      </p:sp>
    </p:spTree>
    <p:extLst>
      <p:ext uri="{BB962C8B-B14F-4D97-AF65-F5344CB8AC3E}">
        <p14:creationId xmlns:p14="http://schemas.microsoft.com/office/powerpoint/2010/main" val="1325580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01DC5AD-3374-4C23-B909-C9B36E0DC435}"/>
              </a:ext>
            </a:extLst>
          </p:cNvPr>
          <p:cNvSpPr/>
          <p:nvPr/>
        </p:nvSpPr>
        <p:spPr>
          <a:xfrm>
            <a:off x="3615655" y="4026716"/>
            <a:ext cx="1527015" cy="1652631"/>
          </a:xfrm>
          <a:custGeom>
            <a:avLst/>
            <a:gdLst>
              <a:gd name="connsiteX0" fmla="*/ 788565 w 1527015"/>
              <a:gd name="connsiteY0" fmla="*/ 1635853 h 1652631"/>
              <a:gd name="connsiteX1" fmla="*/ 746620 w 1527015"/>
              <a:gd name="connsiteY1" fmla="*/ 1610686 h 1652631"/>
              <a:gd name="connsiteX2" fmla="*/ 729842 w 1527015"/>
              <a:gd name="connsiteY2" fmla="*/ 1577130 h 1652631"/>
              <a:gd name="connsiteX3" fmla="*/ 687897 w 1527015"/>
              <a:gd name="connsiteY3" fmla="*/ 1535185 h 1652631"/>
              <a:gd name="connsiteX4" fmla="*/ 604007 w 1527015"/>
              <a:gd name="connsiteY4" fmla="*/ 1434517 h 1652631"/>
              <a:gd name="connsiteX5" fmla="*/ 578840 w 1527015"/>
              <a:gd name="connsiteY5" fmla="*/ 1409350 h 1652631"/>
              <a:gd name="connsiteX6" fmla="*/ 553673 w 1527015"/>
              <a:gd name="connsiteY6" fmla="*/ 1384183 h 1652631"/>
              <a:gd name="connsiteX7" fmla="*/ 536895 w 1527015"/>
              <a:gd name="connsiteY7" fmla="*/ 1359016 h 1652631"/>
              <a:gd name="connsiteX8" fmla="*/ 486562 w 1527015"/>
              <a:gd name="connsiteY8" fmla="*/ 1308682 h 1652631"/>
              <a:gd name="connsiteX9" fmla="*/ 461395 w 1527015"/>
              <a:gd name="connsiteY9" fmla="*/ 1283515 h 1652631"/>
              <a:gd name="connsiteX10" fmla="*/ 436228 w 1527015"/>
              <a:gd name="connsiteY10" fmla="*/ 1249959 h 1652631"/>
              <a:gd name="connsiteX11" fmla="*/ 402672 w 1527015"/>
              <a:gd name="connsiteY11" fmla="*/ 1199625 h 1652631"/>
              <a:gd name="connsiteX12" fmla="*/ 369116 w 1527015"/>
              <a:gd name="connsiteY12" fmla="*/ 1149291 h 1652631"/>
              <a:gd name="connsiteX13" fmla="*/ 352338 w 1527015"/>
              <a:gd name="connsiteY13" fmla="*/ 1124124 h 1652631"/>
              <a:gd name="connsiteX14" fmla="*/ 335560 w 1527015"/>
              <a:gd name="connsiteY14" fmla="*/ 1098957 h 1652631"/>
              <a:gd name="connsiteX15" fmla="*/ 310393 w 1527015"/>
              <a:gd name="connsiteY15" fmla="*/ 1048623 h 1652631"/>
              <a:gd name="connsiteX16" fmla="*/ 285226 w 1527015"/>
              <a:gd name="connsiteY16" fmla="*/ 998290 h 1652631"/>
              <a:gd name="connsiteX17" fmla="*/ 276837 w 1527015"/>
              <a:gd name="connsiteY17" fmla="*/ 973123 h 1652631"/>
              <a:gd name="connsiteX18" fmla="*/ 243281 w 1527015"/>
              <a:gd name="connsiteY18" fmla="*/ 922789 h 1652631"/>
              <a:gd name="connsiteX19" fmla="*/ 209725 w 1527015"/>
              <a:gd name="connsiteY19" fmla="*/ 872455 h 1652631"/>
              <a:gd name="connsiteX20" fmla="*/ 192947 w 1527015"/>
              <a:gd name="connsiteY20" fmla="*/ 847288 h 1652631"/>
              <a:gd name="connsiteX21" fmla="*/ 176169 w 1527015"/>
              <a:gd name="connsiteY21" fmla="*/ 822121 h 1652631"/>
              <a:gd name="connsiteX22" fmla="*/ 134224 w 1527015"/>
              <a:gd name="connsiteY22" fmla="*/ 755009 h 1652631"/>
              <a:gd name="connsiteX23" fmla="*/ 117446 w 1527015"/>
              <a:gd name="connsiteY23" fmla="*/ 696286 h 1652631"/>
              <a:gd name="connsiteX24" fmla="*/ 92279 w 1527015"/>
              <a:gd name="connsiteY24" fmla="*/ 671119 h 1652631"/>
              <a:gd name="connsiteX25" fmla="*/ 67112 w 1527015"/>
              <a:gd name="connsiteY25" fmla="*/ 595618 h 1652631"/>
              <a:gd name="connsiteX26" fmla="*/ 58723 w 1527015"/>
              <a:gd name="connsiteY26" fmla="*/ 570451 h 1652631"/>
              <a:gd name="connsiteX27" fmla="*/ 25167 w 1527015"/>
              <a:gd name="connsiteY27" fmla="*/ 494950 h 1652631"/>
              <a:gd name="connsiteX28" fmla="*/ 16778 w 1527015"/>
              <a:gd name="connsiteY28" fmla="*/ 469783 h 1652631"/>
              <a:gd name="connsiteX29" fmla="*/ 0 w 1527015"/>
              <a:gd name="connsiteY29" fmla="*/ 402671 h 1652631"/>
              <a:gd name="connsiteX30" fmla="*/ 16778 w 1527015"/>
              <a:gd name="connsiteY30" fmla="*/ 234891 h 1652631"/>
              <a:gd name="connsiteX31" fmla="*/ 25167 w 1527015"/>
              <a:gd name="connsiteY31" fmla="*/ 209724 h 1652631"/>
              <a:gd name="connsiteX32" fmla="*/ 41945 w 1527015"/>
              <a:gd name="connsiteY32" fmla="*/ 142612 h 1652631"/>
              <a:gd name="connsiteX33" fmla="*/ 58723 w 1527015"/>
              <a:gd name="connsiteY33" fmla="*/ 92278 h 1652631"/>
              <a:gd name="connsiteX34" fmla="*/ 67112 w 1527015"/>
              <a:gd name="connsiteY34" fmla="*/ 67112 h 1652631"/>
              <a:gd name="connsiteX35" fmla="*/ 117446 w 1527015"/>
              <a:gd name="connsiteY35" fmla="*/ 33556 h 1652631"/>
              <a:gd name="connsiteX36" fmla="*/ 167780 w 1527015"/>
              <a:gd name="connsiteY36" fmla="*/ 16778 h 1652631"/>
              <a:gd name="connsiteX37" fmla="*/ 192947 w 1527015"/>
              <a:gd name="connsiteY37" fmla="*/ 8389 h 1652631"/>
              <a:gd name="connsiteX38" fmla="*/ 268448 w 1527015"/>
              <a:gd name="connsiteY38" fmla="*/ 0 h 1652631"/>
              <a:gd name="connsiteX39" fmla="*/ 494951 w 1527015"/>
              <a:gd name="connsiteY39" fmla="*/ 16778 h 1652631"/>
              <a:gd name="connsiteX40" fmla="*/ 545284 w 1527015"/>
              <a:gd name="connsiteY40" fmla="*/ 33556 h 1652631"/>
              <a:gd name="connsiteX41" fmla="*/ 595618 w 1527015"/>
              <a:gd name="connsiteY41" fmla="*/ 50334 h 1652631"/>
              <a:gd name="connsiteX42" fmla="*/ 620785 w 1527015"/>
              <a:gd name="connsiteY42" fmla="*/ 58723 h 1652631"/>
              <a:gd name="connsiteX43" fmla="*/ 645952 w 1527015"/>
              <a:gd name="connsiteY43" fmla="*/ 75501 h 1652631"/>
              <a:gd name="connsiteX44" fmla="*/ 671119 w 1527015"/>
              <a:gd name="connsiteY44" fmla="*/ 83890 h 1652631"/>
              <a:gd name="connsiteX45" fmla="*/ 696286 w 1527015"/>
              <a:gd name="connsiteY45" fmla="*/ 100667 h 1652631"/>
              <a:gd name="connsiteX46" fmla="*/ 721453 w 1527015"/>
              <a:gd name="connsiteY46" fmla="*/ 109056 h 1652631"/>
              <a:gd name="connsiteX47" fmla="*/ 771787 w 1527015"/>
              <a:gd name="connsiteY47" fmla="*/ 142612 h 1652631"/>
              <a:gd name="connsiteX48" fmla="*/ 796954 w 1527015"/>
              <a:gd name="connsiteY48" fmla="*/ 159390 h 1652631"/>
              <a:gd name="connsiteX49" fmla="*/ 822121 w 1527015"/>
              <a:gd name="connsiteY49" fmla="*/ 176168 h 1652631"/>
              <a:gd name="connsiteX50" fmla="*/ 847288 w 1527015"/>
              <a:gd name="connsiteY50" fmla="*/ 201335 h 1652631"/>
              <a:gd name="connsiteX51" fmla="*/ 872455 w 1527015"/>
              <a:gd name="connsiteY51" fmla="*/ 218113 h 1652631"/>
              <a:gd name="connsiteX52" fmla="*/ 897622 w 1527015"/>
              <a:gd name="connsiteY52" fmla="*/ 243280 h 1652631"/>
              <a:gd name="connsiteX53" fmla="*/ 922789 w 1527015"/>
              <a:gd name="connsiteY53" fmla="*/ 260058 h 1652631"/>
              <a:gd name="connsiteX54" fmla="*/ 947956 w 1527015"/>
              <a:gd name="connsiteY54" fmla="*/ 285225 h 1652631"/>
              <a:gd name="connsiteX55" fmla="*/ 981512 w 1527015"/>
              <a:gd name="connsiteY55" fmla="*/ 310392 h 1652631"/>
              <a:gd name="connsiteX56" fmla="*/ 1015068 w 1527015"/>
              <a:gd name="connsiteY56" fmla="*/ 360726 h 1652631"/>
              <a:gd name="connsiteX57" fmla="*/ 1065402 w 1527015"/>
              <a:gd name="connsiteY57" fmla="*/ 402671 h 1652631"/>
              <a:gd name="connsiteX58" fmla="*/ 1082180 w 1527015"/>
              <a:gd name="connsiteY58" fmla="*/ 427838 h 1652631"/>
              <a:gd name="connsiteX59" fmla="*/ 1107347 w 1527015"/>
              <a:gd name="connsiteY59" fmla="*/ 453005 h 1652631"/>
              <a:gd name="connsiteX60" fmla="*/ 1149292 w 1527015"/>
              <a:gd name="connsiteY60" fmla="*/ 528506 h 1652631"/>
              <a:gd name="connsiteX61" fmla="*/ 1182848 w 1527015"/>
              <a:gd name="connsiteY61" fmla="*/ 578840 h 1652631"/>
              <a:gd name="connsiteX62" fmla="*/ 1199626 w 1527015"/>
              <a:gd name="connsiteY62" fmla="*/ 604007 h 1652631"/>
              <a:gd name="connsiteX63" fmla="*/ 1216404 w 1527015"/>
              <a:gd name="connsiteY63" fmla="*/ 629174 h 1652631"/>
              <a:gd name="connsiteX64" fmla="*/ 1249960 w 1527015"/>
              <a:gd name="connsiteY64" fmla="*/ 696286 h 1652631"/>
              <a:gd name="connsiteX65" fmla="*/ 1266738 w 1527015"/>
              <a:gd name="connsiteY65" fmla="*/ 721453 h 1652631"/>
              <a:gd name="connsiteX66" fmla="*/ 1300294 w 1527015"/>
              <a:gd name="connsiteY66" fmla="*/ 796954 h 1652631"/>
              <a:gd name="connsiteX67" fmla="*/ 1317072 w 1527015"/>
              <a:gd name="connsiteY67" fmla="*/ 855677 h 1652631"/>
              <a:gd name="connsiteX68" fmla="*/ 1333850 w 1527015"/>
              <a:gd name="connsiteY68" fmla="*/ 880844 h 1652631"/>
              <a:gd name="connsiteX69" fmla="*/ 1350628 w 1527015"/>
              <a:gd name="connsiteY69" fmla="*/ 931178 h 1652631"/>
              <a:gd name="connsiteX70" fmla="*/ 1359017 w 1527015"/>
              <a:gd name="connsiteY70" fmla="*/ 956345 h 1652631"/>
              <a:gd name="connsiteX71" fmla="*/ 1384184 w 1527015"/>
              <a:gd name="connsiteY71" fmla="*/ 1006678 h 1652631"/>
              <a:gd name="connsiteX72" fmla="*/ 1400962 w 1527015"/>
              <a:gd name="connsiteY72" fmla="*/ 1031845 h 1652631"/>
              <a:gd name="connsiteX73" fmla="*/ 1409351 w 1527015"/>
              <a:gd name="connsiteY73" fmla="*/ 1057012 h 1652631"/>
              <a:gd name="connsiteX74" fmla="*/ 1426128 w 1527015"/>
              <a:gd name="connsiteY74" fmla="*/ 1124124 h 1652631"/>
              <a:gd name="connsiteX75" fmla="*/ 1451295 w 1527015"/>
              <a:gd name="connsiteY75" fmla="*/ 1174458 h 1652631"/>
              <a:gd name="connsiteX76" fmla="*/ 1468073 w 1527015"/>
              <a:gd name="connsiteY76" fmla="*/ 1216403 h 1652631"/>
              <a:gd name="connsiteX77" fmla="*/ 1501629 w 1527015"/>
              <a:gd name="connsiteY77" fmla="*/ 1291904 h 1652631"/>
              <a:gd name="connsiteX78" fmla="*/ 1510018 w 1527015"/>
              <a:gd name="connsiteY78" fmla="*/ 1317071 h 1652631"/>
              <a:gd name="connsiteX79" fmla="*/ 1518407 w 1527015"/>
              <a:gd name="connsiteY79" fmla="*/ 1342238 h 1652631"/>
              <a:gd name="connsiteX80" fmla="*/ 1526796 w 1527015"/>
              <a:gd name="connsiteY80" fmla="*/ 1426128 h 1652631"/>
              <a:gd name="connsiteX81" fmla="*/ 1510018 w 1527015"/>
              <a:gd name="connsiteY81" fmla="*/ 1493240 h 1652631"/>
              <a:gd name="connsiteX82" fmla="*/ 1501629 w 1527015"/>
              <a:gd name="connsiteY82" fmla="*/ 1518407 h 1652631"/>
              <a:gd name="connsiteX83" fmla="*/ 1434517 w 1527015"/>
              <a:gd name="connsiteY83" fmla="*/ 1577130 h 1652631"/>
              <a:gd name="connsiteX84" fmla="*/ 1409351 w 1527015"/>
              <a:gd name="connsiteY84" fmla="*/ 1585519 h 1652631"/>
              <a:gd name="connsiteX85" fmla="*/ 1375795 w 1527015"/>
              <a:gd name="connsiteY85" fmla="*/ 1602297 h 1652631"/>
              <a:gd name="connsiteX86" fmla="*/ 1342239 w 1527015"/>
              <a:gd name="connsiteY86" fmla="*/ 1610686 h 1652631"/>
              <a:gd name="connsiteX87" fmla="*/ 1300294 w 1527015"/>
              <a:gd name="connsiteY87" fmla="*/ 1619075 h 1652631"/>
              <a:gd name="connsiteX88" fmla="*/ 1249960 w 1527015"/>
              <a:gd name="connsiteY88" fmla="*/ 1627464 h 1652631"/>
              <a:gd name="connsiteX89" fmla="*/ 1124125 w 1527015"/>
              <a:gd name="connsiteY89" fmla="*/ 1652631 h 1652631"/>
              <a:gd name="connsiteX90" fmla="*/ 939567 w 1527015"/>
              <a:gd name="connsiteY90" fmla="*/ 1635853 h 1652631"/>
              <a:gd name="connsiteX91" fmla="*/ 889233 w 1527015"/>
              <a:gd name="connsiteY91" fmla="*/ 1619075 h 1652631"/>
              <a:gd name="connsiteX92" fmla="*/ 864066 w 1527015"/>
              <a:gd name="connsiteY92" fmla="*/ 1610686 h 1652631"/>
              <a:gd name="connsiteX93" fmla="*/ 788565 w 1527015"/>
              <a:gd name="connsiteY93" fmla="*/ 1635853 h 165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27015" h="1652631">
                <a:moveTo>
                  <a:pt x="788565" y="1635853"/>
                </a:moveTo>
                <a:cubicBezTo>
                  <a:pt x="768991" y="1635853"/>
                  <a:pt x="758150" y="1622216"/>
                  <a:pt x="746620" y="1610686"/>
                </a:cubicBezTo>
                <a:cubicBezTo>
                  <a:pt x="737777" y="1601843"/>
                  <a:pt x="736047" y="1587988"/>
                  <a:pt x="729842" y="1577130"/>
                </a:cubicBezTo>
                <a:cubicBezTo>
                  <a:pt x="712634" y="1547016"/>
                  <a:pt x="716291" y="1554114"/>
                  <a:pt x="687897" y="1535185"/>
                </a:cubicBezTo>
                <a:cubicBezTo>
                  <a:pt x="641179" y="1465108"/>
                  <a:pt x="668600" y="1499110"/>
                  <a:pt x="604007" y="1434517"/>
                </a:cubicBezTo>
                <a:lnTo>
                  <a:pt x="578840" y="1409350"/>
                </a:lnTo>
                <a:cubicBezTo>
                  <a:pt x="570451" y="1400961"/>
                  <a:pt x="560254" y="1394054"/>
                  <a:pt x="553673" y="1384183"/>
                </a:cubicBezTo>
                <a:cubicBezTo>
                  <a:pt x="548080" y="1375794"/>
                  <a:pt x="543593" y="1366552"/>
                  <a:pt x="536895" y="1359016"/>
                </a:cubicBezTo>
                <a:cubicBezTo>
                  <a:pt x="521131" y="1341282"/>
                  <a:pt x="503340" y="1325460"/>
                  <a:pt x="486562" y="1308682"/>
                </a:cubicBezTo>
                <a:cubicBezTo>
                  <a:pt x="478173" y="1300293"/>
                  <a:pt x="468513" y="1293006"/>
                  <a:pt x="461395" y="1283515"/>
                </a:cubicBezTo>
                <a:cubicBezTo>
                  <a:pt x="453006" y="1272330"/>
                  <a:pt x="444246" y="1261413"/>
                  <a:pt x="436228" y="1249959"/>
                </a:cubicBezTo>
                <a:cubicBezTo>
                  <a:pt x="424664" y="1233439"/>
                  <a:pt x="413857" y="1216403"/>
                  <a:pt x="402672" y="1199625"/>
                </a:cubicBezTo>
                <a:lnTo>
                  <a:pt x="369116" y="1149291"/>
                </a:lnTo>
                <a:lnTo>
                  <a:pt x="352338" y="1124124"/>
                </a:lnTo>
                <a:cubicBezTo>
                  <a:pt x="346745" y="1115735"/>
                  <a:pt x="338748" y="1108522"/>
                  <a:pt x="335560" y="1098957"/>
                </a:cubicBezTo>
                <a:cubicBezTo>
                  <a:pt x="314474" y="1035699"/>
                  <a:pt x="342918" y="1113672"/>
                  <a:pt x="310393" y="1048623"/>
                </a:cubicBezTo>
                <a:cubicBezTo>
                  <a:pt x="275664" y="979165"/>
                  <a:pt x="333305" y="1070406"/>
                  <a:pt x="285226" y="998290"/>
                </a:cubicBezTo>
                <a:cubicBezTo>
                  <a:pt x="282430" y="989901"/>
                  <a:pt x="281131" y="980853"/>
                  <a:pt x="276837" y="973123"/>
                </a:cubicBezTo>
                <a:cubicBezTo>
                  <a:pt x="267044" y="955496"/>
                  <a:pt x="254466" y="939567"/>
                  <a:pt x="243281" y="922789"/>
                </a:cubicBezTo>
                <a:lnTo>
                  <a:pt x="209725" y="872455"/>
                </a:lnTo>
                <a:lnTo>
                  <a:pt x="192947" y="847288"/>
                </a:lnTo>
                <a:cubicBezTo>
                  <a:pt x="187354" y="838899"/>
                  <a:pt x="179357" y="831686"/>
                  <a:pt x="176169" y="822121"/>
                </a:cubicBezTo>
                <a:cubicBezTo>
                  <a:pt x="156203" y="762222"/>
                  <a:pt x="174106" y="781597"/>
                  <a:pt x="134224" y="755009"/>
                </a:cubicBezTo>
                <a:cubicBezTo>
                  <a:pt x="133105" y="750534"/>
                  <a:pt x="122260" y="703507"/>
                  <a:pt x="117446" y="696286"/>
                </a:cubicBezTo>
                <a:cubicBezTo>
                  <a:pt x="110865" y="686415"/>
                  <a:pt x="100668" y="679508"/>
                  <a:pt x="92279" y="671119"/>
                </a:cubicBezTo>
                <a:lnTo>
                  <a:pt x="67112" y="595618"/>
                </a:lnTo>
                <a:cubicBezTo>
                  <a:pt x="64316" y="587229"/>
                  <a:pt x="63628" y="577809"/>
                  <a:pt x="58723" y="570451"/>
                </a:cubicBezTo>
                <a:cubicBezTo>
                  <a:pt x="32135" y="530569"/>
                  <a:pt x="45133" y="554849"/>
                  <a:pt x="25167" y="494950"/>
                </a:cubicBezTo>
                <a:cubicBezTo>
                  <a:pt x="22371" y="486561"/>
                  <a:pt x="18923" y="478362"/>
                  <a:pt x="16778" y="469783"/>
                </a:cubicBezTo>
                <a:lnTo>
                  <a:pt x="0" y="402671"/>
                </a:lnTo>
                <a:cubicBezTo>
                  <a:pt x="5593" y="346744"/>
                  <a:pt x="9508" y="290625"/>
                  <a:pt x="16778" y="234891"/>
                </a:cubicBezTo>
                <a:cubicBezTo>
                  <a:pt x="17922" y="226122"/>
                  <a:pt x="22840" y="218255"/>
                  <a:pt x="25167" y="209724"/>
                </a:cubicBezTo>
                <a:cubicBezTo>
                  <a:pt x="31234" y="187477"/>
                  <a:pt x="34653" y="164488"/>
                  <a:pt x="41945" y="142612"/>
                </a:cubicBezTo>
                <a:lnTo>
                  <a:pt x="58723" y="92278"/>
                </a:lnTo>
                <a:cubicBezTo>
                  <a:pt x="61519" y="83889"/>
                  <a:pt x="59755" y="72017"/>
                  <a:pt x="67112" y="67112"/>
                </a:cubicBezTo>
                <a:cubicBezTo>
                  <a:pt x="83890" y="55927"/>
                  <a:pt x="98316" y="39933"/>
                  <a:pt x="117446" y="33556"/>
                </a:cubicBezTo>
                <a:lnTo>
                  <a:pt x="167780" y="16778"/>
                </a:lnTo>
                <a:cubicBezTo>
                  <a:pt x="176169" y="13982"/>
                  <a:pt x="184158" y="9366"/>
                  <a:pt x="192947" y="8389"/>
                </a:cubicBezTo>
                <a:lnTo>
                  <a:pt x="268448" y="0"/>
                </a:lnTo>
                <a:cubicBezTo>
                  <a:pt x="343949" y="5593"/>
                  <a:pt x="419793" y="7668"/>
                  <a:pt x="494951" y="16778"/>
                </a:cubicBezTo>
                <a:cubicBezTo>
                  <a:pt x="512508" y="18906"/>
                  <a:pt x="528506" y="27963"/>
                  <a:pt x="545284" y="33556"/>
                </a:cubicBezTo>
                <a:lnTo>
                  <a:pt x="595618" y="50334"/>
                </a:lnTo>
                <a:cubicBezTo>
                  <a:pt x="604007" y="53130"/>
                  <a:pt x="613427" y="53818"/>
                  <a:pt x="620785" y="58723"/>
                </a:cubicBezTo>
                <a:cubicBezTo>
                  <a:pt x="629174" y="64316"/>
                  <a:pt x="636934" y="70992"/>
                  <a:pt x="645952" y="75501"/>
                </a:cubicBezTo>
                <a:cubicBezTo>
                  <a:pt x="653861" y="79456"/>
                  <a:pt x="663210" y="79936"/>
                  <a:pt x="671119" y="83890"/>
                </a:cubicBezTo>
                <a:cubicBezTo>
                  <a:pt x="680137" y="88399"/>
                  <a:pt x="687268" y="96158"/>
                  <a:pt x="696286" y="100667"/>
                </a:cubicBezTo>
                <a:cubicBezTo>
                  <a:pt x="704195" y="104621"/>
                  <a:pt x="713723" y="104762"/>
                  <a:pt x="721453" y="109056"/>
                </a:cubicBezTo>
                <a:cubicBezTo>
                  <a:pt x="739080" y="118849"/>
                  <a:pt x="755009" y="131427"/>
                  <a:pt x="771787" y="142612"/>
                </a:cubicBezTo>
                <a:lnTo>
                  <a:pt x="796954" y="159390"/>
                </a:lnTo>
                <a:cubicBezTo>
                  <a:pt x="805343" y="164983"/>
                  <a:pt x="814992" y="169039"/>
                  <a:pt x="822121" y="176168"/>
                </a:cubicBezTo>
                <a:cubicBezTo>
                  <a:pt x="830510" y="184557"/>
                  <a:pt x="838174" y="193740"/>
                  <a:pt x="847288" y="201335"/>
                </a:cubicBezTo>
                <a:cubicBezTo>
                  <a:pt x="855033" y="207790"/>
                  <a:pt x="864710" y="211658"/>
                  <a:pt x="872455" y="218113"/>
                </a:cubicBezTo>
                <a:cubicBezTo>
                  <a:pt x="881569" y="225708"/>
                  <a:pt x="888508" y="235685"/>
                  <a:pt x="897622" y="243280"/>
                </a:cubicBezTo>
                <a:cubicBezTo>
                  <a:pt x="905367" y="249735"/>
                  <a:pt x="915044" y="253603"/>
                  <a:pt x="922789" y="260058"/>
                </a:cubicBezTo>
                <a:cubicBezTo>
                  <a:pt x="931903" y="267653"/>
                  <a:pt x="938948" y="277504"/>
                  <a:pt x="947956" y="285225"/>
                </a:cubicBezTo>
                <a:cubicBezTo>
                  <a:pt x="958572" y="294324"/>
                  <a:pt x="972223" y="299942"/>
                  <a:pt x="981512" y="310392"/>
                </a:cubicBezTo>
                <a:cubicBezTo>
                  <a:pt x="994909" y="325463"/>
                  <a:pt x="998290" y="349541"/>
                  <a:pt x="1015068" y="360726"/>
                </a:cubicBezTo>
                <a:cubicBezTo>
                  <a:pt x="1039814" y="377223"/>
                  <a:pt x="1045217" y="378449"/>
                  <a:pt x="1065402" y="402671"/>
                </a:cubicBezTo>
                <a:cubicBezTo>
                  <a:pt x="1071857" y="410416"/>
                  <a:pt x="1075725" y="420093"/>
                  <a:pt x="1082180" y="427838"/>
                </a:cubicBezTo>
                <a:cubicBezTo>
                  <a:pt x="1089775" y="436952"/>
                  <a:pt x="1100063" y="443640"/>
                  <a:pt x="1107347" y="453005"/>
                </a:cubicBezTo>
                <a:cubicBezTo>
                  <a:pt x="1208348" y="582863"/>
                  <a:pt x="1107101" y="452562"/>
                  <a:pt x="1149292" y="528506"/>
                </a:cubicBezTo>
                <a:cubicBezTo>
                  <a:pt x="1159085" y="546133"/>
                  <a:pt x="1171663" y="562062"/>
                  <a:pt x="1182848" y="578840"/>
                </a:cubicBezTo>
                <a:lnTo>
                  <a:pt x="1199626" y="604007"/>
                </a:lnTo>
                <a:cubicBezTo>
                  <a:pt x="1205219" y="612396"/>
                  <a:pt x="1211895" y="620156"/>
                  <a:pt x="1216404" y="629174"/>
                </a:cubicBezTo>
                <a:cubicBezTo>
                  <a:pt x="1227589" y="651545"/>
                  <a:pt x="1236086" y="675475"/>
                  <a:pt x="1249960" y="696286"/>
                </a:cubicBezTo>
                <a:cubicBezTo>
                  <a:pt x="1255553" y="704675"/>
                  <a:pt x="1262643" y="712240"/>
                  <a:pt x="1266738" y="721453"/>
                </a:cubicBezTo>
                <a:cubicBezTo>
                  <a:pt x="1306671" y="811301"/>
                  <a:pt x="1262323" y="739998"/>
                  <a:pt x="1300294" y="796954"/>
                </a:cubicBezTo>
                <a:cubicBezTo>
                  <a:pt x="1302982" y="807705"/>
                  <a:pt x="1311055" y="843642"/>
                  <a:pt x="1317072" y="855677"/>
                </a:cubicBezTo>
                <a:cubicBezTo>
                  <a:pt x="1321581" y="864695"/>
                  <a:pt x="1329755" y="871631"/>
                  <a:pt x="1333850" y="880844"/>
                </a:cubicBezTo>
                <a:cubicBezTo>
                  <a:pt x="1341033" y="897005"/>
                  <a:pt x="1345035" y="914400"/>
                  <a:pt x="1350628" y="931178"/>
                </a:cubicBezTo>
                <a:cubicBezTo>
                  <a:pt x="1353424" y="939567"/>
                  <a:pt x="1354112" y="948987"/>
                  <a:pt x="1359017" y="956345"/>
                </a:cubicBezTo>
                <a:cubicBezTo>
                  <a:pt x="1407101" y="1028472"/>
                  <a:pt x="1349452" y="937215"/>
                  <a:pt x="1384184" y="1006678"/>
                </a:cubicBezTo>
                <a:cubicBezTo>
                  <a:pt x="1388693" y="1015696"/>
                  <a:pt x="1396453" y="1022827"/>
                  <a:pt x="1400962" y="1031845"/>
                </a:cubicBezTo>
                <a:cubicBezTo>
                  <a:pt x="1404917" y="1039754"/>
                  <a:pt x="1407024" y="1048481"/>
                  <a:pt x="1409351" y="1057012"/>
                </a:cubicBezTo>
                <a:cubicBezTo>
                  <a:pt x="1415418" y="1079259"/>
                  <a:pt x="1418836" y="1102248"/>
                  <a:pt x="1426128" y="1124124"/>
                </a:cubicBezTo>
                <a:cubicBezTo>
                  <a:pt x="1447214" y="1187382"/>
                  <a:pt x="1418770" y="1109409"/>
                  <a:pt x="1451295" y="1174458"/>
                </a:cubicBezTo>
                <a:cubicBezTo>
                  <a:pt x="1458029" y="1187927"/>
                  <a:pt x="1461339" y="1202934"/>
                  <a:pt x="1468073" y="1216403"/>
                </a:cubicBezTo>
                <a:cubicBezTo>
                  <a:pt x="1507955" y="1296168"/>
                  <a:pt x="1458343" y="1162047"/>
                  <a:pt x="1501629" y="1291904"/>
                </a:cubicBezTo>
                <a:lnTo>
                  <a:pt x="1510018" y="1317071"/>
                </a:lnTo>
                <a:lnTo>
                  <a:pt x="1518407" y="1342238"/>
                </a:lnTo>
                <a:cubicBezTo>
                  <a:pt x="1521203" y="1370201"/>
                  <a:pt x="1528355" y="1398068"/>
                  <a:pt x="1526796" y="1426128"/>
                </a:cubicBezTo>
                <a:cubicBezTo>
                  <a:pt x="1525517" y="1449152"/>
                  <a:pt x="1516085" y="1470993"/>
                  <a:pt x="1510018" y="1493240"/>
                </a:cubicBezTo>
                <a:cubicBezTo>
                  <a:pt x="1507691" y="1501771"/>
                  <a:pt x="1505584" y="1510498"/>
                  <a:pt x="1501629" y="1518407"/>
                </a:cubicBezTo>
                <a:cubicBezTo>
                  <a:pt x="1487927" y="1545811"/>
                  <a:pt x="1464718" y="1567063"/>
                  <a:pt x="1434517" y="1577130"/>
                </a:cubicBezTo>
                <a:cubicBezTo>
                  <a:pt x="1426128" y="1579926"/>
                  <a:pt x="1417478" y="1582036"/>
                  <a:pt x="1409351" y="1585519"/>
                </a:cubicBezTo>
                <a:cubicBezTo>
                  <a:pt x="1397857" y="1590445"/>
                  <a:pt x="1387504" y="1597906"/>
                  <a:pt x="1375795" y="1602297"/>
                </a:cubicBezTo>
                <a:cubicBezTo>
                  <a:pt x="1365000" y="1606345"/>
                  <a:pt x="1353494" y="1608185"/>
                  <a:pt x="1342239" y="1610686"/>
                </a:cubicBezTo>
                <a:cubicBezTo>
                  <a:pt x="1328320" y="1613779"/>
                  <a:pt x="1314323" y="1616524"/>
                  <a:pt x="1300294" y="1619075"/>
                </a:cubicBezTo>
                <a:cubicBezTo>
                  <a:pt x="1283559" y="1622118"/>
                  <a:pt x="1266462" y="1623339"/>
                  <a:pt x="1249960" y="1627464"/>
                </a:cubicBezTo>
                <a:cubicBezTo>
                  <a:pt x="1130990" y="1657207"/>
                  <a:pt x="1281081" y="1635191"/>
                  <a:pt x="1124125" y="1652631"/>
                </a:cubicBezTo>
                <a:cubicBezTo>
                  <a:pt x="1062606" y="1647038"/>
                  <a:pt x="1000719" y="1644589"/>
                  <a:pt x="939567" y="1635853"/>
                </a:cubicBezTo>
                <a:cubicBezTo>
                  <a:pt x="922059" y="1633352"/>
                  <a:pt x="906011" y="1624668"/>
                  <a:pt x="889233" y="1619075"/>
                </a:cubicBezTo>
                <a:cubicBezTo>
                  <a:pt x="880844" y="1616279"/>
                  <a:pt x="872788" y="1612140"/>
                  <a:pt x="864066" y="1610686"/>
                </a:cubicBezTo>
                <a:cubicBezTo>
                  <a:pt x="802699" y="1600458"/>
                  <a:pt x="808139" y="1635853"/>
                  <a:pt x="788565" y="163585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777234644"/>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17)</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54499" y="2660215"/>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(B, 5)</a:t>
            </a:r>
          </a:p>
        </p:txBody>
      </p:sp>
    </p:spTree>
    <p:extLst>
      <p:ext uri="{BB962C8B-B14F-4D97-AF65-F5344CB8AC3E}">
        <p14:creationId xmlns:p14="http://schemas.microsoft.com/office/powerpoint/2010/main" val="2124221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01DC5AD-3374-4C23-B909-C9B36E0DC435}"/>
              </a:ext>
            </a:extLst>
          </p:cNvPr>
          <p:cNvSpPr/>
          <p:nvPr/>
        </p:nvSpPr>
        <p:spPr>
          <a:xfrm>
            <a:off x="3615655" y="4026716"/>
            <a:ext cx="1527015" cy="1652631"/>
          </a:xfrm>
          <a:custGeom>
            <a:avLst/>
            <a:gdLst>
              <a:gd name="connsiteX0" fmla="*/ 788565 w 1527015"/>
              <a:gd name="connsiteY0" fmla="*/ 1635853 h 1652631"/>
              <a:gd name="connsiteX1" fmla="*/ 746620 w 1527015"/>
              <a:gd name="connsiteY1" fmla="*/ 1610686 h 1652631"/>
              <a:gd name="connsiteX2" fmla="*/ 729842 w 1527015"/>
              <a:gd name="connsiteY2" fmla="*/ 1577130 h 1652631"/>
              <a:gd name="connsiteX3" fmla="*/ 687897 w 1527015"/>
              <a:gd name="connsiteY3" fmla="*/ 1535185 h 1652631"/>
              <a:gd name="connsiteX4" fmla="*/ 604007 w 1527015"/>
              <a:gd name="connsiteY4" fmla="*/ 1434517 h 1652631"/>
              <a:gd name="connsiteX5" fmla="*/ 578840 w 1527015"/>
              <a:gd name="connsiteY5" fmla="*/ 1409350 h 1652631"/>
              <a:gd name="connsiteX6" fmla="*/ 553673 w 1527015"/>
              <a:gd name="connsiteY6" fmla="*/ 1384183 h 1652631"/>
              <a:gd name="connsiteX7" fmla="*/ 536895 w 1527015"/>
              <a:gd name="connsiteY7" fmla="*/ 1359016 h 1652631"/>
              <a:gd name="connsiteX8" fmla="*/ 486562 w 1527015"/>
              <a:gd name="connsiteY8" fmla="*/ 1308682 h 1652631"/>
              <a:gd name="connsiteX9" fmla="*/ 461395 w 1527015"/>
              <a:gd name="connsiteY9" fmla="*/ 1283515 h 1652631"/>
              <a:gd name="connsiteX10" fmla="*/ 436228 w 1527015"/>
              <a:gd name="connsiteY10" fmla="*/ 1249959 h 1652631"/>
              <a:gd name="connsiteX11" fmla="*/ 402672 w 1527015"/>
              <a:gd name="connsiteY11" fmla="*/ 1199625 h 1652631"/>
              <a:gd name="connsiteX12" fmla="*/ 369116 w 1527015"/>
              <a:gd name="connsiteY12" fmla="*/ 1149291 h 1652631"/>
              <a:gd name="connsiteX13" fmla="*/ 352338 w 1527015"/>
              <a:gd name="connsiteY13" fmla="*/ 1124124 h 1652631"/>
              <a:gd name="connsiteX14" fmla="*/ 335560 w 1527015"/>
              <a:gd name="connsiteY14" fmla="*/ 1098957 h 1652631"/>
              <a:gd name="connsiteX15" fmla="*/ 310393 w 1527015"/>
              <a:gd name="connsiteY15" fmla="*/ 1048623 h 1652631"/>
              <a:gd name="connsiteX16" fmla="*/ 285226 w 1527015"/>
              <a:gd name="connsiteY16" fmla="*/ 998290 h 1652631"/>
              <a:gd name="connsiteX17" fmla="*/ 276837 w 1527015"/>
              <a:gd name="connsiteY17" fmla="*/ 973123 h 1652631"/>
              <a:gd name="connsiteX18" fmla="*/ 243281 w 1527015"/>
              <a:gd name="connsiteY18" fmla="*/ 922789 h 1652631"/>
              <a:gd name="connsiteX19" fmla="*/ 209725 w 1527015"/>
              <a:gd name="connsiteY19" fmla="*/ 872455 h 1652631"/>
              <a:gd name="connsiteX20" fmla="*/ 192947 w 1527015"/>
              <a:gd name="connsiteY20" fmla="*/ 847288 h 1652631"/>
              <a:gd name="connsiteX21" fmla="*/ 176169 w 1527015"/>
              <a:gd name="connsiteY21" fmla="*/ 822121 h 1652631"/>
              <a:gd name="connsiteX22" fmla="*/ 134224 w 1527015"/>
              <a:gd name="connsiteY22" fmla="*/ 755009 h 1652631"/>
              <a:gd name="connsiteX23" fmla="*/ 117446 w 1527015"/>
              <a:gd name="connsiteY23" fmla="*/ 696286 h 1652631"/>
              <a:gd name="connsiteX24" fmla="*/ 92279 w 1527015"/>
              <a:gd name="connsiteY24" fmla="*/ 671119 h 1652631"/>
              <a:gd name="connsiteX25" fmla="*/ 67112 w 1527015"/>
              <a:gd name="connsiteY25" fmla="*/ 595618 h 1652631"/>
              <a:gd name="connsiteX26" fmla="*/ 58723 w 1527015"/>
              <a:gd name="connsiteY26" fmla="*/ 570451 h 1652631"/>
              <a:gd name="connsiteX27" fmla="*/ 25167 w 1527015"/>
              <a:gd name="connsiteY27" fmla="*/ 494950 h 1652631"/>
              <a:gd name="connsiteX28" fmla="*/ 16778 w 1527015"/>
              <a:gd name="connsiteY28" fmla="*/ 469783 h 1652631"/>
              <a:gd name="connsiteX29" fmla="*/ 0 w 1527015"/>
              <a:gd name="connsiteY29" fmla="*/ 402671 h 1652631"/>
              <a:gd name="connsiteX30" fmla="*/ 16778 w 1527015"/>
              <a:gd name="connsiteY30" fmla="*/ 234891 h 1652631"/>
              <a:gd name="connsiteX31" fmla="*/ 25167 w 1527015"/>
              <a:gd name="connsiteY31" fmla="*/ 209724 h 1652631"/>
              <a:gd name="connsiteX32" fmla="*/ 41945 w 1527015"/>
              <a:gd name="connsiteY32" fmla="*/ 142612 h 1652631"/>
              <a:gd name="connsiteX33" fmla="*/ 58723 w 1527015"/>
              <a:gd name="connsiteY33" fmla="*/ 92278 h 1652631"/>
              <a:gd name="connsiteX34" fmla="*/ 67112 w 1527015"/>
              <a:gd name="connsiteY34" fmla="*/ 67112 h 1652631"/>
              <a:gd name="connsiteX35" fmla="*/ 117446 w 1527015"/>
              <a:gd name="connsiteY35" fmla="*/ 33556 h 1652631"/>
              <a:gd name="connsiteX36" fmla="*/ 167780 w 1527015"/>
              <a:gd name="connsiteY36" fmla="*/ 16778 h 1652631"/>
              <a:gd name="connsiteX37" fmla="*/ 192947 w 1527015"/>
              <a:gd name="connsiteY37" fmla="*/ 8389 h 1652631"/>
              <a:gd name="connsiteX38" fmla="*/ 268448 w 1527015"/>
              <a:gd name="connsiteY38" fmla="*/ 0 h 1652631"/>
              <a:gd name="connsiteX39" fmla="*/ 494951 w 1527015"/>
              <a:gd name="connsiteY39" fmla="*/ 16778 h 1652631"/>
              <a:gd name="connsiteX40" fmla="*/ 545284 w 1527015"/>
              <a:gd name="connsiteY40" fmla="*/ 33556 h 1652631"/>
              <a:gd name="connsiteX41" fmla="*/ 595618 w 1527015"/>
              <a:gd name="connsiteY41" fmla="*/ 50334 h 1652631"/>
              <a:gd name="connsiteX42" fmla="*/ 620785 w 1527015"/>
              <a:gd name="connsiteY42" fmla="*/ 58723 h 1652631"/>
              <a:gd name="connsiteX43" fmla="*/ 645952 w 1527015"/>
              <a:gd name="connsiteY43" fmla="*/ 75501 h 1652631"/>
              <a:gd name="connsiteX44" fmla="*/ 671119 w 1527015"/>
              <a:gd name="connsiteY44" fmla="*/ 83890 h 1652631"/>
              <a:gd name="connsiteX45" fmla="*/ 696286 w 1527015"/>
              <a:gd name="connsiteY45" fmla="*/ 100667 h 1652631"/>
              <a:gd name="connsiteX46" fmla="*/ 721453 w 1527015"/>
              <a:gd name="connsiteY46" fmla="*/ 109056 h 1652631"/>
              <a:gd name="connsiteX47" fmla="*/ 771787 w 1527015"/>
              <a:gd name="connsiteY47" fmla="*/ 142612 h 1652631"/>
              <a:gd name="connsiteX48" fmla="*/ 796954 w 1527015"/>
              <a:gd name="connsiteY48" fmla="*/ 159390 h 1652631"/>
              <a:gd name="connsiteX49" fmla="*/ 822121 w 1527015"/>
              <a:gd name="connsiteY49" fmla="*/ 176168 h 1652631"/>
              <a:gd name="connsiteX50" fmla="*/ 847288 w 1527015"/>
              <a:gd name="connsiteY50" fmla="*/ 201335 h 1652631"/>
              <a:gd name="connsiteX51" fmla="*/ 872455 w 1527015"/>
              <a:gd name="connsiteY51" fmla="*/ 218113 h 1652631"/>
              <a:gd name="connsiteX52" fmla="*/ 897622 w 1527015"/>
              <a:gd name="connsiteY52" fmla="*/ 243280 h 1652631"/>
              <a:gd name="connsiteX53" fmla="*/ 922789 w 1527015"/>
              <a:gd name="connsiteY53" fmla="*/ 260058 h 1652631"/>
              <a:gd name="connsiteX54" fmla="*/ 947956 w 1527015"/>
              <a:gd name="connsiteY54" fmla="*/ 285225 h 1652631"/>
              <a:gd name="connsiteX55" fmla="*/ 981512 w 1527015"/>
              <a:gd name="connsiteY55" fmla="*/ 310392 h 1652631"/>
              <a:gd name="connsiteX56" fmla="*/ 1015068 w 1527015"/>
              <a:gd name="connsiteY56" fmla="*/ 360726 h 1652631"/>
              <a:gd name="connsiteX57" fmla="*/ 1065402 w 1527015"/>
              <a:gd name="connsiteY57" fmla="*/ 402671 h 1652631"/>
              <a:gd name="connsiteX58" fmla="*/ 1082180 w 1527015"/>
              <a:gd name="connsiteY58" fmla="*/ 427838 h 1652631"/>
              <a:gd name="connsiteX59" fmla="*/ 1107347 w 1527015"/>
              <a:gd name="connsiteY59" fmla="*/ 453005 h 1652631"/>
              <a:gd name="connsiteX60" fmla="*/ 1149292 w 1527015"/>
              <a:gd name="connsiteY60" fmla="*/ 528506 h 1652631"/>
              <a:gd name="connsiteX61" fmla="*/ 1182848 w 1527015"/>
              <a:gd name="connsiteY61" fmla="*/ 578840 h 1652631"/>
              <a:gd name="connsiteX62" fmla="*/ 1199626 w 1527015"/>
              <a:gd name="connsiteY62" fmla="*/ 604007 h 1652631"/>
              <a:gd name="connsiteX63" fmla="*/ 1216404 w 1527015"/>
              <a:gd name="connsiteY63" fmla="*/ 629174 h 1652631"/>
              <a:gd name="connsiteX64" fmla="*/ 1249960 w 1527015"/>
              <a:gd name="connsiteY64" fmla="*/ 696286 h 1652631"/>
              <a:gd name="connsiteX65" fmla="*/ 1266738 w 1527015"/>
              <a:gd name="connsiteY65" fmla="*/ 721453 h 1652631"/>
              <a:gd name="connsiteX66" fmla="*/ 1300294 w 1527015"/>
              <a:gd name="connsiteY66" fmla="*/ 796954 h 1652631"/>
              <a:gd name="connsiteX67" fmla="*/ 1317072 w 1527015"/>
              <a:gd name="connsiteY67" fmla="*/ 855677 h 1652631"/>
              <a:gd name="connsiteX68" fmla="*/ 1333850 w 1527015"/>
              <a:gd name="connsiteY68" fmla="*/ 880844 h 1652631"/>
              <a:gd name="connsiteX69" fmla="*/ 1350628 w 1527015"/>
              <a:gd name="connsiteY69" fmla="*/ 931178 h 1652631"/>
              <a:gd name="connsiteX70" fmla="*/ 1359017 w 1527015"/>
              <a:gd name="connsiteY70" fmla="*/ 956345 h 1652631"/>
              <a:gd name="connsiteX71" fmla="*/ 1384184 w 1527015"/>
              <a:gd name="connsiteY71" fmla="*/ 1006678 h 1652631"/>
              <a:gd name="connsiteX72" fmla="*/ 1400962 w 1527015"/>
              <a:gd name="connsiteY72" fmla="*/ 1031845 h 1652631"/>
              <a:gd name="connsiteX73" fmla="*/ 1409351 w 1527015"/>
              <a:gd name="connsiteY73" fmla="*/ 1057012 h 1652631"/>
              <a:gd name="connsiteX74" fmla="*/ 1426128 w 1527015"/>
              <a:gd name="connsiteY74" fmla="*/ 1124124 h 1652631"/>
              <a:gd name="connsiteX75" fmla="*/ 1451295 w 1527015"/>
              <a:gd name="connsiteY75" fmla="*/ 1174458 h 1652631"/>
              <a:gd name="connsiteX76" fmla="*/ 1468073 w 1527015"/>
              <a:gd name="connsiteY76" fmla="*/ 1216403 h 1652631"/>
              <a:gd name="connsiteX77" fmla="*/ 1501629 w 1527015"/>
              <a:gd name="connsiteY77" fmla="*/ 1291904 h 1652631"/>
              <a:gd name="connsiteX78" fmla="*/ 1510018 w 1527015"/>
              <a:gd name="connsiteY78" fmla="*/ 1317071 h 1652631"/>
              <a:gd name="connsiteX79" fmla="*/ 1518407 w 1527015"/>
              <a:gd name="connsiteY79" fmla="*/ 1342238 h 1652631"/>
              <a:gd name="connsiteX80" fmla="*/ 1526796 w 1527015"/>
              <a:gd name="connsiteY80" fmla="*/ 1426128 h 1652631"/>
              <a:gd name="connsiteX81" fmla="*/ 1510018 w 1527015"/>
              <a:gd name="connsiteY81" fmla="*/ 1493240 h 1652631"/>
              <a:gd name="connsiteX82" fmla="*/ 1501629 w 1527015"/>
              <a:gd name="connsiteY82" fmla="*/ 1518407 h 1652631"/>
              <a:gd name="connsiteX83" fmla="*/ 1434517 w 1527015"/>
              <a:gd name="connsiteY83" fmla="*/ 1577130 h 1652631"/>
              <a:gd name="connsiteX84" fmla="*/ 1409351 w 1527015"/>
              <a:gd name="connsiteY84" fmla="*/ 1585519 h 1652631"/>
              <a:gd name="connsiteX85" fmla="*/ 1375795 w 1527015"/>
              <a:gd name="connsiteY85" fmla="*/ 1602297 h 1652631"/>
              <a:gd name="connsiteX86" fmla="*/ 1342239 w 1527015"/>
              <a:gd name="connsiteY86" fmla="*/ 1610686 h 1652631"/>
              <a:gd name="connsiteX87" fmla="*/ 1300294 w 1527015"/>
              <a:gd name="connsiteY87" fmla="*/ 1619075 h 1652631"/>
              <a:gd name="connsiteX88" fmla="*/ 1249960 w 1527015"/>
              <a:gd name="connsiteY88" fmla="*/ 1627464 h 1652631"/>
              <a:gd name="connsiteX89" fmla="*/ 1124125 w 1527015"/>
              <a:gd name="connsiteY89" fmla="*/ 1652631 h 1652631"/>
              <a:gd name="connsiteX90" fmla="*/ 939567 w 1527015"/>
              <a:gd name="connsiteY90" fmla="*/ 1635853 h 1652631"/>
              <a:gd name="connsiteX91" fmla="*/ 889233 w 1527015"/>
              <a:gd name="connsiteY91" fmla="*/ 1619075 h 1652631"/>
              <a:gd name="connsiteX92" fmla="*/ 864066 w 1527015"/>
              <a:gd name="connsiteY92" fmla="*/ 1610686 h 1652631"/>
              <a:gd name="connsiteX93" fmla="*/ 788565 w 1527015"/>
              <a:gd name="connsiteY93" fmla="*/ 1635853 h 165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27015" h="1652631">
                <a:moveTo>
                  <a:pt x="788565" y="1635853"/>
                </a:moveTo>
                <a:cubicBezTo>
                  <a:pt x="768991" y="1635853"/>
                  <a:pt x="758150" y="1622216"/>
                  <a:pt x="746620" y="1610686"/>
                </a:cubicBezTo>
                <a:cubicBezTo>
                  <a:pt x="737777" y="1601843"/>
                  <a:pt x="736047" y="1587988"/>
                  <a:pt x="729842" y="1577130"/>
                </a:cubicBezTo>
                <a:cubicBezTo>
                  <a:pt x="712634" y="1547016"/>
                  <a:pt x="716291" y="1554114"/>
                  <a:pt x="687897" y="1535185"/>
                </a:cubicBezTo>
                <a:cubicBezTo>
                  <a:pt x="641179" y="1465108"/>
                  <a:pt x="668600" y="1499110"/>
                  <a:pt x="604007" y="1434517"/>
                </a:cubicBezTo>
                <a:lnTo>
                  <a:pt x="578840" y="1409350"/>
                </a:lnTo>
                <a:cubicBezTo>
                  <a:pt x="570451" y="1400961"/>
                  <a:pt x="560254" y="1394054"/>
                  <a:pt x="553673" y="1384183"/>
                </a:cubicBezTo>
                <a:cubicBezTo>
                  <a:pt x="548080" y="1375794"/>
                  <a:pt x="543593" y="1366552"/>
                  <a:pt x="536895" y="1359016"/>
                </a:cubicBezTo>
                <a:cubicBezTo>
                  <a:pt x="521131" y="1341282"/>
                  <a:pt x="503340" y="1325460"/>
                  <a:pt x="486562" y="1308682"/>
                </a:cubicBezTo>
                <a:cubicBezTo>
                  <a:pt x="478173" y="1300293"/>
                  <a:pt x="468513" y="1293006"/>
                  <a:pt x="461395" y="1283515"/>
                </a:cubicBezTo>
                <a:cubicBezTo>
                  <a:pt x="453006" y="1272330"/>
                  <a:pt x="444246" y="1261413"/>
                  <a:pt x="436228" y="1249959"/>
                </a:cubicBezTo>
                <a:cubicBezTo>
                  <a:pt x="424664" y="1233439"/>
                  <a:pt x="413857" y="1216403"/>
                  <a:pt x="402672" y="1199625"/>
                </a:cubicBezTo>
                <a:lnTo>
                  <a:pt x="369116" y="1149291"/>
                </a:lnTo>
                <a:lnTo>
                  <a:pt x="352338" y="1124124"/>
                </a:lnTo>
                <a:cubicBezTo>
                  <a:pt x="346745" y="1115735"/>
                  <a:pt x="338748" y="1108522"/>
                  <a:pt x="335560" y="1098957"/>
                </a:cubicBezTo>
                <a:cubicBezTo>
                  <a:pt x="314474" y="1035699"/>
                  <a:pt x="342918" y="1113672"/>
                  <a:pt x="310393" y="1048623"/>
                </a:cubicBezTo>
                <a:cubicBezTo>
                  <a:pt x="275664" y="979165"/>
                  <a:pt x="333305" y="1070406"/>
                  <a:pt x="285226" y="998290"/>
                </a:cubicBezTo>
                <a:cubicBezTo>
                  <a:pt x="282430" y="989901"/>
                  <a:pt x="281131" y="980853"/>
                  <a:pt x="276837" y="973123"/>
                </a:cubicBezTo>
                <a:cubicBezTo>
                  <a:pt x="267044" y="955496"/>
                  <a:pt x="254466" y="939567"/>
                  <a:pt x="243281" y="922789"/>
                </a:cubicBezTo>
                <a:lnTo>
                  <a:pt x="209725" y="872455"/>
                </a:lnTo>
                <a:lnTo>
                  <a:pt x="192947" y="847288"/>
                </a:lnTo>
                <a:cubicBezTo>
                  <a:pt x="187354" y="838899"/>
                  <a:pt x="179357" y="831686"/>
                  <a:pt x="176169" y="822121"/>
                </a:cubicBezTo>
                <a:cubicBezTo>
                  <a:pt x="156203" y="762222"/>
                  <a:pt x="174106" y="781597"/>
                  <a:pt x="134224" y="755009"/>
                </a:cubicBezTo>
                <a:cubicBezTo>
                  <a:pt x="133105" y="750534"/>
                  <a:pt x="122260" y="703507"/>
                  <a:pt x="117446" y="696286"/>
                </a:cubicBezTo>
                <a:cubicBezTo>
                  <a:pt x="110865" y="686415"/>
                  <a:pt x="100668" y="679508"/>
                  <a:pt x="92279" y="671119"/>
                </a:cubicBezTo>
                <a:lnTo>
                  <a:pt x="67112" y="595618"/>
                </a:lnTo>
                <a:cubicBezTo>
                  <a:pt x="64316" y="587229"/>
                  <a:pt x="63628" y="577809"/>
                  <a:pt x="58723" y="570451"/>
                </a:cubicBezTo>
                <a:cubicBezTo>
                  <a:pt x="32135" y="530569"/>
                  <a:pt x="45133" y="554849"/>
                  <a:pt x="25167" y="494950"/>
                </a:cubicBezTo>
                <a:cubicBezTo>
                  <a:pt x="22371" y="486561"/>
                  <a:pt x="18923" y="478362"/>
                  <a:pt x="16778" y="469783"/>
                </a:cubicBezTo>
                <a:lnTo>
                  <a:pt x="0" y="402671"/>
                </a:lnTo>
                <a:cubicBezTo>
                  <a:pt x="5593" y="346744"/>
                  <a:pt x="9508" y="290625"/>
                  <a:pt x="16778" y="234891"/>
                </a:cubicBezTo>
                <a:cubicBezTo>
                  <a:pt x="17922" y="226122"/>
                  <a:pt x="22840" y="218255"/>
                  <a:pt x="25167" y="209724"/>
                </a:cubicBezTo>
                <a:cubicBezTo>
                  <a:pt x="31234" y="187477"/>
                  <a:pt x="34653" y="164488"/>
                  <a:pt x="41945" y="142612"/>
                </a:cubicBezTo>
                <a:lnTo>
                  <a:pt x="58723" y="92278"/>
                </a:lnTo>
                <a:cubicBezTo>
                  <a:pt x="61519" y="83889"/>
                  <a:pt x="59755" y="72017"/>
                  <a:pt x="67112" y="67112"/>
                </a:cubicBezTo>
                <a:cubicBezTo>
                  <a:pt x="83890" y="55927"/>
                  <a:pt x="98316" y="39933"/>
                  <a:pt x="117446" y="33556"/>
                </a:cubicBezTo>
                <a:lnTo>
                  <a:pt x="167780" y="16778"/>
                </a:lnTo>
                <a:cubicBezTo>
                  <a:pt x="176169" y="13982"/>
                  <a:pt x="184158" y="9366"/>
                  <a:pt x="192947" y="8389"/>
                </a:cubicBezTo>
                <a:lnTo>
                  <a:pt x="268448" y="0"/>
                </a:lnTo>
                <a:cubicBezTo>
                  <a:pt x="343949" y="5593"/>
                  <a:pt x="419793" y="7668"/>
                  <a:pt x="494951" y="16778"/>
                </a:cubicBezTo>
                <a:cubicBezTo>
                  <a:pt x="512508" y="18906"/>
                  <a:pt x="528506" y="27963"/>
                  <a:pt x="545284" y="33556"/>
                </a:cubicBezTo>
                <a:lnTo>
                  <a:pt x="595618" y="50334"/>
                </a:lnTo>
                <a:cubicBezTo>
                  <a:pt x="604007" y="53130"/>
                  <a:pt x="613427" y="53818"/>
                  <a:pt x="620785" y="58723"/>
                </a:cubicBezTo>
                <a:cubicBezTo>
                  <a:pt x="629174" y="64316"/>
                  <a:pt x="636934" y="70992"/>
                  <a:pt x="645952" y="75501"/>
                </a:cubicBezTo>
                <a:cubicBezTo>
                  <a:pt x="653861" y="79456"/>
                  <a:pt x="663210" y="79936"/>
                  <a:pt x="671119" y="83890"/>
                </a:cubicBezTo>
                <a:cubicBezTo>
                  <a:pt x="680137" y="88399"/>
                  <a:pt x="687268" y="96158"/>
                  <a:pt x="696286" y="100667"/>
                </a:cubicBezTo>
                <a:cubicBezTo>
                  <a:pt x="704195" y="104621"/>
                  <a:pt x="713723" y="104762"/>
                  <a:pt x="721453" y="109056"/>
                </a:cubicBezTo>
                <a:cubicBezTo>
                  <a:pt x="739080" y="118849"/>
                  <a:pt x="755009" y="131427"/>
                  <a:pt x="771787" y="142612"/>
                </a:cubicBezTo>
                <a:lnTo>
                  <a:pt x="796954" y="159390"/>
                </a:lnTo>
                <a:cubicBezTo>
                  <a:pt x="805343" y="164983"/>
                  <a:pt x="814992" y="169039"/>
                  <a:pt x="822121" y="176168"/>
                </a:cubicBezTo>
                <a:cubicBezTo>
                  <a:pt x="830510" y="184557"/>
                  <a:pt x="838174" y="193740"/>
                  <a:pt x="847288" y="201335"/>
                </a:cubicBezTo>
                <a:cubicBezTo>
                  <a:pt x="855033" y="207790"/>
                  <a:pt x="864710" y="211658"/>
                  <a:pt x="872455" y="218113"/>
                </a:cubicBezTo>
                <a:cubicBezTo>
                  <a:pt x="881569" y="225708"/>
                  <a:pt x="888508" y="235685"/>
                  <a:pt x="897622" y="243280"/>
                </a:cubicBezTo>
                <a:cubicBezTo>
                  <a:pt x="905367" y="249735"/>
                  <a:pt x="915044" y="253603"/>
                  <a:pt x="922789" y="260058"/>
                </a:cubicBezTo>
                <a:cubicBezTo>
                  <a:pt x="931903" y="267653"/>
                  <a:pt x="938948" y="277504"/>
                  <a:pt x="947956" y="285225"/>
                </a:cubicBezTo>
                <a:cubicBezTo>
                  <a:pt x="958572" y="294324"/>
                  <a:pt x="972223" y="299942"/>
                  <a:pt x="981512" y="310392"/>
                </a:cubicBezTo>
                <a:cubicBezTo>
                  <a:pt x="994909" y="325463"/>
                  <a:pt x="998290" y="349541"/>
                  <a:pt x="1015068" y="360726"/>
                </a:cubicBezTo>
                <a:cubicBezTo>
                  <a:pt x="1039814" y="377223"/>
                  <a:pt x="1045217" y="378449"/>
                  <a:pt x="1065402" y="402671"/>
                </a:cubicBezTo>
                <a:cubicBezTo>
                  <a:pt x="1071857" y="410416"/>
                  <a:pt x="1075725" y="420093"/>
                  <a:pt x="1082180" y="427838"/>
                </a:cubicBezTo>
                <a:cubicBezTo>
                  <a:pt x="1089775" y="436952"/>
                  <a:pt x="1100063" y="443640"/>
                  <a:pt x="1107347" y="453005"/>
                </a:cubicBezTo>
                <a:cubicBezTo>
                  <a:pt x="1208348" y="582863"/>
                  <a:pt x="1107101" y="452562"/>
                  <a:pt x="1149292" y="528506"/>
                </a:cubicBezTo>
                <a:cubicBezTo>
                  <a:pt x="1159085" y="546133"/>
                  <a:pt x="1171663" y="562062"/>
                  <a:pt x="1182848" y="578840"/>
                </a:cubicBezTo>
                <a:lnTo>
                  <a:pt x="1199626" y="604007"/>
                </a:lnTo>
                <a:cubicBezTo>
                  <a:pt x="1205219" y="612396"/>
                  <a:pt x="1211895" y="620156"/>
                  <a:pt x="1216404" y="629174"/>
                </a:cubicBezTo>
                <a:cubicBezTo>
                  <a:pt x="1227589" y="651545"/>
                  <a:pt x="1236086" y="675475"/>
                  <a:pt x="1249960" y="696286"/>
                </a:cubicBezTo>
                <a:cubicBezTo>
                  <a:pt x="1255553" y="704675"/>
                  <a:pt x="1262643" y="712240"/>
                  <a:pt x="1266738" y="721453"/>
                </a:cubicBezTo>
                <a:cubicBezTo>
                  <a:pt x="1306671" y="811301"/>
                  <a:pt x="1262323" y="739998"/>
                  <a:pt x="1300294" y="796954"/>
                </a:cubicBezTo>
                <a:cubicBezTo>
                  <a:pt x="1302982" y="807705"/>
                  <a:pt x="1311055" y="843642"/>
                  <a:pt x="1317072" y="855677"/>
                </a:cubicBezTo>
                <a:cubicBezTo>
                  <a:pt x="1321581" y="864695"/>
                  <a:pt x="1329755" y="871631"/>
                  <a:pt x="1333850" y="880844"/>
                </a:cubicBezTo>
                <a:cubicBezTo>
                  <a:pt x="1341033" y="897005"/>
                  <a:pt x="1345035" y="914400"/>
                  <a:pt x="1350628" y="931178"/>
                </a:cubicBezTo>
                <a:cubicBezTo>
                  <a:pt x="1353424" y="939567"/>
                  <a:pt x="1354112" y="948987"/>
                  <a:pt x="1359017" y="956345"/>
                </a:cubicBezTo>
                <a:cubicBezTo>
                  <a:pt x="1407101" y="1028472"/>
                  <a:pt x="1349452" y="937215"/>
                  <a:pt x="1384184" y="1006678"/>
                </a:cubicBezTo>
                <a:cubicBezTo>
                  <a:pt x="1388693" y="1015696"/>
                  <a:pt x="1396453" y="1022827"/>
                  <a:pt x="1400962" y="1031845"/>
                </a:cubicBezTo>
                <a:cubicBezTo>
                  <a:pt x="1404917" y="1039754"/>
                  <a:pt x="1407024" y="1048481"/>
                  <a:pt x="1409351" y="1057012"/>
                </a:cubicBezTo>
                <a:cubicBezTo>
                  <a:pt x="1415418" y="1079259"/>
                  <a:pt x="1418836" y="1102248"/>
                  <a:pt x="1426128" y="1124124"/>
                </a:cubicBezTo>
                <a:cubicBezTo>
                  <a:pt x="1447214" y="1187382"/>
                  <a:pt x="1418770" y="1109409"/>
                  <a:pt x="1451295" y="1174458"/>
                </a:cubicBezTo>
                <a:cubicBezTo>
                  <a:pt x="1458029" y="1187927"/>
                  <a:pt x="1461339" y="1202934"/>
                  <a:pt x="1468073" y="1216403"/>
                </a:cubicBezTo>
                <a:cubicBezTo>
                  <a:pt x="1507955" y="1296168"/>
                  <a:pt x="1458343" y="1162047"/>
                  <a:pt x="1501629" y="1291904"/>
                </a:cubicBezTo>
                <a:lnTo>
                  <a:pt x="1510018" y="1317071"/>
                </a:lnTo>
                <a:lnTo>
                  <a:pt x="1518407" y="1342238"/>
                </a:lnTo>
                <a:cubicBezTo>
                  <a:pt x="1521203" y="1370201"/>
                  <a:pt x="1528355" y="1398068"/>
                  <a:pt x="1526796" y="1426128"/>
                </a:cubicBezTo>
                <a:cubicBezTo>
                  <a:pt x="1525517" y="1449152"/>
                  <a:pt x="1516085" y="1470993"/>
                  <a:pt x="1510018" y="1493240"/>
                </a:cubicBezTo>
                <a:cubicBezTo>
                  <a:pt x="1507691" y="1501771"/>
                  <a:pt x="1505584" y="1510498"/>
                  <a:pt x="1501629" y="1518407"/>
                </a:cubicBezTo>
                <a:cubicBezTo>
                  <a:pt x="1487927" y="1545811"/>
                  <a:pt x="1464718" y="1567063"/>
                  <a:pt x="1434517" y="1577130"/>
                </a:cubicBezTo>
                <a:cubicBezTo>
                  <a:pt x="1426128" y="1579926"/>
                  <a:pt x="1417478" y="1582036"/>
                  <a:pt x="1409351" y="1585519"/>
                </a:cubicBezTo>
                <a:cubicBezTo>
                  <a:pt x="1397857" y="1590445"/>
                  <a:pt x="1387504" y="1597906"/>
                  <a:pt x="1375795" y="1602297"/>
                </a:cubicBezTo>
                <a:cubicBezTo>
                  <a:pt x="1365000" y="1606345"/>
                  <a:pt x="1353494" y="1608185"/>
                  <a:pt x="1342239" y="1610686"/>
                </a:cubicBezTo>
                <a:cubicBezTo>
                  <a:pt x="1328320" y="1613779"/>
                  <a:pt x="1314323" y="1616524"/>
                  <a:pt x="1300294" y="1619075"/>
                </a:cubicBezTo>
                <a:cubicBezTo>
                  <a:pt x="1283559" y="1622118"/>
                  <a:pt x="1266462" y="1623339"/>
                  <a:pt x="1249960" y="1627464"/>
                </a:cubicBezTo>
                <a:cubicBezTo>
                  <a:pt x="1130990" y="1657207"/>
                  <a:pt x="1281081" y="1635191"/>
                  <a:pt x="1124125" y="1652631"/>
                </a:cubicBezTo>
                <a:cubicBezTo>
                  <a:pt x="1062606" y="1647038"/>
                  <a:pt x="1000719" y="1644589"/>
                  <a:pt x="939567" y="1635853"/>
                </a:cubicBezTo>
                <a:cubicBezTo>
                  <a:pt x="922059" y="1633352"/>
                  <a:pt x="906011" y="1624668"/>
                  <a:pt x="889233" y="1619075"/>
                </a:cubicBezTo>
                <a:cubicBezTo>
                  <a:pt x="880844" y="1616279"/>
                  <a:pt x="872788" y="1612140"/>
                  <a:pt x="864066" y="1610686"/>
                </a:cubicBezTo>
                <a:cubicBezTo>
                  <a:pt x="802699" y="1600458"/>
                  <a:pt x="808139" y="1635853"/>
                  <a:pt x="788565" y="163585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9" name="TextBox 8">
            <a:extLst>
              <a:ext uri="{FF2B5EF4-FFF2-40B4-BE49-F238E27FC236}">
                <a16:creationId xmlns:a16="http://schemas.microsoft.com/office/drawing/2014/main" id="{70589D74-FFB3-4A83-B45D-EE714F09D23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15) (C, 17), (F, 18), (D, 24)</a:t>
            </a:r>
          </a:p>
          <a:p>
            <a:endParaRPr lang="en-US" dirty="0">
              <a:solidFill>
                <a:schemeClr val="bg1"/>
              </a:solidFill>
            </a:endParaRPr>
          </a:p>
        </p:txBody>
      </p:sp>
      <p:sp>
        <p:nvSpPr>
          <p:cNvPr id="10" name="Arrow: Right 9">
            <a:extLst>
              <a:ext uri="{FF2B5EF4-FFF2-40B4-BE49-F238E27FC236}">
                <a16:creationId xmlns:a16="http://schemas.microsoft.com/office/drawing/2014/main" id="{BB7D030B-F847-4769-9602-F73F2003ADFA}"/>
              </a:ext>
            </a:extLst>
          </p:cNvPr>
          <p:cNvSpPr/>
          <p:nvPr/>
        </p:nvSpPr>
        <p:spPr>
          <a:xfrm>
            <a:off x="5162864" y="311093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(B, 5)</a:t>
            </a:r>
          </a:p>
        </p:txBody>
      </p:sp>
    </p:spTree>
    <p:extLst>
      <p:ext uri="{BB962C8B-B14F-4D97-AF65-F5344CB8AC3E}">
        <p14:creationId xmlns:p14="http://schemas.microsoft.com/office/powerpoint/2010/main" val="433528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01DC5AD-3374-4C23-B909-C9B36E0DC435}"/>
              </a:ext>
            </a:extLst>
          </p:cNvPr>
          <p:cNvSpPr/>
          <p:nvPr/>
        </p:nvSpPr>
        <p:spPr>
          <a:xfrm>
            <a:off x="3615655" y="4026716"/>
            <a:ext cx="1527015" cy="1652631"/>
          </a:xfrm>
          <a:custGeom>
            <a:avLst/>
            <a:gdLst>
              <a:gd name="connsiteX0" fmla="*/ 788565 w 1527015"/>
              <a:gd name="connsiteY0" fmla="*/ 1635853 h 1652631"/>
              <a:gd name="connsiteX1" fmla="*/ 746620 w 1527015"/>
              <a:gd name="connsiteY1" fmla="*/ 1610686 h 1652631"/>
              <a:gd name="connsiteX2" fmla="*/ 729842 w 1527015"/>
              <a:gd name="connsiteY2" fmla="*/ 1577130 h 1652631"/>
              <a:gd name="connsiteX3" fmla="*/ 687897 w 1527015"/>
              <a:gd name="connsiteY3" fmla="*/ 1535185 h 1652631"/>
              <a:gd name="connsiteX4" fmla="*/ 604007 w 1527015"/>
              <a:gd name="connsiteY4" fmla="*/ 1434517 h 1652631"/>
              <a:gd name="connsiteX5" fmla="*/ 578840 w 1527015"/>
              <a:gd name="connsiteY5" fmla="*/ 1409350 h 1652631"/>
              <a:gd name="connsiteX6" fmla="*/ 553673 w 1527015"/>
              <a:gd name="connsiteY6" fmla="*/ 1384183 h 1652631"/>
              <a:gd name="connsiteX7" fmla="*/ 536895 w 1527015"/>
              <a:gd name="connsiteY7" fmla="*/ 1359016 h 1652631"/>
              <a:gd name="connsiteX8" fmla="*/ 486562 w 1527015"/>
              <a:gd name="connsiteY8" fmla="*/ 1308682 h 1652631"/>
              <a:gd name="connsiteX9" fmla="*/ 461395 w 1527015"/>
              <a:gd name="connsiteY9" fmla="*/ 1283515 h 1652631"/>
              <a:gd name="connsiteX10" fmla="*/ 436228 w 1527015"/>
              <a:gd name="connsiteY10" fmla="*/ 1249959 h 1652631"/>
              <a:gd name="connsiteX11" fmla="*/ 402672 w 1527015"/>
              <a:gd name="connsiteY11" fmla="*/ 1199625 h 1652631"/>
              <a:gd name="connsiteX12" fmla="*/ 369116 w 1527015"/>
              <a:gd name="connsiteY12" fmla="*/ 1149291 h 1652631"/>
              <a:gd name="connsiteX13" fmla="*/ 352338 w 1527015"/>
              <a:gd name="connsiteY13" fmla="*/ 1124124 h 1652631"/>
              <a:gd name="connsiteX14" fmla="*/ 335560 w 1527015"/>
              <a:gd name="connsiteY14" fmla="*/ 1098957 h 1652631"/>
              <a:gd name="connsiteX15" fmla="*/ 310393 w 1527015"/>
              <a:gd name="connsiteY15" fmla="*/ 1048623 h 1652631"/>
              <a:gd name="connsiteX16" fmla="*/ 285226 w 1527015"/>
              <a:gd name="connsiteY16" fmla="*/ 998290 h 1652631"/>
              <a:gd name="connsiteX17" fmla="*/ 276837 w 1527015"/>
              <a:gd name="connsiteY17" fmla="*/ 973123 h 1652631"/>
              <a:gd name="connsiteX18" fmla="*/ 243281 w 1527015"/>
              <a:gd name="connsiteY18" fmla="*/ 922789 h 1652631"/>
              <a:gd name="connsiteX19" fmla="*/ 209725 w 1527015"/>
              <a:gd name="connsiteY19" fmla="*/ 872455 h 1652631"/>
              <a:gd name="connsiteX20" fmla="*/ 192947 w 1527015"/>
              <a:gd name="connsiteY20" fmla="*/ 847288 h 1652631"/>
              <a:gd name="connsiteX21" fmla="*/ 176169 w 1527015"/>
              <a:gd name="connsiteY21" fmla="*/ 822121 h 1652631"/>
              <a:gd name="connsiteX22" fmla="*/ 134224 w 1527015"/>
              <a:gd name="connsiteY22" fmla="*/ 755009 h 1652631"/>
              <a:gd name="connsiteX23" fmla="*/ 117446 w 1527015"/>
              <a:gd name="connsiteY23" fmla="*/ 696286 h 1652631"/>
              <a:gd name="connsiteX24" fmla="*/ 92279 w 1527015"/>
              <a:gd name="connsiteY24" fmla="*/ 671119 h 1652631"/>
              <a:gd name="connsiteX25" fmla="*/ 67112 w 1527015"/>
              <a:gd name="connsiteY25" fmla="*/ 595618 h 1652631"/>
              <a:gd name="connsiteX26" fmla="*/ 58723 w 1527015"/>
              <a:gd name="connsiteY26" fmla="*/ 570451 h 1652631"/>
              <a:gd name="connsiteX27" fmla="*/ 25167 w 1527015"/>
              <a:gd name="connsiteY27" fmla="*/ 494950 h 1652631"/>
              <a:gd name="connsiteX28" fmla="*/ 16778 w 1527015"/>
              <a:gd name="connsiteY28" fmla="*/ 469783 h 1652631"/>
              <a:gd name="connsiteX29" fmla="*/ 0 w 1527015"/>
              <a:gd name="connsiteY29" fmla="*/ 402671 h 1652631"/>
              <a:gd name="connsiteX30" fmla="*/ 16778 w 1527015"/>
              <a:gd name="connsiteY30" fmla="*/ 234891 h 1652631"/>
              <a:gd name="connsiteX31" fmla="*/ 25167 w 1527015"/>
              <a:gd name="connsiteY31" fmla="*/ 209724 h 1652631"/>
              <a:gd name="connsiteX32" fmla="*/ 41945 w 1527015"/>
              <a:gd name="connsiteY32" fmla="*/ 142612 h 1652631"/>
              <a:gd name="connsiteX33" fmla="*/ 58723 w 1527015"/>
              <a:gd name="connsiteY33" fmla="*/ 92278 h 1652631"/>
              <a:gd name="connsiteX34" fmla="*/ 67112 w 1527015"/>
              <a:gd name="connsiteY34" fmla="*/ 67112 h 1652631"/>
              <a:gd name="connsiteX35" fmla="*/ 117446 w 1527015"/>
              <a:gd name="connsiteY35" fmla="*/ 33556 h 1652631"/>
              <a:gd name="connsiteX36" fmla="*/ 167780 w 1527015"/>
              <a:gd name="connsiteY36" fmla="*/ 16778 h 1652631"/>
              <a:gd name="connsiteX37" fmla="*/ 192947 w 1527015"/>
              <a:gd name="connsiteY37" fmla="*/ 8389 h 1652631"/>
              <a:gd name="connsiteX38" fmla="*/ 268448 w 1527015"/>
              <a:gd name="connsiteY38" fmla="*/ 0 h 1652631"/>
              <a:gd name="connsiteX39" fmla="*/ 494951 w 1527015"/>
              <a:gd name="connsiteY39" fmla="*/ 16778 h 1652631"/>
              <a:gd name="connsiteX40" fmla="*/ 545284 w 1527015"/>
              <a:gd name="connsiteY40" fmla="*/ 33556 h 1652631"/>
              <a:gd name="connsiteX41" fmla="*/ 595618 w 1527015"/>
              <a:gd name="connsiteY41" fmla="*/ 50334 h 1652631"/>
              <a:gd name="connsiteX42" fmla="*/ 620785 w 1527015"/>
              <a:gd name="connsiteY42" fmla="*/ 58723 h 1652631"/>
              <a:gd name="connsiteX43" fmla="*/ 645952 w 1527015"/>
              <a:gd name="connsiteY43" fmla="*/ 75501 h 1652631"/>
              <a:gd name="connsiteX44" fmla="*/ 671119 w 1527015"/>
              <a:gd name="connsiteY44" fmla="*/ 83890 h 1652631"/>
              <a:gd name="connsiteX45" fmla="*/ 696286 w 1527015"/>
              <a:gd name="connsiteY45" fmla="*/ 100667 h 1652631"/>
              <a:gd name="connsiteX46" fmla="*/ 721453 w 1527015"/>
              <a:gd name="connsiteY46" fmla="*/ 109056 h 1652631"/>
              <a:gd name="connsiteX47" fmla="*/ 771787 w 1527015"/>
              <a:gd name="connsiteY47" fmla="*/ 142612 h 1652631"/>
              <a:gd name="connsiteX48" fmla="*/ 796954 w 1527015"/>
              <a:gd name="connsiteY48" fmla="*/ 159390 h 1652631"/>
              <a:gd name="connsiteX49" fmla="*/ 822121 w 1527015"/>
              <a:gd name="connsiteY49" fmla="*/ 176168 h 1652631"/>
              <a:gd name="connsiteX50" fmla="*/ 847288 w 1527015"/>
              <a:gd name="connsiteY50" fmla="*/ 201335 h 1652631"/>
              <a:gd name="connsiteX51" fmla="*/ 872455 w 1527015"/>
              <a:gd name="connsiteY51" fmla="*/ 218113 h 1652631"/>
              <a:gd name="connsiteX52" fmla="*/ 897622 w 1527015"/>
              <a:gd name="connsiteY52" fmla="*/ 243280 h 1652631"/>
              <a:gd name="connsiteX53" fmla="*/ 922789 w 1527015"/>
              <a:gd name="connsiteY53" fmla="*/ 260058 h 1652631"/>
              <a:gd name="connsiteX54" fmla="*/ 947956 w 1527015"/>
              <a:gd name="connsiteY54" fmla="*/ 285225 h 1652631"/>
              <a:gd name="connsiteX55" fmla="*/ 981512 w 1527015"/>
              <a:gd name="connsiteY55" fmla="*/ 310392 h 1652631"/>
              <a:gd name="connsiteX56" fmla="*/ 1015068 w 1527015"/>
              <a:gd name="connsiteY56" fmla="*/ 360726 h 1652631"/>
              <a:gd name="connsiteX57" fmla="*/ 1065402 w 1527015"/>
              <a:gd name="connsiteY57" fmla="*/ 402671 h 1652631"/>
              <a:gd name="connsiteX58" fmla="*/ 1082180 w 1527015"/>
              <a:gd name="connsiteY58" fmla="*/ 427838 h 1652631"/>
              <a:gd name="connsiteX59" fmla="*/ 1107347 w 1527015"/>
              <a:gd name="connsiteY59" fmla="*/ 453005 h 1652631"/>
              <a:gd name="connsiteX60" fmla="*/ 1149292 w 1527015"/>
              <a:gd name="connsiteY60" fmla="*/ 528506 h 1652631"/>
              <a:gd name="connsiteX61" fmla="*/ 1182848 w 1527015"/>
              <a:gd name="connsiteY61" fmla="*/ 578840 h 1652631"/>
              <a:gd name="connsiteX62" fmla="*/ 1199626 w 1527015"/>
              <a:gd name="connsiteY62" fmla="*/ 604007 h 1652631"/>
              <a:gd name="connsiteX63" fmla="*/ 1216404 w 1527015"/>
              <a:gd name="connsiteY63" fmla="*/ 629174 h 1652631"/>
              <a:gd name="connsiteX64" fmla="*/ 1249960 w 1527015"/>
              <a:gd name="connsiteY64" fmla="*/ 696286 h 1652631"/>
              <a:gd name="connsiteX65" fmla="*/ 1266738 w 1527015"/>
              <a:gd name="connsiteY65" fmla="*/ 721453 h 1652631"/>
              <a:gd name="connsiteX66" fmla="*/ 1300294 w 1527015"/>
              <a:gd name="connsiteY66" fmla="*/ 796954 h 1652631"/>
              <a:gd name="connsiteX67" fmla="*/ 1317072 w 1527015"/>
              <a:gd name="connsiteY67" fmla="*/ 855677 h 1652631"/>
              <a:gd name="connsiteX68" fmla="*/ 1333850 w 1527015"/>
              <a:gd name="connsiteY68" fmla="*/ 880844 h 1652631"/>
              <a:gd name="connsiteX69" fmla="*/ 1350628 w 1527015"/>
              <a:gd name="connsiteY69" fmla="*/ 931178 h 1652631"/>
              <a:gd name="connsiteX70" fmla="*/ 1359017 w 1527015"/>
              <a:gd name="connsiteY70" fmla="*/ 956345 h 1652631"/>
              <a:gd name="connsiteX71" fmla="*/ 1384184 w 1527015"/>
              <a:gd name="connsiteY71" fmla="*/ 1006678 h 1652631"/>
              <a:gd name="connsiteX72" fmla="*/ 1400962 w 1527015"/>
              <a:gd name="connsiteY72" fmla="*/ 1031845 h 1652631"/>
              <a:gd name="connsiteX73" fmla="*/ 1409351 w 1527015"/>
              <a:gd name="connsiteY73" fmla="*/ 1057012 h 1652631"/>
              <a:gd name="connsiteX74" fmla="*/ 1426128 w 1527015"/>
              <a:gd name="connsiteY74" fmla="*/ 1124124 h 1652631"/>
              <a:gd name="connsiteX75" fmla="*/ 1451295 w 1527015"/>
              <a:gd name="connsiteY75" fmla="*/ 1174458 h 1652631"/>
              <a:gd name="connsiteX76" fmla="*/ 1468073 w 1527015"/>
              <a:gd name="connsiteY76" fmla="*/ 1216403 h 1652631"/>
              <a:gd name="connsiteX77" fmla="*/ 1501629 w 1527015"/>
              <a:gd name="connsiteY77" fmla="*/ 1291904 h 1652631"/>
              <a:gd name="connsiteX78" fmla="*/ 1510018 w 1527015"/>
              <a:gd name="connsiteY78" fmla="*/ 1317071 h 1652631"/>
              <a:gd name="connsiteX79" fmla="*/ 1518407 w 1527015"/>
              <a:gd name="connsiteY79" fmla="*/ 1342238 h 1652631"/>
              <a:gd name="connsiteX80" fmla="*/ 1526796 w 1527015"/>
              <a:gd name="connsiteY80" fmla="*/ 1426128 h 1652631"/>
              <a:gd name="connsiteX81" fmla="*/ 1510018 w 1527015"/>
              <a:gd name="connsiteY81" fmla="*/ 1493240 h 1652631"/>
              <a:gd name="connsiteX82" fmla="*/ 1501629 w 1527015"/>
              <a:gd name="connsiteY82" fmla="*/ 1518407 h 1652631"/>
              <a:gd name="connsiteX83" fmla="*/ 1434517 w 1527015"/>
              <a:gd name="connsiteY83" fmla="*/ 1577130 h 1652631"/>
              <a:gd name="connsiteX84" fmla="*/ 1409351 w 1527015"/>
              <a:gd name="connsiteY84" fmla="*/ 1585519 h 1652631"/>
              <a:gd name="connsiteX85" fmla="*/ 1375795 w 1527015"/>
              <a:gd name="connsiteY85" fmla="*/ 1602297 h 1652631"/>
              <a:gd name="connsiteX86" fmla="*/ 1342239 w 1527015"/>
              <a:gd name="connsiteY86" fmla="*/ 1610686 h 1652631"/>
              <a:gd name="connsiteX87" fmla="*/ 1300294 w 1527015"/>
              <a:gd name="connsiteY87" fmla="*/ 1619075 h 1652631"/>
              <a:gd name="connsiteX88" fmla="*/ 1249960 w 1527015"/>
              <a:gd name="connsiteY88" fmla="*/ 1627464 h 1652631"/>
              <a:gd name="connsiteX89" fmla="*/ 1124125 w 1527015"/>
              <a:gd name="connsiteY89" fmla="*/ 1652631 h 1652631"/>
              <a:gd name="connsiteX90" fmla="*/ 939567 w 1527015"/>
              <a:gd name="connsiteY90" fmla="*/ 1635853 h 1652631"/>
              <a:gd name="connsiteX91" fmla="*/ 889233 w 1527015"/>
              <a:gd name="connsiteY91" fmla="*/ 1619075 h 1652631"/>
              <a:gd name="connsiteX92" fmla="*/ 864066 w 1527015"/>
              <a:gd name="connsiteY92" fmla="*/ 1610686 h 1652631"/>
              <a:gd name="connsiteX93" fmla="*/ 788565 w 1527015"/>
              <a:gd name="connsiteY93" fmla="*/ 1635853 h 165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27015" h="1652631">
                <a:moveTo>
                  <a:pt x="788565" y="1635853"/>
                </a:moveTo>
                <a:cubicBezTo>
                  <a:pt x="768991" y="1635853"/>
                  <a:pt x="758150" y="1622216"/>
                  <a:pt x="746620" y="1610686"/>
                </a:cubicBezTo>
                <a:cubicBezTo>
                  <a:pt x="737777" y="1601843"/>
                  <a:pt x="736047" y="1587988"/>
                  <a:pt x="729842" y="1577130"/>
                </a:cubicBezTo>
                <a:cubicBezTo>
                  <a:pt x="712634" y="1547016"/>
                  <a:pt x="716291" y="1554114"/>
                  <a:pt x="687897" y="1535185"/>
                </a:cubicBezTo>
                <a:cubicBezTo>
                  <a:pt x="641179" y="1465108"/>
                  <a:pt x="668600" y="1499110"/>
                  <a:pt x="604007" y="1434517"/>
                </a:cubicBezTo>
                <a:lnTo>
                  <a:pt x="578840" y="1409350"/>
                </a:lnTo>
                <a:cubicBezTo>
                  <a:pt x="570451" y="1400961"/>
                  <a:pt x="560254" y="1394054"/>
                  <a:pt x="553673" y="1384183"/>
                </a:cubicBezTo>
                <a:cubicBezTo>
                  <a:pt x="548080" y="1375794"/>
                  <a:pt x="543593" y="1366552"/>
                  <a:pt x="536895" y="1359016"/>
                </a:cubicBezTo>
                <a:cubicBezTo>
                  <a:pt x="521131" y="1341282"/>
                  <a:pt x="503340" y="1325460"/>
                  <a:pt x="486562" y="1308682"/>
                </a:cubicBezTo>
                <a:cubicBezTo>
                  <a:pt x="478173" y="1300293"/>
                  <a:pt x="468513" y="1293006"/>
                  <a:pt x="461395" y="1283515"/>
                </a:cubicBezTo>
                <a:cubicBezTo>
                  <a:pt x="453006" y="1272330"/>
                  <a:pt x="444246" y="1261413"/>
                  <a:pt x="436228" y="1249959"/>
                </a:cubicBezTo>
                <a:cubicBezTo>
                  <a:pt x="424664" y="1233439"/>
                  <a:pt x="413857" y="1216403"/>
                  <a:pt x="402672" y="1199625"/>
                </a:cubicBezTo>
                <a:lnTo>
                  <a:pt x="369116" y="1149291"/>
                </a:lnTo>
                <a:lnTo>
                  <a:pt x="352338" y="1124124"/>
                </a:lnTo>
                <a:cubicBezTo>
                  <a:pt x="346745" y="1115735"/>
                  <a:pt x="338748" y="1108522"/>
                  <a:pt x="335560" y="1098957"/>
                </a:cubicBezTo>
                <a:cubicBezTo>
                  <a:pt x="314474" y="1035699"/>
                  <a:pt x="342918" y="1113672"/>
                  <a:pt x="310393" y="1048623"/>
                </a:cubicBezTo>
                <a:cubicBezTo>
                  <a:pt x="275664" y="979165"/>
                  <a:pt x="333305" y="1070406"/>
                  <a:pt x="285226" y="998290"/>
                </a:cubicBezTo>
                <a:cubicBezTo>
                  <a:pt x="282430" y="989901"/>
                  <a:pt x="281131" y="980853"/>
                  <a:pt x="276837" y="973123"/>
                </a:cubicBezTo>
                <a:cubicBezTo>
                  <a:pt x="267044" y="955496"/>
                  <a:pt x="254466" y="939567"/>
                  <a:pt x="243281" y="922789"/>
                </a:cubicBezTo>
                <a:lnTo>
                  <a:pt x="209725" y="872455"/>
                </a:lnTo>
                <a:lnTo>
                  <a:pt x="192947" y="847288"/>
                </a:lnTo>
                <a:cubicBezTo>
                  <a:pt x="187354" y="838899"/>
                  <a:pt x="179357" y="831686"/>
                  <a:pt x="176169" y="822121"/>
                </a:cubicBezTo>
                <a:cubicBezTo>
                  <a:pt x="156203" y="762222"/>
                  <a:pt x="174106" y="781597"/>
                  <a:pt x="134224" y="755009"/>
                </a:cubicBezTo>
                <a:cubicBezTo>
                  <a:pt x="133105" y="750534"/>
                  <a:pt x="122260" y="703507"/>
                  <a:pt x="117446" y="696286"/>
                </a:cubicBezTo>
                <a:cubicBezTo>
                  <a:pt x="110865" y="686415"/>
                  <a:pt x="100668" y="679508"/>
                  <a:pt x="92279" y="671119"/>
                </a:cubicBezTo>
                <a:lnTo>
                  <a:pt x="67112" y="595618"/>
                </a:lnTo>
                <a:cubicBezTo>
                  <a:pt x="64316" y="587229"/>
                  <a:pt x="63628" y="577809"/>
                  <a:pt x="58723" y="570451"/>
                </a:cubicBezTo>
                <a:cubicBezTo>
                  <a:pt x="32135" y="530569"/>
                  <a:pt x="45133" y="554849"/>
                  <a:pt x="25167" y="494950"/>
                </a:cubicBezTo>
                <a:cubicBezTo>
                  <a:pt x="22371" y="486561"/>
                  <a:pt x="18923" y="478362"/>
                  <a:pt x="16778" y="469783"/>
                </a:cubicBezTo>
                <a:lnTo>
                  <a:pt x="0" y="402671"/>
                </a:lnTo>
                <a:cubicBezTo>
                  <a:pt x="5593" y="346744"/>
                  <a:pt x="9508" y="290625"/>
                  <a:pt x="16778" y="234891"/>
                </a:cubicBezTo>
                <a:cubicBezTo>
                  <a:pt x="17922" y="226122"/>
                  <a:pt x="22840" y="218255"/>
                  <a:pt x="25167" y="209724"/>
                </a:cubicBezTo>
                <a:cubicBezTo>
                  <a:pt x="31234" y="187477"/>
                  <a:pt x="34653" y="164488"/>
                  <a:pt x="41945" y="142612"/>
                </a:cubicBezTo>
                <a:lnTo>
                  <a:pt x="58723" y="92278"/>
                </a:lnTo>
                <a:cubicBezTo>
                  <a:pt x="61519" y="83889"/>
                  <a:pt x="59755" y="72017"/>
                  <a:pt x="67112" y="67112"/>
                </a:cubicBezTo>
                <a:cubicBezTo>
                  <a:pt x="83890" y="55927"/>
                  <a:pt x="98316" y="39933"/>
                  <a:pt x="117446" y="33556"/>
                </a:cubicBezTo>
                <a:lnTo>
                  <a:pt x="167780" y="16778"/>
                </a:lnTo>
                <a:cubicBezTo>
                  <a:pt x="176169" y="13982"/>
                  <a:pt x="184158" y="9366"/>
                  <a:pt x="192947" y="8389"/>
                </a:cubicBezTo>
                <a:lnTo>
                  <a:pt x="268448" y="0"/>
                </a:lnTo>
                <a:cubicBezTo>
                  <a:pt x="343949" y="5593"/>
                  <a:pt x="419793" y="7668"/>
                  <a:pt x="494951" y="16778"/>
                </a:cubicBezTo>
                <a:cubicBezTo>
                  <a:pt x="512508" y="18906"/>
                  <a:pt x="528506" y="27963"/>
                  <a:pt x="545284" y="33556"/>
                </a:cubicBezTo>
                <a:lnTo>
                  <a:pt x="595618" y="50334"/>
                </a:lnTo>
                <a:cubicBezTo>
                  <a:pt x="604007" y="53130"/>
                  <a:pt x="613427" y="53818"/>
                  <a:pt x="620785" y="58723"/>
                </a:cubicBezTo>
                <a:cubicBezTo>
                  <a:pt x="629174" y="64316"/>
                  <a:pt x="636934" y="70992"/>
                  <a:pt x="645952" y="75501"/>
                </a:cubicBezTo>
                <a:cubicBezTo>
                  <a:pt x="653861" y="79456"/>
                  <a:pt x="663210" y="79936"/>
                  <a:pt x="671119" y="83890"/>
                </a:cubicBezTo>
                <a:cubicBezTo>
                  <a:pt x="680137" y="88399"/>
                  <a:pt x="687268" y="96158"/>
                  <a:pt x="696286" y="100667"/>
                </a:cubicBezTo>
                <a:cubicBezTo>
                  <a:pt x="704195" y="104621"/>
                  <a:pt x="713723" y="104762"/>
                  <a:pt x="721453" y="109056"/>
                </a:cubicBezTo>
                <a:cubicBezTo>
                  <a:pt x="739080" y="118849"/>
                  <a:pt x="755009" y="131427"/>
                  <a:pt x="771787" y="142612"/>
                </a:cubicBezTo>
                <a:lnTo>
                  <a:pt x="796954" y="159390"/>
                </a:lnTo>
                <a:cubicBezTo>
                  <a:pt x="805343" y="164983"/>
                  <a:pt x="814992" y="169039"/>
                  <a:pt x="822121" y="176168"/>
                </a:cubicBezTo>
                <a:cubicBezTo>
                  <a:pt x="830510" y="184557"/>
                  <a:pt x="838174" y="193740"/>
                  <a:pt x="847288" y="201335"/>
                </a:cubicBezTo>
                <a:cubicBezTo>
                  <a:pt x="855033" y="207790"/>
                  <a:pt x="864710" y="211658"/>
                  <a:pt x="872455" y="218113"/>
                </a:cubicBezTo>
                <a:cubicBezTo>
                  <a:pt x="881569" y="225708"/>
                  <a:pt x="888508" y="235685"/>
                  <a:pt x="897622" y="243280"/>
                </a:cubicBezTo>
                <a:cubicBezTo>
                  <a:pt x="905367" y="249735"/>
                  <a:pt x="915044" y="253603"/>
                  <a:pt x="922789" y="260058"/>
                </a:cubicBezTo>
                <a:cubicBezTo>
                  <a:pt x="931903" y="267653"/>
                  <a:pt x="938948" y="277504"/>
                  <a:pt x="947956" y="285225"/>
                </a:cubicBezTo>
                <a:cubicBezTo>
                  <a:pt x="958572" y="294324"/>
                  <a:pt x="972223" y="299942"/>
                  <a:pt x="981512" y="310392"/>
                </a:cubicBezTo>
                <a:cubicBezTo>
                  <a:pt x="994909" y="325463"/>
                  <a:pt x="998290" y="349541"/>
                  <a:pt x="1015068" y="360726"/>
                </a:cubicBezTo>
                <a:cubicBezTo>
                  <a:pt x="1039814" y="377223"/>
                  <a:pt x="1045217" y="378449"/>
                  <a:pt x="1065402" y="402671"/>
                </a:cubicBezTo>
                <a:cubicBezTo>
                  <a:pt x="1071857" y="410416"/>
                  <a:pt x="1075725" y="420093"/>
                  <a:pt x="1082180" y="427838"/>
                </a:cubicBezTo>
                <a:cubicBezTo>
                  <a:pt x="1089775" y="436952"/>
                  <a:pt x="1100063" y="443640"/>
                  <a:pt x="1107347" y="453005"/>
                </a:cubicBezTo>
                <a:cubicBezTo>
                  <a:pt x="1208348" y="582863"/>
                  <a:pt x="1107101" y="452562"/>
                  <a:pt x="1149292" y="528506"/>
                </a:cubicBezTo>
                <a:cubicBezTo>
                  <a:pt x="1159085" y="546133"/>
                  <a:pt x="1171663" y="562062"/>
                  <a:pt x="1182848" y="578840"/>
                </a:cubicBezTo>
                <a:lnTo>
                  <a:pt x="1199626" y="604007"/>
                </a:lnTo>
                <a:cubicBezTo>
                  <a:pt x="1205219" y="612396"/>
                  <a:pt x="1211895" y="620156"/>
                  <a:pt x="1216404" y="629174"/>
                </a:cubicBezTo>
                <a:cubicBezTo>
                  <a:pt x="1227589" y="651545"/>
                  <a:pt x="1236086" y="675475"/>
                  <a:pt x="1249960" y="696286"/>
                </a:cubicBezTo>
                <a:cubicBezTo>
                  <a:pt x="1255553" y="704675"/>
                  <a:pt x="1262643" y="712240"/>
                  <a:pt x="1266738" y="721453"/>
                </a:cubicBezTo>
                <a:cubicBezTo>
                  <a:pt x="1306671" y="811301"/>
                  <a:pt x="1262323" y="739998"/>
                  <a:pt x="1300294" y="796954"/>
                </a:cubicBezTo>
                <a:cubicBezTo>
                  <a:pt x="1302982" y="807705"/>
                  <a:pt x="1311055" y="843642"/>
                  <a:pt x="1317072" y="855677"/>
                </a:cubicBezTo>
                <a:cubicBezTo>
                  <a:pt x="1321581" y="864695"/>
                  <a:pt x="1329755" y="871631"/>
                  <a:pt x="1333850" y="880844"/>
                </a:cubicBezTo>
                <a:cubicBezTo>
                  <a:pt x="1341033" y="897005"/>
                  <a:pt x="1345035" y="914400"/>
                  <a:pt x="1350628" y="931178"/>
                </a:cubicBezTo>
                <a:cubicBezTo>
                  <a:pt x="1353424" y="939567"/>
                  <a:pt x="1354112" y="948987"/>
                  <a:pt x="1359017" y="956345"/>
                </a:cubicBezTo>
                <a:cubicBezTo>
                  <a:pt x="1407101" y="1028472"/>
                  <a:pt x="1349452" y="937215"/>
                  <a:pt x="1384184" y="1006678"/>
                </a:cubicBezTo>
                <a:cubicBezTo>
                  <a:pt x="1388693" y="1015696"/>
                  <a:pt x="1396453" y="1022827"/>
                  <a:pt x="1400962" y="1031845"/>
                </a:cubicBezTo>
                <a:cubicBezTo>
                  <a:pt x="1404917" y="1039754"/>
                  <a:pt x="1407024" y="1048481"/>
                  <a:pt x="1409351" y="1057012"/>
                </a:cubicBezTo>
                <a:cubicBezTo>
                  <a:pt x="1415418" y="1079259"/>
                  <a:pt x="1418836" y="1102248"/>
                  <a:pt x="1426128" y="1124124"/>
                </a:cubicBezTo>
                <a:cubicBezTo>
                  <a:pt x="1447214" y="1187382"/>
                  <a:pt x="1418770" y="1109409"/>
                  <a:pt x="1451295" y="1174458"/>
                </a:cubicBezTo>
                <a:cubicBezTo>
                  <a:pt x="1458029" y="1187927"/>
                  <a:pt x="1461339" y="1202934"/>
                  <a:pt x="1468073" y="1216403"/>
                </a:cubicBezTo>
                <a:cubicBezTo>
                  <a:pt x="1507955" y="1296168"/>
                  <a:pt x="1458343" y="1162047"/>
                  <a:pt x="1501629" y="1291904"/>
                </a:cubicBezTo>
                <a:lnTo>
                  <a:pt x="1510018" y="1317071"/>
                </a:lnTo>
                <a:lnTo>
                  <a:pt x="1518407" y="1342238"/>
                </a:lnTo>
                <a:cubicBezTo>
                  <a:pt x="1521203" y="1370201"/>
                  <a:pt x="1528355" y="1398068"/>
                  <a:pt x="1526796" y="1426128"/>
                </a:cubicBezTo>
                <a:cubicBezTo>
                  <a:pt x="1525517" y="1449152"/>
                  <a:pt x="1516085" y="1470993"/>
                  <a:pt x="1510018" y="1493240"/>
                </a:cubicBezTo>
                <a:cubicBezTo>
                  <a:pt x="1507691" y="1501771"/>
                  <a:pt x="1505584" y="1510498"/>
                  <a:pt x="1501629" y="1518407"/>
                </a:cubicBezTo>
                <a:cubicBezTo>
                  <a:pt x="1487927" y="1545811"/>
                  <a:pt x="1464718" y="1567063"/>
                  <a:pt x="1434517" y="1577130"/>
                </a:cubicBezTo>
                <a:cubicBezTo>
                  <a:pt x="1426128" y="1579926"/>
                  <a:pt x="1417478" y="1582036"/>
                  <a:pt x="1409351" y="1585519"/>
                </a:cubicBezTo>
                <a:cubicBezTo>
                  <a:pt x="1397857" y="1590445"/>
                  <a:pt x="1387504" y="1597906"/>
                  <a:pt x="1375795" y="1602297"/>
                </a:cubicBezTo>
                <a:cubicBezTo>
                  <a:pt x="1365000" y="1606345"/>
                  <a:pt x="1353494" y="1608185"/>
                  <a:pt x="1342239" y="1610686"/>
                </a:cubicBezTo>
                <a:cubicBezTo>
                  <a:pt x="1328320" y="1613779"/>
                  <a:pt x="1314323" y="1616524"/>
                  <a:pt x="1300294" y="1619075"/>
                </a:cubicBezTo>
                <a:cubicBezTo>
                  <a:pt x="1283559" y="1622118"/>
                  <a:pt x="1266462" y="1623339"/>
                  <a:pt x="1249960" y="1627464"/>
                </a:cubicBezTo>
                <a:cubicBezTo>
                  <a:pt x="1130990" y="1657207"/>
                  <a:pt x="1281081" y="1635191"/>
                  <a:pt x="1124125" y="1652631"/>
                </a:cubicBezTo>
                <a:cubicBezTo>
                  <a:pt x="1062606" y="1647038"/>
                  <a:pt x="1000719" y="1644589"/>
                  <a:pt x="939567" y="1635853"/>
                </a:cubicBezTo>
                <a:cubicBezTo>
                  <a:pt x="922059" y="1633352"/>
                  <a:pt x="906011" y="1624668"/>
                  <a:pt x="889233" y="1619075"/>
                </a:cubicBezTo>
                <a:cubicBezTo>
                  <a:pt x="880844" y="1616279"/>
                  <a:pt x="872788" y="1612140"/>
                  <a:pt x="864066" y="1610686"/>
                </a:cubicBezTo>
                <a:cubicBezTo>
                  <a:pt x="802699" y="1600458"/>
                  <a:pt x="808139" y="1635853"/>
                  <a:pt x="788565" y="1635853"/>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00345" y="187656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(C, 15)</a:t>
            </a:r>
          </a:p>
        </p:txBody>
      </p:sp>
      <p:sp>
        <p:nvSpPr>
          <p:cNvPr id="40" name="TextBox 39">
            <a:extLst>
              <a:ext uri="{FF2B5EF4-FFF2-40B4-BE49-F238E27FC236}">
                <a16:creationId xmlns:a16="http://schemas.microsoft.com/office/drawing/2014/main" id="{878B8A9D-5D0B-4F0D-863B-14F81B10F9FF}"/>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17), (F, 18), (D, 24)</a:t>
            </a:r>
          </a:p>
          <a:p>
            <a:endParaRPr lang="en-US" dirty="0">
              <a:solidFill>
                <a:schemeClr val="bg1"/>
              </a:solidFill>
            </a:endParaRPr>
          </a:p>
        </p:txBody>
      </p:sp>
    </p:spTree>
    <p:extLst>
      <p:ext uri="{BB962C8B-B14F-4D97-AF65-F5344CB8AC3E}">
        <p14:creationId xmlns:p14="http://schemas.microsoft.com/office/powerpoint/2010/main" val="1828212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470A44F-4644-4F7F-90D5-F8A2C7C4A862}"/>
              </a:ext>
            </a:extLst>
          </p:cNvPr>
          <p:cNvSpPr/>
          <p:nvPr/>
        </p:nvSpPr>
        <p:spPr>
          <a:xfrm>
            <a:off x="3657600" y="1577130"/>
            <a:ext cx="1501634" cy="4152551"/>
          </a:xfrm>
          <a:custGeom>
            <a:avLst/>
            <a:gdLst>
              <a:gd name="connsiteX0" fmla="*/ 847288 w 1501634"/>
              <a:gd name="connsiteY0" fmla="*/ 4093828 h 4152551"/>
              <a:gd name="connsiteX1" fmla="*/ 805343 w 1501634"/>
              <a:gd name="connsiteY1" fmla="*/ 4077050 h 4152551"/>
              <a:gd name="connsiteX2" fmla="*/ 721453 w 1501634"/>
              <a:gd name="connsiteY2" fmla="*/ 3976382 h 4152551"/>
              <a:gd name="connsiteX3" fmla="*/ 671119 w 1501634"/>
              <a:gd name="connsiteY3" fmla="*/ 3926048 h 4152551"/>
              <a:gd name="connsiteX4" fmla="*/ 645952 w 1501634"/>
              <a:gd name="connsiteY4" fmla="*/ 3900881 h 4152551"/>
              <a:gd name="connsiteX5" fmla="*/ 629174 w 1501634"/>
              <a:gd name="connsiteY5" fmla="*/ 3867325 h 4152551"/>
              <a:gd name="connsiteX6" fmla="*/ 578840 w 1501634"/>
              <a:gd name="connsiteY6" fmla="*/ 3816991 h 4152551"/>
              <a:gd name="connsiteX7" fmla="*/ 511728 w 1501634"/>
              <a:gd name="connsiteY7" fmla="*/ 3733101 h 4152551"/>
              <a:gd name="connsiteX8" fmla="*/ 486561 w 1501634"/>
              <a:gd name="connsiteY8" fmla="*/ 3716323 h 4152551"/>
              <a:gd name="connsiteX9" fmla="*/ 469783 w 1501634"/>
              <a:gd name="connsiteY9" fmla="*/ 3691156 h 4152551"/>
              <a:gd name="connsiteX10" fmla="*/ 419450 w 1501634"/>
              <a:gd name="connsiteY10" fmla="*/ 3640822 h 4152551"/>
              <a:gd name="connsiteX11" fmla="*/ 369116 w 1501634"/>
              <a:gd name="connsiteY11" fmla="*/ 3590488 h 4152551"/>
              <a:gd name="connsiteX12" fmla="*/ 343949 w 1501634"/>
              <a:gd name="connsiteY12" fmla="*/ 3565321 h 4152551"/>
              <a:gd name="connsiteX13" fmla="*/ 318782 w 1501634"/>
              <a:gd name="connsiteY13" fmla="*/ 3540154 h 4152551"/>
              <a:gd name="connsiteX14" fmla="*/ 310393 w 1501634"/>
              <a:gd name="connsiteY14" fmla="*/ 3514987 h 4152551"/>
              <a:gd name="connsiteX15" fmla="*/ 276837 w 1501634"/>
              <a:gd name="connsiteY15" fmla="*/ 3464653 h 4152551"/>
              <a:gd name="connsiteX16" fmla="*/ 260059 w 1501634"/>
              <a:gd name="connsiteY16" fmla="*/ 3439487 h 4152551"/>
              <a:gd name="connsiteX17" fmla="*/ 218114 w 1501634"/>
              <a:gd name="connsiteY17" fmla="*/ 3380764 h 4152551"/>
              <a:gd name="connsiteX18" fmla="*/ 192947 w 1501634"/>
              <a:gd name="connsiteY18" fmla="*/ 3330430 h 4152551"/>
              <a:gd name="connsiteX19" fmla="*/ 184558 w 1501634"/>
              <a:gd name="connsiteY19" fmla="*/ 3305263 h 4152551"/>
              <a:gd name="connsiteX20" fmla="*/ 167780 w 1501634"/>
              <a:gd name="connsiteY20" fmla="*/ 3280096 h 4152551"/>
              <a:gd name="connsiteX21" fmla="*/ 151002 w 1501634"/>
              <a:gd name="connsiteY21" fmla="*/ 3229762 h 4152551"/>
              <a:gd name="connsiteX22" fmla="*/ 117446 w 1501634"/>
              <a:gd name="connsiteY22" fmla="*/ 3179428 h 4152551"/>
              <a:gd name="connsiteX23" fmla="*/ 100668 w 1501634"/>
              <a:gd name="connsiteY23" fmla="*/ 3129094 h 4152551"/>
              <a:gd name="connsiteX24" fmla="*/ 92279 w 1501634"/>
              <a:gd name="connsiteY24" fmla="*/ 3103927 h 4152551"/>
              <a:gd name="connsiteX25" fmla="*/ 58723 w 1501634"/>
              <a:gd name="connsiteY25" fmla="*/ 3028426 h 4152551"/>
              <a:gd name="connsiteX26" fmla="*/ 16778 w 1501634"/>
              <a:gd name="connsiteY26" fmla="*/ 2902591 h 4152551"/>
              <a:gd name="connsiteX27" fmla="*/ 8389 w 1501634"/>
              <a:gd name="connsiteY27" fmla="*/ 2877424 h 4152551"/>
              <a:gd name="connsiteX28" fmla="*/ 0 w 1501634"/>
              <a:gd name="connsiteY28" fmla="*/ 2852257 h 4152551"/>
              <a:gd name="connsiteX29" fmla="*/ 16778 w 1501634"/>
              <a:gd name="connsiteY29" fmla="*/ 2457975 h 4152551"/>
              <a:gd name="connsiteX30" fmla="*/ 33556 w 1501634"/>
              <a:gd name="connsiteY30" fmla="*/ 2231472 h 4152551"/>
              <a:gd name="connsiteX31" fmla="*/ 41945 w 1501634"/>
              <a:gd name="connsiteY31" fmla="*/ 2172749 h 4152551"/>
              <a:gd name="connsiteX32" fmla="*/ 50334 w 1501634"/>
              <a:gd name="connsiteY32" fmla="*/ 2038525 h 4152551"/>
              <a:gd name="connsiteX33" fmla="*/ 58723 w 1501634"/>
              <a:gd name="connsiteY33" fmla="*/ 1988191 h 4152551"/>
              <a:gd name="connsiteX34" fmla="*/ 67112 w 1501634"/>
              <a:gd name="connsiteY34" fmla="*/ 1929468 h 4152551"/>
              <a:gd name="connsiteX35" fmla="*/ 75501 w 1501634"/>
              <a:gd name="connsiteY35" fmla="*/ 1887523 h 4152551"/>
              <a:gd name="connsiteX36" fmla="*/ 83890 w 1501634"/>
              <a:gd name="connsiteY36" fmla="*/ 1828800 h 4152551"/>
              <a:gd name="connsiteX37" fmla="*/ 100668 w 1501634"/>
              <a:gd name="connsiteY37" fmla="*/ 1778466 h 4152551"/>
              <a:gd name="connsiteX38" fmla="*/ 109057 w 1501634"/>
              <a:gd name="connsiteY38" fmla="*/ 1753299 h 4152551"/>
              <a:gd name="connsiteX39" fmla="*/ 125835 w 1501634"/>
              <a:gd name="connsiteY39" fmla="*/ 1677798 h 4152551"/>
              <a:gd name="connsiteX40" fmla="*/ 134224 w 1501634"/>
              <a:gd name="connsiteY40" fmla="*/ 1652631 h 4152551"/>
              <a:gd name="connsiteX41" fmla="*/ 142613 w 1501634"/>
              <a:gd name="connsiteY41" fmla="*/ 1619076 h 4152551"/>
              <a:gd name="connsiteX42" fmla="*/ 151002 w 1501634"/>
              <a:gd name="connsiteY42" fmla="*/ 1593909 h 4152551"/>
              <a:gd name="connsiteX43" fmla="*/ 159391 w 1501634"/>
              <a:gd name="connsiteY43" fmla="*/ 1551964 h 4152551"/>
              <a:gd name="connsiteX44" fmla="*/ 176169 w 1501634"/>
              <a:gd name="connsiteY44" fmla="*/ 1501630 h 4152551"/>
              <a:gd name="connsiteX45" fmla="*/ 184558 w 1501634"/>
              <a:gd name="connsiteY45" fmla="*/ 1476463 h 4152551"/>
              <a:gd name="connsiteX46" fmla="*/ 192947 w 1501634"/>
              <a:gd name="connsiteY46" fmla="*/ 1451296 h 4152551"/>
              <a:gd name="connsiteX47" fmla="*/ 201336 w 1501634"/>
              <a:gd name="connsiteY47" fmla="*/ 1384184 h 4152551"/>
              <a:gd name="connsiteX48" fmla="*/ 218114 w 1501634"/>
              <a:gd name="connsiteY48" fmla="*/ 1333850 h 4152551"/>
              <a:gd name="connsiteX49" fmla="*/ 234892 w 1501634"/>
              <a:gd name="connsiteY49" fmla="*/ 1283516 h 4152551"/>
              <a:gd name="connsiteX50" fmla="*/ 243281 w 1501634"/>
              <a:gd name="connsiteY50" fmla="*/ 1258349 h 4152551"/>
              <a:gd name="connsiteX51" fmla="*/ 251670 w 1501634"/>
              <a:gd name="connsiteY51" fmla="*/ 1224793 h 4152551"/>
              <a:gd name="connsiteX52" fmla="*/ 276837 w 1501634"/>
              <a:gd name="connsiteY52" fmla="*/ 1174459 h 4152551"/>
              <a:gd name="connsiteX53" fmla="*/ 285226 w 1501634"/>
              <a:gd name="connsiteY53" fmla="*/ 1132514 h 4152551"/>
              <a:gd name="connsiteX54" fmla="*/ 293615 w 1501634"/>
              <a:gd name="connsiteY54" fmla="*/ 1107347 h 4152551"/>
              <a:gd name="connsiteX55" fmla="*/ 302004 w 1501634"/>
              <a:gd name="connsiteY55" fmla="*/ 1073791 h 4152551"/>
              <a:gd name="connsiteX56" fmla="*/ 318782 w 1501634"/>
              <a:gd name="connsiteY56" fmla="*/ 1040235 h 4152551"/>
              <a:gd name="connsiteX57" fmla="*/ 327171 w 1501634"/>
              <a:gd name="connsiteY57" fmla="*/ 1006679 h 4152551"/>
              <a:gd name="connsiteX58" fmla="*/ 343949 w 1501634"/>
              <a:gd name="connsiteY58" fmla="*/ 956345 h 4152551"/>
              <a:gd name="connsiteX59" fmla="*/ 360727 w 1501634"/>
              <a:gd name="connsiteY59" fmla="*/ 906011 h 4152551"/>
              <a:gd name="connsiteX60" fmla="*/ 369116 w 1501634"/>
              <a:gd name="connsiteY60" fmla="*/ 880844 h 4152551"/>
              <a:gd name="connsiteX61" fmla="*/ 385894 w 1501634"/>
              <a:gd name="connsiteY61" fmla="*/ 855677 h 4152551"/>
              <a:gd name="connsiteX62" fmla="*/ 419450 w 1501634"/>
              <a:gd name="connsiteY62" fmla="*/ 738231 h 4152551"/>
              <a:gd name="connsiteX63" fmla="*/ 469783 w 1501634"/>
              <a:gd name="connsiteY63" fmla="*/ 587230 h 4152551"/>
              <a:gd name="connsiteX64" fmla="*/ 503339 w 1501634"/>
              <a:gd name="connsiteY64" fmla="*/ 486562 h 4152551"/>
              <a:gd name="connsiteX65" fmla="*/ 511728 w 1501634"/>
              <a:gd name="connsiteY65" fmla="*/ 461395 h 4152551"/>
              <a:gd name="connsiteX66" fmla="*/ 520117 w 1501634"/>
              <a:gd name="connsiteY66" fmla="*/ 436228 h 4152551"/>
              <a:gd name="connsiteX67" fmla="*/ 536895 w 1501634"/>
              <a:gd name="connsiteY67" fmla="*/ 411061 h 4152551"/>
              <a:gd name="connsiteX68" fmla="*/ 553673 w 1501634"/>
              <a:gd name="connsiteY68" fmla="*/ 360727 h 4152551"/>
              <a:gd name="connsiteX69" fmla="*/ 570451 w 1501634"/>
              <a:gd name="connsiteY69" fmla="*/ 310393 h 4152551"/>
              <a:gd name="connsiteX70" fmla="*/ 578840 w 1501634"/>
              <a:gd name="connsiteY70" fmla="*/ 285226 h 4152551"/>
              <a:gd name="connsiteX71" fmla="*/ 587229 w 1501634"/>
              <a:gd name="connsiteY71" fmla="*/ 260059 h 4152551"/>
              <a:gd name="connsiteX72" fmla="*/ 612396 w 1501634"/>
              <a:gd name="connsiteY72" fmla="*/ 234892 h 4152551"/>
              <a:gd name="connsiteX73" fmla="*/ 645952 w 1501634"/>
              <a:gd name="connsiteY73" fmla="*/ 159391 h 4152551"/>
              <a:gd name="connsiteX74" fmla="*/ 654341 w 1501634"/>
              <a:gd name="connsiteY74" fmla="*/ 134224 h 4152551"/>
              <a:gd name="connsiteX75" fmla="*/ 687897 w 1501634"/>
              <a:gd name="connsiteY75" fmla="*/ 83890 h 4152551"/>
              <a:gd name="connsiteX76" fmla="*/ 738231 w 1501634"/>
              <a:gd name="connsiteY76" fmla="*/ 58723 h 4152551"/>
              <a:gd name="connsiteX77" fmla="*/ 822121 w 1501634"/>
              <a:gd name="connsiteY77" fmla="*/ 33556 h 4152551"/>
              <a:gd name="connsiteX78" fmla="*/ 864066 w 1501634"/>
              <a:gd name="connsiteY78" fmla="*/ 25167 h 4152551"/>
              <a:gd name="connsiteX79" fmla="*/ 897622 w 1501634"/>
              <a:gd name="connsiteY79" fmla="*/ 16778 h 4152551"/>
              <a:gd name="connsiteX80" fmla="*/ 922789 w 1501634"/>
              <a:gd name="connsiteY80" fmla="*/ 8389 h 4152551"/>
              <a:gd name="connsiteX81" fmla="*/ 964734 w 1501634"/>
              <a:gd name="connsiteY81" fmla="*/ 0 h 4152551"/>
              <a:gd name="connsiteX82" fmla="*/ 1082180 w 1501634"/>
              <a:gd name="connsiteY82" fmla="*/ 16778 h 4152551"/>
              <a:gd name="connsiteX83" fmla="*/ 1124125 w 1501634"/>
              <a:gd name="connsiteY83" fmla="*/ 25167 h 4152551"/>
              <a:gd name="connsiteX84" fmla="*/ 1174459 w 1501634"/>
              <a:gd name="connsiteY84" fmla="*/ 67112 h 4152551"/>
              <a:gd name="connsiteX85" fmla="*/ 1191237 w 1501634"/>
              <a:gd name="connsiteY85" fmla="*/ 92279 h 4152551"/>
              <a:gd name="connsiteX86" fmla="*/ 1233182 w 1501634"/>
              <a:gd name="connsiteY86" fmla="*/ 142613 h 4152551"/>
              <a:gd name="connsiteX87" fmla="*/ 1275127 w 1501634"/>
              <a:gd name="connsiteY87" fmla="*/ 226503 h 4152551"/>
              <a:gd name="connsiteX88" fmla="*/ 1300294 w 1501634"/>
              <a:gd name="connsiteY88" fmla="*/ 302004 h 4152551"/>
              <a:gd name="connsiteX89" fmla="*/ 1308683 w 1501634"/>
              <a:gd name="connsiteY89" fmla="*/ 327171 h 4152551"/>
              <a:gd name="connsiteX90" fmla="*/ 1317072 w 1501634"/>
              <a:gd name="connsiteY90" fmla="*/ 360727 h 4152551"/>
              <a:gd name="connsiteX91" fmla="*/ 1333850 w 1501634"/>
              <a:gd name="connsiteY91" fmla="*/ 411061 h 4152551"/>
              <a:gd name="connsiteX92" fmla="*/ 1317072 w 1501634"/>
              <a:gd name="connsiteY92" fmla="*/ 780176 h 4152551"/>
              <a:gd name="connsiteX93" fmla="*/ 1283516 w 1501634"/>
              <a:gd name="connsiteY93" fmla="*/ 897622 h 4152551"/>
              <a:gd name="connsiteX94" fmla="*/ 1275127 w 1501634"/>
              <a:gd name="connsiteY94" fmla="*/ 931178 h 4152551"/>
              <a:gd name="connsiteX95" fmla="*/ 1258349 w 1501634"/>
              <a:gd name="connsiteY95" fmla="*/ 981512 h 4152551"/>
              <a:gd name="connsiteX96" fmla="*/ 1233182 w 1501634"/>
              <a:gd name="connsiteY96" fmla="*/ 1065402 h 4152551"/>
              <a:gd name="connsiteX97" fmla="*/ 1224793 w 1501634"/>
              <a:gd name="connsiteY97" fmla="*/ 1090569 h 4152551"/>
              <a:gd name="connsiteX98" fmla="*/ 1216404 w 1501634"/>
              <a:gd name="connsiteY98" fmla="*/ 1124125 h 4152551"/>
              <a:gd name="connsiteX99" fmla="*/ 1199626 w 1501634"/>
              <a:gd name="connsiteY99" fmla="*/ 1149292 h 4152551"/>
              <a:gd name="connsiteX100" fmla="*/ 1157681 w 1501634"/>
              <a:gd name="connsiteY100" fmla="*/ 1241571 h 4152551"/>
              <a:gd name="connsiteX101" fmla="*/ 1124125 w 1501634"/>
              <a:gd name="connsiteY101" fmla="*/ 1300294 h 4152551"/>
              <a:gd name="connsiteX102" fmla="*/ 1107347 w 1501634"/>
              <a:gd name="connsiteY102" fmla="*/ 1333850 h 4152551"/>
              <a:gd name="connsiteX103" fmla="*/ 1090569 w 1501634"/>
              <a:gd name="connsiteY103" fmla="*/ 1359017 h 4152551"/>
              <a:gd name="connsiteX104" fmla="*/ 1057013 w 1501634"/>
              <a:gd name="connsiteY104" fmla="*/ 1426129 h 4152551"/>
              <a:gd name="connsiteX105" fmla="*/ 1040235 w 1501634"/>
              <a:gd name="connsiteY105" fmla="*/ 1476463 h 4152551"/>
              <a:gd name="connsiteX106" fmla="*/ 1023457 w 1501634"/>
              <a:gd name="connsiteY106" fmla="*/ 1510019 h 4152551"/>
              <a:gd name="connsiteX107" fmla="*/ 1006679 w 1501634"/>
              <a:gd name="connsiteY107" fmla="*/ 1560353 h 4152551"/>
              <a:gd name="connsiteX108" fmla="*/ 973123 w 1501634"/>
              <a:gd name="connsiteY108" fmla="*/ 1610687 h 4152551"/>
              <a:gd name="connsiteX109" fmla="*/ 964734 w 1501634"/>
              <a:gd name="connsiteY109" fmla="*/ 1644242 h 4152551"/>
              <a:gd name="connsiteX110" fmla="*/ 931178 w 1501634"/>
              <a:gd name="connsiteY110" fmla="*/ 1694576 h 4152551"/>
              <a:gd name="connsiteX111" fmla="*/ 906011 w 1501634"/>
              <a:gd name="connsiteY111" fmla="*/ 1753299 h 4152551"/>
              <a:gd name="connsiteX112" fmla="*/ 897622 w 1501634"/>
              <a:gd name="connsiteY112" fmla="*/ 1786855 h 4152551"/>
              <a:gd name="connsiteX113" fmla="*/ 855677 w 1501634"/>
              <a:gd name="connsiteY113" fmla="*/ 1845578 h 4152551"/>
              <a:gd name="connsiteX114" fmla="*/ 847288 w 1501634"/>
              <a:gd name="connsiteY114" fmla="*/ 1879134 h 4152551"/>
              <a:gd name="connsiteX115" fmla="*/ 813732 w 1501634"/>
              <a:gd name="connsiteY115" fmla="*/ 1946246 h 4152551"/>
              <a:gd name="connsiteX116" fmla="*/ 796954 w 1501634"/>
              <a:gd name="connsiteY116" fmla="*/ 1979802 h 4152551"/>
              <a:gd name="connsiteX117" fmla="*/ 780176 w 1501634"/>
              <a:gd name="connsiteY117" fmla="*/ 2038525 h 4152551"/>
              <a:gd name="connsiteX118" fmla="*/ 763398 w 1501634"/>
              <a:gd name="connsiteY118" fmla="*/ 2088859 h 4152551"/>
              <a:gd name="connsiteX119" fmla="*/ 746620 w 1501634"/>
              <a:gd name="connsiteY119" fmla="*/ 2114026 h 4152551"/>
              <a:gd name="connsiteX120" fmla="*/ 721453 w 1501634"/>
              <a:gd name="connsiteY120" fmla="*/ 2197916 h 4152551"/>
              <a:gd name="connsiteX121" fmla="*/ 713064 w 1501634"/>
              <a:gd name="connsiteY121" fmla="*/ 2256639 h 4152551"/>
              <a:gd name="connsiteX122" fmla="*/ 729842 w 1501634"/>
              <a:gd name="connsiteY122" fmla="*/ 2399252 h 4152551"/>
              <a:gd name="connsiteX123" fmla="*/ 746620 w 1501634"/>
              <a:gd name="connsiteY123" fmla="*/ 2457975 h 4152551"/>
              <a:gd name="connsiteX124" fmla="*/ 771787 w 1501634"/>
              <a:gd name="connsiteY124" fmla="*/ 2516698 h 4152551"/>
              <a:gd name="connsiteX125" fmla="*/ 780176 w 1501634"/>
              <a:gd name="connsiteY125" fmla="*/ 2550253 h 4152551"/>
              <a:gd name="connsiteX126" fmla="*/ 796954 w 1501634"/>
              <a:gd name="connsiteY126" fmla="*/ 2575420 h 4152551"/>
              <a:gd name="connsiteX127" fmla="*/ 813732 w 1501634"/>
              <a:gd name="connsiteY127" fmla="*/ 2608976 h 4152551"/>
              <a:gd name="connsiteX128" fmla="*/ 822121 w 1501634"/>
              <a:gd name="connsiteY128" fmla="*/ 2642532 h 4152551"/>
              <a:gd name="connsiteX129" fmla="*/ 855677 w 1501634"/>
              <a:gd name="connsiteY129" fmla="*/ 2692866 h 4152551"/>
              <a:gd name="connsiteX130" fmla="*/ 872455 w 1501634"/>
              <a:gd name="connsiteY130" fmla="*/ 2718033 h 4152551"/>
              <a:gd name="connsiteX131" fmla="*/ 889233 w 1501634"/>
              <a:gd name="connsiteY131" fmla="*/ 2743200 h 4152551"/>
              <a:gd name="connsiteX132" fmla="*/ 914400 w 1501634"/>
              <a:gd name="connsiteY132" fmla="*/ 2776756 h 4152551"/>
              <a:gd name="connsiteX133" fmla="*/ 947956 w 1501634"/>
              <a:gd name="connsiteY133" fmla="*/ 2827090 h 4152551"/>
              <a:gd name="connsiteX134" fmla="*/ 973123 w 1501634"/>
              <a:gd name="connsiteY134" fmla="*/ 2885813 h 4152551"/>
              <a:gd name="connsiteX135" fmla="*/ 998290 w 1501634"/>
              <a:gd name="connsiteY135" fmla="*/ 2910980 h 4152551"/>
              <a:gd name="connsiteX136" fmla="*/ 1015068 w 1501634"/>
              <a:gd name="connsiteY136" fmla="*/ 2936147 h 4152551"/>
              <a:gd name="connsiteX137" fmla="*/ 1040235 w 1501634"/>
              <a:gd name="connsiteY137" fmla="*/ 2961314 h 4152551"/>
              <a:gd name="connsiteX138" fmla="*/ 1057013 w 1501634"/>
              <a:gd name="connsiteY138" fmla="*/ 2986481 h 4152551"/>
              <a:gd name="connsiteX139" fmla="*/ 1082180 w 1501634"/>
              <a:gd name="connsiteY139" fmla="*/ 3020037 h 4152551"/>
              <a:gd name="connsiteX140" fmla="*/ 1115736 w 1501634"/>
              <a:gd name="connsiteY140" fmla="*/ 3070371 h 4152551"/>
              <a:gd name="connsiteX141" fmla="*/ 1124125 w 1501634"/>
              <a:gd name="connsiteY141" fmla="*/ 3095538 h 4152551"/>
              <a:gd name="connsiteX142" fmla="*/ 1149292 w 1501634"/>
              <a:gd name="connsiteY142" fmla="*/ 3112316 h 4152551"/>
              <a:gd name="connsiteX143" fmla="*/ 1174459 w 1501634"/>
              <a:gd name="connsiteY143" fmla="*/ 3137483 h 4152551"/>
              <a:gd name="connsiteX144" fmla="*/ 1191237 w 1501634"/>
              <a:gd name="connsiteY144" fmla="*/ 3171039 h 4152551"/>
              <a:gd name="connsiteX145" fmla="*/ 1216404 w 1501634"/>
              <a:gd name="connsiteY145" fmla="*/ 3196206 h 4152551"/>
              <a:gd name="connsiteX146" fmla="*/ 1275127 w 1501634"/>
              <a:gd name="connsiteY146" fmla="*/ 3271707 h 4152551"/>
              <a:gd name="connsiteX147" fmla="*/ 1308683 w 1501634"/>
              <a:gd name="connsiteY147" fmla="*/ 3330430 h 4152551"/>
              <a:gd name="connsiteX148" fmla="*/ 1359017 w 1501634"/>
              <a:gd name="connsiteY148" fmla="*/ 3405931 h 4152551"/>
              <a:gd name="connsiteX149" fmla="*/ 1375794 w 1501634"/>
              <a:gd name="connsiteY149" fmla="*/ 3431098 h 4152551"/>
              <a:gd name="connsiteX150" fmla="*/ 1400961 w 1501634"/>
              <a:gd name="connsiteY150" fmla="*/ 3456264 h 4152551"/>
              <a:gd name="connsiteX151" fmla="*/ 1409350 w 1501634"/>
              <a:gd name="connsiteY151" fmla="*/ 3481431 h 4152551"/>
              <a:gd name="connsiteX152" fmla="*/ 1451295 w 1501634"/>
              <a:gd name="connsiteY152" fmla="*/ 3540154 h 4152551"/>
              <a:gd name="connsiteX153" fmla="*/ 1484851 w 1501634"/>
              <a:gd name="connsiteY153" fmla="*/ 3615655 h 4152551"/>
              <a:gd name="connsiteX154" fmla="*/ 1493240 w 1501634"/>
              <a:gd name="connsiteY154" fmla="*/ 3649211 h 4152551"/>
              <a:gd name="connsiteX155" fmla="*/ 1501629 w 1501634"/>
              <a:gd name="connsiteY155" fmla="*/ 3674378 h 4152551"/>
              <a:gd name="connsiteX156" fmla="*/ 1484851 w 1501634"/>
              <a:gd name="connsiteY156" fmla="*/ 3984771 h 4152551"/>
              <a:gd name="connsiteX157" fmla="*/ 1442906 w 1501634"/>
              <a:gd name="connsiteY157" fmla="*/ 4051883 h 4152551"/>
              <a:gd name="connsiteX158" fmla="*/ 1417739 w 1501634"/>
              <a:gd name="connsiteY158" fmla="*/ 4077050 h 4152551"/>
              <a:gd name="connsiteX159" fmla="*/ 1367406 w 1501634"/>
              <a:gd name="connsiteY159" fmla="*/ 4093828 h 4152551"/>
              <a:gd name="connsiteX160" fmla="*/ 1342239 w 1501634"/>
              <a:gd name="connsiteY160" fmla="*/ 4102217 h 4152551"/>
              <a:gd name="connsiteX161" fmla="*/ 1317072 w 1501634"/>
              <a:gd name="connsiteY161" fmla="*/ 4110606 h 4152551"/>
              <a:gd name="connsiteX162" fmla="*/ 1275127 w 1501634"/>
              <a:gd name="connsiteY162" fmla="*/ 4118995 h 4152551"/>
              <a:gd name="connsiteX163" fmla="*/ 1191237 w 1501634"/>
              <a:gd name="connsiteY163" fmla="*/ 4144162 h 4152551"/>
              <a:gd name="connsiteX164" fmla="*/ 1031846 w 1501634"/>
              <a:gd name="connsiteY164" fmla="*/ 4152551 h 4152551"/>
              <a:gd name="connsiteX165" fmla="*/ 914400 w 1501634"/>
              <a:gd name="connsiteY165" fmla="*/ 4135773 h 4152551"/>
              <a:gd name="connsiteX166" fmla="*/ 847288 w 1501634"/>
              <a:gd name="connsiteY166" fmla="*/ 4093828 h 41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501634" h="4152551">
                <a:moveTo>
                  <a:pt x="847288" y="4093828"/>
                </a:moveTo>
                <a:cubicBezTo>
                  <a:pt x="829112" y="4084041"/>
                  <a:pt x="817522" y="4085907"/>
                  <a:pt x="805343" y="4077050"/>
                </a:cubicBezTo>
                <a:cubicBezTo>
                  <a:pt x="704560" y="4003753"/>
                  <a:pt x="798927" y="4053856"/>
                  <a:pt x="721453" y="3976382"/>
                </a:cubicBezTo>
                <a:lnTo>
                  <a:pt x="671119" y="3926048"/>
                </a:lnTo>
                <a:cubicBezTo>
                  <a:pt x="662730" y="3917659"/>
                  <a:pt x="651258" y="3911492"/>
                  <a:pt x="645952" y="3900881"/>
                </a:cubicBezTo>
                <a:cubicBezTo>
                  <a:pt x="640359" y="3889696"/>
                  <a:pt x="636986" y="3877090"/>
                  <a:pt x="629174" y="3867325"/>
                </a:cubicBezTo>
                <a:cubicBezTo>
                  <a:pt x="614351" y="3848797"/>
                  <a:pt x="592002" y="3836734"/>
                  <a:pt x="578840" y="3816991"/>
                </a:cubicBezTo>
                <a:cubicBezTo>
                  <a:pt x="550054" y="3773813"/>
                  <a:pt x="548917" y="3764977"/>
                  <a:pt x="511728" y="3733101"/>
                </a:cubicBezTo>
                <a:cubicBezTo>
                  <a:pt x="504073" y="3726540"/>
                  <a:pt x="494950" y="3721916"/>
                  <a:pt x="486561" y="3716323"/>
                </a:cubicBezTo>
                <a:cubicBezTo>
                  <a:pt x="480968" y="3707934"/>
                  <a:pt x="476481" y="3698692"/>
                  <a:pt x="469783" y="3691156"/>
                </a:cubicBezTo>
                <a:cubicBezTo>
                  <a:pt x="454019" y="3673422"/>
                  <a:pt x="436228" y="3657600"/>
                  <a:pt x="419450" y="3640822"/>
                </a:cubicBezTo>
                <a:lnTo>
                  <a:pt x="369116" y="3590488"/>
                </a:lnTo>
                <a:lnTo>
                  <a:pt x="343949" y="3565321"/>
                </a:lnTo>
                <a:lnTo>
                  <a:pt x="318782" y="3540154"/>
                </a:lnTo>
                <a:cubicBezTo>
                  <a:pt x="315986" y="3531765"/>
                  <a:pt x="314687" y="3522717"/>
                  <a:pt x="310393" y="3514987"/>
                </a:cubicBezTo>
                <a:cubicBezTo>
                  <a:pt x="300600" y="3497360"/>
                  <a:pt x="288022" y="3481431"/>
                  <a:pt x="276837" y="3464653"/>
                </a:cubicBezTo>
                <a:cubicBezTo>
                  <a:pt x="271244" y="3456264"/>
                  <a:pt x="264568" y="3448505"/>
                  <a:pt x="260059" y="3439487"/>
                </a:cubicBezTo>
                <a:cubicBezTo>
                  <a:pt x="237975" y="3395320"/>
                  <a:pt x="252124" y="3414774"/>
                  <a:pt x="218114" y="3380764"/>
                </a:cubicBezTo>
                <a:cubicBezTo>
                  <a:pt x="197028" y="3317506"/>
                  <a:pt x="225472" y="3395479"/>
                  <a:pt x="192947" y="3330430"/>
                </a:cubicBezTo>
                <a:cubicBezTo>
                  <a:pt x="188992" y="3322521"/>
                  <a:pt x="188513" y="3313172"/>
                  <a:pt x="184558" y="3305263"/>
                </a:cubicBezTo>
                <a:cubicBezTo>
                  <a:pt x="180049" y="3296245"/>
                  <a:pt x="171875" y="3289309"/>
                  <a:pt x="167780" y="3280096"/>
                </a:cubicBezTo>
                <a:cubicBezTo>
                  <a:pt x="160597" y="3263935"/>
                  <a:pt x="160812" y="3244477"/>
                  <a:pt x="151002" y="3229762"/>
                </a:cubicBezTo>
                <a:cubicBezTo>
                  <a:pt x="139817" y="3212984"/>
                  <a:pt x="123823" y="3198558"/>
                  <a:pt x="117446" y="3179428"/>
                </a:cubicBezTo>
                <a:lnTo>
                  <a:pt x="100668" y="3129094"/>
                </a:lnTo>
                <a:cubicBezTo>
                  <a:pt x="97872" y="3120705"/>
                  <a:pt x="97184" y="3111285"/>
                  <a:pt x="92279" y="3103927"/>
                </a:cubicBezTo>
                <a:cubicBezTo>
                  <a:pt x="65691" y="3064045"/>
                  <a:pt x="78689" y="3088325"/>
                  <a:pt x="58723" y="3028426"/>
                </a:cubicBezTo>
                <a:lnTo>
                  <a:pt x="16778" y="2902591"/>
                </a:lnTo>
                <a:lnTo>
                  <a:pt x="8389" y="2877424"/>
                </a:lnTo>
                <a:lnTo>
                  <a:pt x="0" y="2852257"/>
                </a:lnTo>
                <a:cubicBezTo>
                  <a:pt x="5593" y="2720830"/>
                  <a:pt x="10420" y="2589368"/>
                  <a:pt x="16778" y="2457975"/>
                </a:cubicBezTo>
                <a:cubicBezTo>
                  <a:pt x="18693" y="2418407"/>
                  <a:pt x="28656" y="2278022"/>
                  <a:pt x="33556" y="2231472"/>
                </a:cubicBezTo>
                <a:cubicBezTo>
                  <a:pt x="35626" y="2211808"/>
                  <a:pt x="39149" y="2192323"/>
                  <a:pt x="41945" y="2172749"/>
                </a:cubicBezTo>
                <a:cubicBezTo>
                  <a:pt x="44741" y="2128008"/>
                  <a:pt x="46275" y="2083170"/>
                  <a:pt x="50334" y="2038525"/>
                </a:cubicBezTo>
                <a:cubicBezTo>
                  <a:pt x="51874" y="2021585"/>
                  <a:pt x="56137" y="2005003"/>
                  <a:pt x="58723" y="1988191"/>
                </a:cubicBezTo>
                <a:cubicBezTo>
                  <a:pt x="61730" y="1968648"/>
                  <a:pt x="63861" y="1948972"/>
                  <a:pt x="67112" y="1929468"/>
                </a:cubicBezTo>
                <a:cubicBezTo>
                  <a:pt x="69456" y="1915403"/>
                  <a:pt x="73157" y="1901588"/>
                  <a:pt x="75501" y="1887523"/>
                </a:cubicBezTo>
                <a:cubicBezTo>
                  <a:pt x="78752" y="1868019"/>
                  <a:pt x="79444" y="1848067"/>
                  <a:pt x="83890" y="1828800"/>
                </a:cubicBezTo>
                <a:cubicBezTo>
                  <a:pt x="87867" y="1811567"/>
                  <a:pt x="95075" y="1795244"/>
                  <a:pt x="100668" y="1778466"/>
                </a:cubicBezTo>
                <a:cubicBezTo>
                  <a:pt x="103464" y="1770077"/>
                  <a:pt x="107323" y="1761970"/>
                  <a:pt x="109057" y="1753299"/>
                </a:cubicBezTo>
                <a:cubicBezTo>
                  <a:pt x="114823" y="1724467"/>
                  <a:pt x="117937" y="1705441"/>
                  <a:pt x="125835" y="1677798"/>
                </a:cubicBezTo>
                <a:cubicBezTo>
                  <a:pt x="128264" y="1669295"/>
                  <a:pt x="131795" y="1661134"/>
                  <a:pt x="134224" y="1652631"/>
                </a:cubicBezTo>
                <a:cubicBezTo>
                  <a:pt x="137391" y="1641545"/>
                  <a:pt x="139446" y="1630162"/>
                  <a:pt x="142613" y="1619076"/>
                </a:cubicBezTo>
                <a:cubicBezTo>
                  <a:pt x="145042" y="1610573"/>
                  <a:pt x="148857" y="1602488"/>
                  <a:pt x="151002" y="1593909"/>
                </a:cubicBezTo>
                <a:cubicBezTo>
                  <a:pt x="154460" y="1580076"/>
                  <a:pt x="155639" y="1565720"/>
                  <a:pt x="159391" y="1551964"/>
                </a:cubicBezTo>
                <a:cubicBezTo>
                  <a:pt x="164044" y="1534902"/>
                  <a:pt x="170576" y="1518408"/>
                  <a:pt x="176169" y="1501630"/>
                </a:cubicBezTo>
                <a:lnTo>
                  <a:pt x="184558" y="1476463"/>
                </a:lnTo>
                <a:lnTo>
                  <a:pt x="192947" y="1451296"/>
                </a:lnTo>
                <a:cubicBezTo>
                  <a:pt x="195743" y="1428925"/>
                  <a:pt x="196612" y="1406228"/>
                  <a:pt x="201336" y="1384184"/>
                </a:cubicBezTo>
                <a:cubicBezTo>
                  <a:pt x="205042" y="1366891"/>
                  <a:pt x="212521" y="1350628"/>
                  <a:pt x="218114" y="1333850"/>
                </a:cubicBezTo>
                <a:lnTo>
                  <a:pt x="234892" y="1283516"/>
                </a:lnTo>
                <a:cubicBezTo>
                  <a:pt x="237688" y="1275127"/>
                  <a:pt x="241136" y="1266928"/>
                  <a:pt x="243281" y="1258349"/>
                </a:cubicBezTo>
                <a:cubicBezTo>
                  <a:pt x="246077" y="1247164"/>
                  <a:pt x="247128" y="1235390"/>
                  <a:pt x="251670" y="1224793"/>
                </a:cubicBezTo>
                <a:cubicBezTo>
                  <a:pt x="276275" y="1167382"/>
                  <a:pt x="262697" y="1231017"/>
                  <a:pt x="276837" y="1174459"/>
                </a:cubicBezTo>
                <a:cubicBezTo>
                  <a:pt x="280295" y="1160626"/>
                  <a:pt x="281768" y="1146347"/>
                  <a:pt x="285226" y="1132514"/>
                </a:cubicBezTo>
                <a:cubicBezTo>
                  <a:pt x="287371" y="1123935"/>
                  <a:pt x="291186" y="1115850"/>
                  <a:pt x="293615" y="1107347"/>
                </a:cubicBezTo>
                <a:cubicBezTo>
                  <a:pt x="296782" y="1096261"/>
                  <a:pt x="297956" y="1084586"/>
                  <a:pt x="302004" y="1073791"/>
                </a:cubicBezTo>
                <a:cubicBezTo>
                  <a:pt x="306395" y="1062082"/>
                  <a:pt x="314391" y="1051944"/>
                  <a:pt x="318782" y="1040235"/>
                </a:cubicBezTo>
                <a:cubicBezTo>
                  <a:pt x="322830" y="1029440"/>
                  <a:pt x="323858" y="1017722"/>
                  <a:pt x="327171" y="1006679"/>
                </a:cubicBezTo>
                <a:cubicBezTo>
                  <a:pt x="332253" y="989739"/>
                  <a:pt x="338356" y="973123"/>
                  <a:pt x="343949" y="956345"/>
                </a:cubicBezTo>
                <a:lnTo>
                  <a:pt x="360727" y="906011"/>
                </a:lnTo>
                <a:cubicBezTo>
                  <a:pt x="363523" y="897622"/>
                  <a:pt x="364211" y="888202"/>
                  <a:pt x="369116" y="880844"/>
                </a:cubicBezTo>
                <a:cubicBezTo>
                  <a:pt x="374709" y="872455"/>
                  <a:pt x="381799" y="864890"/>
                  <a:pt x="385894" y="855677"/>
                </a:cubicBezTo>
                <a:cubicBezTo>
                  <a:pt x="407439" y="807201"/>
                  <a:pt x="401675" y="791556"/>
                  <a:pt x="419450" y="738231"/>
                </a:cubicBezTo>
                <a:lnTo>
                  <a:pt x="469783" y="587230"/>
                </a:lnTo>
                <a:lnTo>
                  <a:pt x="503339" y="486562"/>
                </a:lnTo>
                <a:lnTo>
                  <a:pt x="511728" y="461395"/>
                </a:lnTo>
                <a:cubicBezTo>
                  <a:pt x="514524" y="453006"/>
                  <a:pt x="515212" y="443586"/>
                  <a:pt x="520117" y="436228"/>
                </a:cubicBezTo>
                <a:cubicBezTo>
                  <a:pt x="525710" y="427839"/>
                  <a:pt x="532800" y="420274"/>
                  <a:pt x="536895" y="411061"/>
                </a:cubicBezTo>
                <a:cubicBezTo>
                  <a:pt x="544078" y="394900"/>
                  <a:pt x="548080" y="377505"/>
                  <a:pt x="553673" y="360727"/>
                </a:cubicBezTo>
                <a:lnTo>
                  <a:pt x="570451" y="310393"/>
                </a:lnTo>
                <a:lnTo>
                  <a:pt x="578840" y="285226"/>
                </a:lnTo>
                <a:cubicBezTo>
                  <a:pt x="581636" y="276837"/>
                  <a:pt x="580976" y="266312"/>
                  <a:pt x="587229" y="260059"/>
                </a:cubicBezTo>
                <a:lnTo>
                  <a:pt x="612396" y="234892"/>
                </a:lnTo>
                <a:cubicBezTo>
                  <a:pt x="655682" y="105035"/>
                  <a:pt x="606070" y="239156"/>
                  <a:pt x="645952" y="159391"/>
                </a:cubicBezTo>
                <a:cubicBezTo>
                  <a:pt x="649907" y="151482"/>
                  <a:pt x="650047" y="141954"/>
                  <a:pt x="654341" y="134224"/>
                </a:cubicBezTo>
                <a:cubicBezTo>
                  <a:pt x="664134" y="116597"/>
                  <a:pt x="668767" y="90267"/>
                  <a:pt x="687897" y="83890"/>
                </a:cubicBezTo>
                <a:cubicBezTo>
                  <a:pt x="779681" y="53295"/>
                  <a:pt x="640657" y="102089"/>
                  <a:pt x="738231" y="58723"/>
                </a:cubicBezTo>
                <a:cubicBezTo>
                  <a:pt x="759143" y="49429"/>
                  <a:pt x="797719" y="38979"/>
                  <a:pt x="822121" y="33556"/>
                </a:cubicBezTo>
                <a:cubicBezTo>
                  <a:pt x="836040" y="30463"/>
                  <a:pt x="850147" y="28260"/>
                  <a:pt x="864066" y="25167"/>
                </a:cubicBezTo>
                <a:cubicBezTo>
                  <a:pt x="875321" y="22666"/>
                  <a:pt x="886536" y="19945"/>
                  <a:pt x="897622" y="16778"/>
                </a:cubicBezTo>
                <a:cubicBezTo>
                  <a:pt x="906125" y="14349"/>
                  <a:pt x="914210" y="10534"/>
                  <a:pt x="922789" y="8389"/>
                </a:cubicBezTo>
                <a:cubicBezTo>
                  <a:pt x="936622" y="4931"/>
                  <a:pt x="950752" y="2796"/>
                  <a:pt x="964734" y="0"/>
                </a:cubicBezTo>
                <a:lnTo>
                  <a:pt x="1082180" y="16778"/>
                </a:lnTo>
                <a:cubicBezTo>
                  <a:pt x="1096264" y="19002"/>
                  <a:pt x="1110774" y="20160"/>
                  <a:pt x="1124125" y="25167"/>
                </a:cubicBezTo>
                <a:cubicBezTo>
                  <a:pt x="1140122" y="31166"/>
                  <a:pt x="1164568" y="55243"/>
                  <a:pt x="1174459" y="67112"/>
                </a:cubicBezTo>
                <a:cubicBezTo>
                  <a:pt x="1180914" y="74857"/>
                  <a:pt x="1184782" y="84534"/>
                  <a:pt x="1191237" y="92279"/>
                </a:cubicBezTo>
                <a:cubicBezTo>
                  <a:pt x="1210052" y="114857"/>
                  <a:pt x="1221280" y="115834"/>
                  <a:pt x="1233182" y="142613"/>
                </a:cubicBezTo>
                <a:cubicBezTo>
                  <a:pt x="1271726" y="229338"/>
                  <a:pt x="1225636" y="160515"/>
                  <a:pt x="1275127" y="226503"/>
                </a:cubicBezTo>
                <a:lnTo>
                  <a:pt x="1300294" y="302004"/>
                </a:lnTo>
                <a:cubicBezTo>
                  <a:pt x="1303090" y="310393"/>
                  <a:pt x="1306538" y="318592"/>
                  <a:pt x="1308683" y="327171"/>
                </a:cubicBezTo>
                <a:cubicBezTo>
                  <a:pt x="1311479" y="338356"/>
                  <a:pt x="1313759" y="349684"/>
                  <a:pt x="1317072" y="360727"/>
                </a:cubicBezTo>
                <a:cubicBezTo>
                  <a:pt x="1322154" y="377667"/>
                  <a:pt x="1333850" y="411061"/>
                  <a:pt x="1333850" y="411061"/>
                </a:cubicBezTo>
                <a:cubicBezTo>
                  <a:pt x="1328257" y="534099"/>
                  <a:pt x="1326518" y="657373"/>
                  <a:pt x="1317072" y="780176"/>
                </a:cubicBezTo>
                <a:cubicBezTo>
                  <a:pt x="1313585" y="825508"/>
                  <a:pt x="1294102" y="855276"/>
                  <a:pt x="1283516" y="897622"/>
                </a:cubicBezTo>
                <a:cubicBezTo>
                  <a:pt x="1280720" y="908807"/>
                  <a:pt x="1278440" y="920135"/>
                  <a:pt x="1275127" y="931178"/>
                </a:cubicBezTo>
                <a:cubicBezTo>
                  <a:pt x="1270045" y="948118"/>
                  <a:pt x="1262638" y="964354"/>
                  <a:pt x="1258349" y="981512"/>
                </a:cubicBezTo>
                <a:cubicBezTo>
                  <a:pt x="1245671" y="1032226"/>
                  <a:pt x="1253606" y="1004130"/>
                  <a:pt x="1233182" y="1065402"/>
                </a:cubicBezTo>
                <a:cubicBezTo>
                  <a:pt x="1230386" y="1073791"/>
                  <a:pt x="1226938" y="1081990"/>
                  <a:pt x="1224793" y="1090569"/>
                </a:cubicBezTo>
                <a:cubicBezTo>
                  <a:pt x="1221997" y="1101754"/>
                  <a:pt x="1220946" y="1113528"/>
                  <a:pt x="1216404" y="1124125"/>
                </a:cubicBezTo>
                <a:cubicBezTo>
                  <a:pt x="1212432" y="1133392"/>
                  <a:pt x="1204454" y="1140441"/>
                  <a:pt x="1199626" y="1149292"/>
                </a:cubicBezTo>
                <a:cubicBezTo>
                  <a:pt x="1113154" y="1307823"/>
                  <a:pt x="1191290" y="1163151"/>
                  <a:pt x="1157681" y="1241571"/>
                </a:cubicBezTo>
                <a:cubicBezTo>
                  <a:pt x="1135952" y="1292273"/>
                  <a:pt x="1148196" y="1258169"/>
                  <a:pt x="1124125" y="1300294"/>
                </a:cubicBezTo>
                <a:cubicBezTo>
                  <a:pt x="1117920" y="1311152"/>
                  <a:pt x="1113552" y="1322992"/>
                  <a:pt x="1107347" y="1333850"/>
                </a:cubicBezTo>
                <a:cubicBezTo>
                  <a:pt x="1102345" y="1342604"/>
                  <a:pt x="1095397" y="1350166"/>
                  <a:pt x="1090569" y="1359017"/>
                </a:cubicBezTo>
                <a:cubicBezTo>
                  <a:pt x="1078592" y="1380974"/>
                  <a:pt x="1064922" y="1402401"/>
                  <a:pt x="1057013" y="1426129"/>
                </a:cubicBezTo>
                <a:cubicBezTo>
                  <a:pt x="1051420" y="1442907"/>
                  <a:pt x="1048144" y="1460645"/>
                  <a:pt x="1040235" y="1476463"/>
                </a:cubicBezTo>
                <a:cubicBezTo>
                  <a:pt x="1034642" y="1487648"/>
                  <a:pt x="1028101" y="1498408"/>
                  <a:pt x="1023457" y="1510019"/>
                </a:cubicBezTo>
                <a:cubicBezTo>
                  <a:pt x="1016889" y="1526440"/>
                  <a:pt x="1016489" y="1545638"/>
                  <a:pt x="1006679" y="1560353"/>
                </a:cubicBezTo>
                <a:lnTo>
                  <a:pt x="973123" y="1610687"/>
                </a:lnTo>
                <a:cubicBezTo>
                  <a:pt x="970327" y="1621872"/>
                  <a:pt x="969890" y="1633930"/>
                  <a:pt x="964734" y="1644242"/>
                </a:cubicBezTo>
                <a:cubicBezTo>
                  <a:pt x="955716" y="1662278"/>
                  <a:pt x="931178" y="1694576"/>
                  <a:pt x="931178" y="1694576"/>
                </a:cubicBezTo>
                <a:cubicBezTo>
                  <a:pt x="907094" y="1790913"/>
                  <a:pt x="940771" y="1672192"/>
                  <a:pt x="906011" y="1753299"/>
                </a:cubicBezTo>
                <a:cubicBezTo>
                  <a:pt x="901469" y="1763896"/>
                  <a:pt x="901670" y="1776060"/>
                  <a:pt x="897622" y="1786855"/>
                </a:cubicBezTo>
                <a:cubicBezTo>
                  <a:pt x="884372" y="1822189"/>
                  <a:pt x="881307" y="1819948"/>
                  <a:pt x="855677" y="1845578"/>
                </a:cubicBezTo>
                <a:cubicBezTo>
                  <a:pt x="852881" y="1856763"/>
                  <a:pt x="851722" y="1868491"/>
                  <a:pt x="847288" y="1879134"/>
                </a:cubicBezTo>
                <a:cubicBezTo>
                  <a:pt x="837668" y="1902221"/>
                  <a:pt x="824917" y="1923875"/>
                  <a:pt x="813732" y="1946246"/>
                </a:cubicBezTo>
                <a:cubicBezTo>
                  <a:pt x="808139" y="1957431"/>
                  <a:pt x="800909" y="1967938"/>
                  <a:pt x="796954" y="1979802"/>
                </a:cubicBezTo>
                <a:cubicBezTo>
                  <a:pt x="768761" y="2064381"/>
                  <a:pt x="811777" y="1933188"/>
                  <a:pt x="780176" y="2038525"/>
                </a:cubicBezTo>
                <a:cubicBezTo>
                  <a:pt x="775094" y="2055465"/>
                  <a:pt x="773208" y="2074144"/>
                  <a:pt x="763398" y="2088859"/>
                </a:cubicBezTo>
                <a:cubicBezTo>
                  <a:pt x="757805" y="2097248"/>
                  <a:pt x="750715" y="2104813"/>
                  <a:pt x="746620" y="2114026"/>
                </a:cubicBezTo>
                <a:cubicBezTo>
                  <a:pt x="739885" y="2129179"/>
                  <a:pt x="725207" y="2177268"/>
                  <a:pt x="721453" y="2197916"/>
                </a:cubicBezTo>
                <a:cubicBezTo>
                  <a:pt x="717916" y="2217370"/>
                  <a:pt x="715860" y="2237065"/>
                  <a:pt x="713064" y="2256639"/>
                </a:cubicBezTo>
                <a:cubicBezTo>
                  <a:pt x="718657" y="2304177"/>
                  <a:pt x="723073" y="2351868"/>
                  <a:pt x="729842" y="2399252"/>
                </a:cubicBezTo>
                <a:cubicBezTo>
                  <a:pt x="733588" y="2425477"/>
                  <a:pt x="739791" y="2434072"/>
                  <a:pt x="746620" y="2457975"/>
                </a:cubicBezTo>
                <a:cubicBezTo>
                  <a:pt x="760163" y="2505375"/>
                  <a:pt x="746245" y="2478385"/>
                  <a:pt x="771787" y="2516698"/>
                </a:cubicBezTo>
                <a:cubicBezTo>
                  <a:pt x="774583" y="2527883"/>
                  <a:pt x="775634" y="2539656"/>
                  <a:pt x="780176" y="2550253"/>
                </a:cubicBezTo>
                <a:cubicBezTo>
                  <a:pt x="784148" y="2559520"/>
                  <a:pt x="791952" y="2566666"/>
                  <a:pt x="796954" y="2575420"/>
                </a:cubicBezTo>
                <a:cubicBezTo>
                  <a:pt x="803159" y="2586278"/>
                  <a:pt x="809341" y="2597267"/>
                  <a:pt x="813732" y="2608976"/>
                </a:cubicBezTo>
                <a:cubicBezTo>
                  <a:pt x="817780" y="2619771"/>
                  <a:pt x="816965" y="2632220"/>
                  <a:pt x="822121" y="2642532"/>
                </a:cubicBezTo>
                <a:cubicBezTo>
                  <a:pt x="831139" y="2660568"/>
                  <a:pt x="844492" y="2676088"/>
                  <a:pt x="855677" y="2692866"/>
                </a:cubicBezTo>
                <a:lnTo>
                  <a:pt x="872455" y="2718033"/>
                </a:lnTo>
                <a:cubicBezTo>
                  <a:pt x="878048" y="2726422"/>
                  <a:pt x="883184" y="2735134"/>
                  <a:pt x="889233" y="2743200"/>
                </a:cubicBezTo>
                <a:lnTo>
                  <a:pt x="914400" y="2776756"/>
                </a:lnTo>
                <a:cubicBezTo>
                  <a:pt x="932806" y="2850379"/>
                  <a:pt x="906575" y="2777433"/>
                  <a:pt x="947956" y="2827090"/>
                </a:cubicBezTo>
                <a:cubicBezTo>
                  <a:pt x="1000684" y="2890364"/>
                  <a:pt x="938155" y="2833361"/>
                  <a:pt x="973123" y="2885813"/>
                </a:cubicBezTo>
                <a:cubicBezTo>
                  <a:pt x="979704" y="2895684"/>
                  <a:pt x="990695" y="2901866"/>
                  <a:pt x="998290" y="2910980"/>
                </a:cubicBezTo>
                <a:cubicBezTo>
                  <a:pt x="1004745" y="2918725"/>
                  <a:pt x="1008613" y="2928402"/>
                  <a:pt x="1015068" y="2936147"/>
                </a:cubicBezTo>
                <a:cubicBezTo>
                  <a:pt x="1022663" y="2945261"/>
                  <a:pt x="1032640" y="2952200"/>
                  <a:pt x="1040235" y="2961314"/>
                </a:cubicBezTo>
                <a:cubicBezTo>
                  <a:pt x="1046690" y="2969059"/>
                  <a:pt x="1051153" y="2978277"/>
                  <a:pt x="1057013" y="2986481"/>
                </a:cubicBezTo>
                <a:cubicBezTo>
                  <a:pt x="1065140" y="2997858"/>
                  <a:pt x="1074162" y="3008583"/>
                  <a:pt x="1082180" y="3020037"/>
                </a:cubicBezTo>
                <a:cubicBezTo>
                  <a:pt x="1093744" y="3036557"/>
                  <a:pt x="1109359" y="3051241"/>
                  <a:pt x="1115736" y="3070371"/>
                </a:cubicBezTo>
                <a:cubicBezTo>
                  <a:pt x="1118532" y="3078760"/>
                  <a:pt x="1118601" y="3088633"/>
                  <a:pt x="1124125" y="3095538"/>
                </a:cubicBezTo>
                <a:cubicBezTo>
                  <a:pt x="1130423" y="3103411"/>
                  <a:pt x="1141547" y="3105861"/>
                  <a:pt x="1149292" y="3112316"/>
                </a:cubicBezTo>
                <a:cubicBezTo>
                  <a:pt x="1158406" y="3119911"/>
                  <a:pt x="1167563" y="3127829"/>
                  <a:pt x="1174459" y="3137483"/>
                </a:cubicBezTo>
                <a:cubicBezTo>
                  <a:pt x="1181728" y="3147659"/>
                  <a:pt x="1183968" y="3160863"/>
                  <a:pt x="1191237" y="3171039"/>
                </a:cubicBezTo>
                <a:cubicBezTo>
                  <a:pt x="1198133" y="3180693"/>
                  <a:pt x="1209120" y="3186841"/>
                  <a:pt x="1216404" y="3196206"/>
                </a:cubicBezTo>
                <a:cubicBezTo>
                  <a:pt x="1286644" y="3286514"/>
                  <a:pt x="1217991" y="3214571"/>
                  <a:pt x="1275127" y="3271707"/>
                </a:cubicBezTo>
                <a:cubicBezTo>
                  <a:pt x="1289105" y="3313642"/>
                  <a:pt x="1276364" y="3284259"/>
                  <a:pt x="1308683" y="3330430"/>
                </a:cubicBezTo>
                <a:cubicBezTo>
                  <a:pt x="1326028" y="3355209"/>
                  <a:pt x="1342239" y="3380764"/>
                  <a:pt x="1359017" y="3405931"/>
                </a:cubicBezTo>
                <a:cubicBezTo>
                  <a:pt x="1364609" y="3414320"/>
                  <a:pt x="1368665" y="3423969"/>
                  <a:pt x="1375794" y="3431098"/>
                </a:cubicBezTo>
                <a:lnTo>
                  <a:pt x="1400961" y="3456264"/>
                </a:lnTo>
                <a:cubicBezTo>
                  <a:pt x="1403757" y="3464653"/>
                  <a:pt x="1405395" y="3473522"/>
                  <a:pt x="1409350" y="3481431"/>
                </a:cubicBezTo>
                <a:cubicBezTo>
                  <a:pt x="1415483" y="3493698"/>
                  <a:pt x="1445595" y="3532554"/>
                  <a:pt x="1451295" y="3540154"/>
                </a:cubicBezTo>
                <a:cubicBezTo>
                  <a:pt x="1471261" y="3600053"/>
                  <a:pt x="1458263" y="3575773"/>
                  <a:pt x="1484851" y="3615655"/>
                </a:cubicBezTo>
                <a:cubicBezTo>
                  <a:pt x="1487647" y="3626840"/>
                  <a:pt x="1490073" y="3638125"/>
                  <a:pt x="1493240" y="3649211"/>
                </a:cubicBezTo>
                <a:cubicBezTo>
                  <a:pt x="1495669" y="3657714"/>
                  <a:pt x="1501850" y="3665538"/>
                  <a:pt x="1501629" y="3674378"/>
                </a:cubicBezTo>
                <a:cubicBezTo>
                  <a:pt x="1499039" y="3777961"/>
                  <a:pt x="1494448" y="3881601"/>
                  <a:pt x="1484851" y="3984771"/>
                </a:cubicBezTo>
                <a:cubicBezTo>
                  <a:pt x="1479313" y="4044306"/>
                  <a:pt x="1474563" y="4025502"/>
                  <a:pt x="1442906" y="4051883"/>
                </a:cubicBezTo>
                <a:cubicBezTo>
                  <a:pt x="1433792" y="4059478"/>
                  <a:pt x="1428110" y="4071288"/>
                  <a:pt x="1417739" y="4077050"/>
                </a:cubicBezTo>
                <a:cubicBezTo>
                  <a:pt x="1402279" y="4085639"/>
                  <a:pt x="1384184" y="4088235"/>
                  <a:pt x="1367406" y="4093828"/>
                </a:cubicBezTo>
                <a:lnTo>
                  <a:pt x="1342239" y="4102217"/>
                </a:lnTo>
                <a:cubicBezTo>
                  <a:pt x="1333850" y="4105013"/>
                  <a:pt x="1325743" y="4108872"/>
                  <a:pt x="1317072" y="4110606"/>
                </a:cubicBezTo>
                <a:cubicBezTo>
                  <a:pt x="1303090" y="4113402"/>
                  <a:pt x="1288883" y="4115243"/>
                  <a:pt x="1275127" y="4118995"/>
                </a:cubicBezTo>
                <a:cubicBezTo>
                  <a:pt x="1262140" y="4122537"/>
                  <a:pt x="1210473" y="4142489"/>
                  <a:pt x="1191237" y="4144162"/>
                </a:cubicBezTo>
                <a:cubicBezTo>
                  <a:pt x="1138233" y="4148771"/>
                  <a:pt x="1084976" y="4149755"/>
                  <a:pt x="1031846" y="4152551"/>
                </a:cubicBezTo>
                <a:cubicBezTo>
                  <a:pt x="992697" y="4146958"/>
                  <a:pt x="953178" y="4143529"/>
                  <a:pt x="914400" y="4135773"/>
                </a:cubicBezTo>
                <a:cubicBezTo>
                  <a:pt x="826089" y="4118111"/>
                  <a:pt x="865464" y="4103615"/>
                  <a:pt x="847288" y="409382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063893571"/>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42670" y="265820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(C, 15)</a:t>
            </a:r>
          </a:p>
        </p:txBody>
      </p:sp>
      <p:sp>
        <p:nvSpPr>
          <p:cNvPr id="40" name="TextBox 39">
            <a:extLst>
              <a:ext uri="{FF2B5EF4-FFF2-40B4-BE49-F238E27FC236}">
                <a16:creationId xmlns:a16="http://schemas.microsoft.com/office/drawing/2014/main" id="{3E6CEF8F-3C4C-477E-9892-04E3C1705D48}"/>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17), (F, 18), (D, 24)</a:t>
            </a:r>
          </a:p>
          <a:p>
            <a:endParaRPr lang="en-US" dirty="0">
              <a:solidFill>
                <a:schemeClr val="bg1"/>
              </a:solidFill>
            </a:endParaRPr>
          </a:p>
        </p:txBody>
      </p:sp>
    </p:spTree>
    <p:extLst>
      <p:ext uri="{BB962C8B-B14F-4D97-AF65-F5344CB8AC3E}">
        <p14:creationId xmlns:p14="http://schemas.microsoft.com/office/powerpoint/2010/main" val="3958832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470A44F-4644-4F7F-90D5-F8A2C7C4A862}"/>
              </a:ext>
            </a:extLst>
          </p:cNvPr>
          <p:cNvSpPr/>
          <p:nvPr/>
        </p:nvSpPr>
        <p:spPr>
          <a:xfrm>
            <a:off x="3657600" y="1577130"/>
            <a:ext cx="1501634" cy="4152551"/>
          </a:xfrm>
          <a:custGeom>
            <a:avLst/>
            <a:gdLst>
              <a:gd name="connsiteX0" fmla="*/ 847288 w 1501634"/>
              <a:gd name="connsiteY0" fmla="*/ 4093828 h 4152551"/>
              <a:gd name="connsiteX1" fmla="*/ 805343 w 1501634"/>
              <a:gd name="connsiteY1" fmla="*/ 4077050 h 4152551"/>
              <a:gd name="connsiteX2" fmla="*/ 721453 w 1501634"/>
              <a:gd name="connsiteY2" fmla="*/ 3976382 h 4152551"/>
              <a:gd name="connsiteX3" fmla="*/ 671119 w 1501634"/>
              <a:gd name="connsiteY3" fmla="*/ 3926048 h 4152551"/>
              <a:gd name="connsiteX4" fmla="*/ 645952 w 1501634"/>
              <a:gd name="connsiteY4" fmla="*/ 3900881 h 4152551"/>
              <a:gd name="connsiteX5" fmla="*/ 629174 w 1501634"/>
              <a:gd name="connsiteY5" fmla="*/ 3867325 h 4152551"/>
              <a:gd name="connsiteX6" fmla="*/ 578840 w 1501634"/>
              <a:gd name="connsiteY6" fmla="*/ 3816991 h 4152551"/>
              <a:gd name="connsiteX7" fmla="*/ 511728 w 1501634"/>
              <a:gd name="connsiteY7" fmla="*/ 3733101 h 4152551"/>
              <a:gd name="connsiteX8" fmla="*/ 486561 w 1501634"/>
              <a:gd name="connsiteY8" fmla="*/ 3716323 h 4152551"/>
              <a:gd name="connsiteX9" fmla="*/ 469783 w 1501634"/>
              <a:gd name="connsiteY9" fmla="*/ 3691156 h 4152551"/>
              <a:gd name="connsiteX10" fmla="*/ 419450 w 1501634"/>
              <a:gd name="connsiteY10" fmla="*/ 3640822 h 4152551"/>
              <a:gd name="connsiteX11" fmla="*/ 369116 w 1501634"/>
              <a:gd name="connsiteY11" fmla="*/ 3590488 h 4152551"/>
              <a:gd name="connsiteX12" fmla="*/ 343949 w 1501634"/>
              <a:gd name="connsiteY12" fmla="*/ 3565321 h 4152551"/>
              <a:gd name="connsiteX13" fmla="*/ 318782 w 1501634"/>
              <a:gd name="connsiteY13" fmla="*/ 3540154 h 4152551"/>
              <a:gd name="connsiteX14" fmla="*/ 310393 w 1501634"/>
              <a:gd name="connsiteY14" fmla="*/ 3514987 h 4152551"/>
              <a:gd name="connsiteX15" fmla="*/ 276837 w 1501634"/>
              <a:gd name="connsiteY15" fmla="*/ 3464653 h 4152551"/>
              <a:gd name="connsiteX16" fmla="*/ 260059 w 1501634"/>
              <a:gd name="connsiteY16" fmla="*/ 3439487 h 4152551"/>
              <a:gd name="connsiteX17" fmla="*/ 218114 w 1501634"/>
              <a:gd name="connsiteY17" fmla="*/ 3380764 h 4152551"/>
              <a:gd name="connsiteX18" fmla="*/ 192947 w 1501634"/>
              <a:gd name="connsiteY18" fmla="*/ 3330430 h 4152551"/>
              <a:gd name="connsiteX19" fmla="*/ 184558 w 1501634"/>
              <a:gd name="connsiteY19" fmla="*/ 3305263 h 4152551"/>
              <a:gd name="connsiteX20" fmla="*/ 167780 w 1501634"/>
              <a:gd name="connsiteY20" fmla="*/ 3280096 h 4152551"/>
              <a:gd name="connsiteX21" fmla="*/ 151002 w 1501634"/>
              <a:gd name="connsiteY21" fmla="*/ 3229762 h 4152551"/>
              <a:gd name="connsiteX22" fmla="*/ 117446 w 1501634"/>
              <a:gd name="connsiteY22" fmla="*/ 3179428 h 4152551"/>
              <a:gd name="connsiteX23" fmla="*/ 100668 w 1501634"/>
              <a:gd name="connsiteY23" fmla="*/ 3129094 h 4152551"/>
              <a:gd name="connsiteX24" fmla="*/ 92279 w 1501634"/>
              <a:gd name="connsiteY24" fmla="*/ 3103927 h 4152551"/>
              <a:gd name="connsiteX25" fmla="*/ 58723 w 1501634"/>
              <a:gd name="connsiteY25" fmla="*/ 3028426 h 4152551"/>
              <a:gd name="connsiteX26" fmla="*/ 16778 w 1501634"/>
              <a:gd name="connsiteY26" fmla="*/ 2902591 h 4152551"/>
              <a:gd name="connsiteX27" fmla="*/ 8389 w 1501634"/>
              <a:gd name="connsiteY27" fmla="*/ 2877424 h 4152551"/>
              <a:gd name="connsiteX28" fmla="*/ 0 w 1501634"/>
              <a:gd name="connsiteY28" fmla="*/ 2852257 h 4152551"/>
              <a:gd name="connsiteX29" fmla="*/ 16778 w 1501634"/>
              <a:gd name="connsiteY29" fmla="*/ 2457975 h 4152551"/>
              <a:gd name="connsiteX30" fmla="*/ 33556 w 1501634"/>
              <a:gd name="connsiteY30" fmla="*/ 2231472 h 4152551"/>
              <a:gd name="connsiteX31" fmla="*/ 41945 w 1501634"/>
              <a:gd name="connsiteY31" fmla="*/ 2172749 h 4152551"/>
              <a:gd name="connsiteX32" fmla="*/ 50334 w 1501634"/>
              <a:gd name="connsiteY32" fmla="*/ 2038525 h 4152551"/>
              <a:gd name="connsiteX33" fmla="*/ 58723 w 1501634"/>
              <a:gd name="connsiteY33" fmla="*/ 1988191 h 4152551"/>
              <a:gd name="connsiteX34" fmla="*/ 67112 w 1501634"/>
              <a:gd name="connsiteY34" fmla="*/ 1929468 h 4152551"/>
              <a:gd name="connsiteX35" fmla="*/ 75501 w 1501634"/>
              <a:gd name="connsiteY35" fmla="*/ 1887523 h 4152551"/>
              <a:gd name="connsiteX36" fmla="*/ 83890 w 1501634"/>
              <a:gd name="connsiteY36" fmla="*/ 1828800 h 4152551"/>
              <a:gd name="connsiteX37" fmla="*/ 100668 w 1501634"/>
              <a:gd name="connsiteY37" fmla="*/ 1778466 h 4152551"/>
              <a:gd name="connsiteX38" fmla="*/ 109057 w 1501634"/>
              <a:gd name="connsiteY38" fmla="*/ 1753299 h 4152551"/>
              <a:gd name="connsiteX39" fmla="*/ 125835 w 1501634"/>
              <a:gd name="connsiteY39" fmla="*/ 1677798 h 4152551"/>
              <a:gd name="connsiteX40" fmla="*/ 134224 w 1501634"/>
              <a:gd name="connsiteY40" fmla="*/ 1652631 h 4152551"/>
              <a:gd name="connsiteX41" fmla="*/ 142613 w 1501634"/>
              <a:gd name="connsiteY41" fmla="*/ 1619076 h 4152551"/>
              <a:gd name="connsiteX42" fmla="*/ 151002 w 1501634"/>
              <a:gd name="connsiteY42" fmla="*/ 1593909 h 4152551"/>
              <a:gd name="connsiteX43" fmla="*/ 159391 w 1501634"/>
              <a:gd name="connsiteY43" fmla="*/ 1551964 h 4152551"/>
              <a:gd name="connsiteX44" fmla="*/ 176169 w 1501634"/>
              <a:gd name="connsiteY44" fmla="*/ 1501630 h 4152551"/>
              <a:gd name="connsiteX45" fmla="*/ 184558 w 1501634"/>
              <a:gd name="connsiteY45" fmla="*/ 1476463 h 4152551"/>
              <a:gd name="connsiteX46" fmla="*/ 192947 w 1501634"/>
              <a:gd name="connsiteY46" fmla="*/ 1451296 h 4152551"/>
              <a:gd name="connsiteX47" fmla="*/ 201336 w 1501634"/>
              <a:gd name="connsiteY47" fmla="*/ 1384184 h 4152551"/>
              <a:gd name="connsiteX48" fmla="*/ 218114 w 1501634"/>
              <a:gd name="connsiteY48" fmla="*/ 1333850 h 4152551"/>
              <a:gd name="connsiteX49" fmla="*/ 234892 w 1501634"/>
              <a:gd name="connsiteY49" fmla="*/ 1283516 h 4152551"/>
              <a:gd name="connsiteX50" fmla="*/ 243281 w 1501634"/>
              <a:gd name="connsiteY50" fmla="*/ 1258349 h 4152551"/>
              <a:gd name="connsiteX51" fmla="*/ 251670 w 1501634"/>
              <a:gd name="connsiteY51" fmla="*/ 1224793 h 4152551"/>
              <a:gd name="connsiteX52" fmla="*/ 276837 w 1501634"/>
              <a:gd name="connsiteY52" fmla="*/ 1174459 h 4152551"/>
              <a:gd name="connsiteX53" fmla="*/ 285226 w 1501634"/>
              <a:gd name="connsiteY53" fmla="*/ 1132514 h 4152551"/>
              <a:gd name="connsiteX54" fmla="*/ 293615 w 1501634"/>
              <a:gd name="connsiteY54" fmla="*/ 1107347 h 4152551"/>
              <a:gd name="connsiteX55" fmla="*/ 302004 w 1501634"/>
              <a:gd name="connsiteY55" fmla="*/ 1073791 h 4152551"/>
              <a:gd name="connsiteX56" fmla="*/ 318782 w 1501634"/>
              <a:gd name="connsiteY56" fmla="*/ 1040235 h 4152551"/>
              <a:gd name="connsiteX57" fmla="*/ 327171 w 1501634"/>
              <a:gd name="connsiteY57" fmla="*/ 1006679 h 4152551"/>
              <a:gd name="connsiteX58" fmla="*/ 343949 w 1501634"/>
              <a:gd name="connsiteY58" fmla="*/ 956345 h 4152551"/>
              <a:gd name="connsiteX59" fmla="*/ 360727 w 1501634"/>
              <a:gd name="connsiteY59" fmla="*/ 906011 h 4152551"/>
              <a:gd name="connsiteX60" fmla="*/ 369116 w 1501634"/>
              <a:gd name="connsiteY60" fmla="*/ 880844 h 4152551"/>
              <a:gd name="connsiteX61" fmla="*/ 385894 w 1501634"/>
              <a:gd name="connsiteY61" fmla="*/ 855677 h 4152551"/>
              <a:gd name="connsiteX62" fmla="*/ 419450 w 1501634"/>
              <a:gd name="connsiteY62" fmla="*/ 738231 h 4152551"/>
              <a:gd name="connsiteX63" fmla="*/ 469783 w 1501634"/>
              <a:gd name="connsiteY63" fmla="*/ 587230 h 4152551"/>
              <a:gd name="connsiteX64" fmla="*/ 503339 w 1501634"/>
              <a:gd name="connsiteY64" fmla="*/ 486562 h 4152551"/>
              <a:gd name="connsiteX65" fmla="*/ 511728 w 1501634"/>
              <a:gd name="connsiteY65" fmla="*/ 461395 h 4152551"/>
              <a:gd name="connsiteX66" fmla="*/ 520117 w 1501634"/>
              <a:gd name="connsiteY66" fmla="*/ 436228 h 4152551"/>
              <a:gd name="connsiteX67" fmla="*/ 536895 w 1501634"/>
              <a:gd name="connsiteY67" fmla="*/ 411061 h 4152551"/>
              <a:gd name="connsiteX68" fmla="*/ 553673 w 1501634"/>
              <a:gd name="connsiteY68" fmla="*/ 360727 h 4152551"/>
              <a:gd name="connsiteX69" fmla="*/ 570451 w 1501634"/>
              <a:gd name="connsiteY69" fmla="*/ 310393 h 4152551"/>
              <a:gd name="connsiteX70" fmla="*/ 578840 w 1501634"/>
              <a:gd name="connsiteY70" fmla="*/ 285226 h 4152551"/>
              <a:gd name="connsiteX71" fmla="*/ 587229 w 1501634"/>
              <a:gd name="connsiteY71" fmla="*/ 260059 h 4152551"/>
              <a:gd name="connsiteX72" fmla="*/ 612396 w 1501634"/>
              <a:gd name="connsiteY72" fmla="*/ 234892 h 4152551"/>
              <a:gd name="connsiteX73" fmla="*/ 645952 w 1501634"/>
              <a:gd name="connsiteY73" fmla="*/ 159391 h 4152551"/>
              <a:gd name="connsiteX74" fmla="*/ 654341 w 1501634"/>
              <a:gd name="connsiteY74" fmla="*/ 134224 h 4152551"/>
              <a:gd name="connsiteX75" fmla="*/ 687897 w 1501634"/>
              <a:gd name="connsiteY75" fmla="*/ 83890 h 4152551"/>
              <a:gd name="connsiteX76" fmla="*/ 738231 w 1501634"/>
              <a:gd name="connsiteY76" fmla="*/ 58723 h 4152551"/>
              <a:gd name="connsiteX77" fmla="*/ 822121 w 1501634"/>
              <a:gd name="connsiteY77" fmla="*/ 33556 h 4152551"/>
              <a:gd name="connsiteX78" fmla="*/ 864066 w 1501634"/>
              <a:gd name="connsiteY78" fmla="*/ 25167 h 4152551"/>
              <a:gd name="connsiteX79" fmla="*/ 897622 w 1501634"/>
              <a:gd name="connsiteY79" fmla="*/ 16778 h 4152551"/>
              <a:gd name="connsiteX80" fmla="*/ 922789 w 1501634"/>
              <a:gd name="connsiteY80" fmla="*/ 8389 h 4152551"/>
              <a:gd name="connsiteX81" fmla="*/ 964734 w 1501634"/>
              <a:gd name="connsiteY81" fmla="*/ 0 h 4152551"/>
              <a:gd name="connsiteX82" fmla="*/ 1082180 w 1501634"/>
              <a:gd name="connsiteY82" fmla="*/ 16778 h 4152551"/>
              <a:gd name="connsiteX83" fmla="*/ 1124125 w 1501634"/>
              <a:gd name="connsiteY83" fmla="*/ 25167 h 4152551"/>
              <a:gd name="connsiteX84" fmla="*/ 1174459 w 1501634"/>
              <a:gd name="connsiteY84" fmla="*/ 67112 h 4152551"/>
              <a:gd name="connsiteX85" fmla="*/ 1191237 w 1501634"/>
              <a:gd name="connsiteY85" fmla="*/ 92279 h 4152551"/>
              <a:gd name="connsiteX86" fmla="*/ 1233182 w 1501634"/>
              <a:gd name="connsiteY86" fmla="*/ 142613 h 4152551"/>
              <a:gd name="connsiteX87" fmla="*/ 1275127 w 1501634"/>
              <a:gd name="connsiteY87" fmla="*/ 226503 h 4152551"/>
              <a:gd name="connsiteX88" fmla="*/ 1300294 w 1501634"/>
              <a:gd name="connsiteY88" fmla="*/ 302004 h 4152551"/>
              <a:gd name="connsiteX89" fmla="*/ 1308683 w 1501634"/>
              <a:gd name="connsiteY89" fmla="*/ 327171 h 4152551"/>
              <a:gd name="connsiteX90" fmla="*/ 1317072 w 1501634"/>
              <a:gd name="connsiteY90" fmla="*/ 360727 h 4152551"/>
              <a:gd name="connsiteX91" fmla="*/ 1333850 w 1501634"/>
              <a:gd name="connsiteY91" fmla="*/ 411061 h 4152551"/>
              <a:gd name="connsiteX92" fmla="*/ 1317072 w 1501634"/>
              <a:gd name="connsiteY92" fmla="*/ 780176 h 4152551"/>
              <a:gd name="connsiteX93" fmla="*/ 1283516 w 1501634"/>
              <a:gd name="connsiteY93" fmla="*/ 897622 h 4152551"/>
              <a:gd name="connsiteX94" fmla="*/ 1275127 w 1501634"/>
              <a:gd name="connsiteY94" fmla="*/ 931178 h 4152551"/>
              <a:gd name="connsiteX95" fmla="*/ 1258349 w 1501634"/>
              <a:gd name="connsiteY95" fmla="*/ 981512 h 4152551"/>
              <a:gd name="connsiteX96" fmla="*/ 1233182 w 1501634"/>
              <a:gd name="connsiteY96" fmla="*/ 1065402 h 4152551"/>
              <a:gd name="connsiteX97" fmla="*/ 1224793 w 1501634"/>
              <a:gd name="connsiteY97" fmla="*/ 1090569 h 4152551"/>
              <a:gd name="connsiteX98" fmla="*/ 1216404 w 1501634"/>
              <a:gd name="connsiteY98" fmla="*/ 1124125 h 4152551"/>
              <a:gd name="connsiteX99" fmla="*/ 1199626 w 1501634"/>
              <a:gd name="connsiteY99" fmla="*/ 1149292 h 4152551"/>
              <a:gd name="connsiteX100" fmla="*/ 1157681 w 1501634"/>
              <a:gd name="connsiteY100" fmla="*/ 1241571 h 4152551"/>
              <a:gd name="connsiteX101" fmla="*/ 1124125 w 1501634"/>
              <a:gd name="connsiteY101" fmla="*/ 1300294 h 4152551"/>
              <a:gd name="connsiteX102" fmla="*/ 1107347 w 1501634"/>
              <a:gd name="connsiteY102" fmla="*/ 1333850 h 4152551"/>
              <a:gd name="connsiteX103" fmla="*/ 1090569 w 1501634"/>
              <a:gd name="connsiteY103" fmla="*/ 1359017 h 4152551"/>
              <a:gd name="connsiteX104" fmla="*/ 1057013 w 1501634"/>
              <a:gd name="connsiteY104" fmla="*/ 1426129 h 4152551"/>
              <a:gd name="connsiteX105" fmla="*/ 1040235 w 1501634"/>
              <a:gd name="connsiteY105" fmla="*/ 1476463 h 4152551"/>
              <a:gd name="connsiteX106" fmla="*/ 1023457 w 1501634"/>
              <a:gd name="connsiteY106" fmla="*/ 1510019 h 4152551"/>
              <a:gd name="connsiteX107" fmla="*/ 1006679 w 1501634"/>
              <a:gd name="connsiteY107" fmla="*/ 1560353 h 4152551"/>
              <a:gd name="connsiteX108" fmla="*/ 973123 w 1501634"/>
              <a:gd name="connsiteY108" fmla="*/ 1610687 h 4152551"/>
              <a:gd name="connsiteX109" fmla="*/ 964734 w 1501634"/>
              <a:gd name="connsiteY109" fmla="*/ 1644242 h 4152551"/>
              <a:gd name="connsiteX110" fmla="*/ 931178 w 1501634"/>
              <a:gd name="connsiteY110" fmla="*/ 1694576 h 4152551"/>
              <a:gd name="connsiteX111" fmla="*/ 906011 w 1501634"/>
              <a:gd name="connsiteY111" fmla="*/ 1753299 h 4152551"/>
              <a:gd name="connsiteX112" fmla="*/ 897622 w 1501634"/>
              <a:gd name="connsiteY112" fmla="*/ 1786855 h 4152551"/>
              <a:gd name="connsiteX113" fmla="*/ 855677 w 1501634"/>
              <a:gd name="connsiteY113" fmla="*/ 1845578 h 4152551"/>
              <a:gd name="connsiteX114" fmla="*/ 847288 w 1501634"/>
              <a:gd name="connsiteY114" fmla="*/ 1879134 h 4152551"/>
              <a:gd name="connsiteX115" fmla="*/ 813732 w 1501634"/>
              <a:gd name="connsiteY115" fmla="*/ 1946246 h 4152551"/>
              <a:gd name="connsiteX116" fmla="*/ 796954 w 1501634"/>
              <a:gd name="connsiteY116" fmla="*/ 1979802 h 4152551"/>
              <a:gd name="connsiteX117" fmla="*/ 780176 w 1501634"/>
              <a:gd name="connsiteY117" fmla="*/ 2038525 h 4152551"/>
              <a:gd name="connsiteX118" fmla="*/ 763398 w 1501634"/>
              <a:gd name="connsiteY118" fmla="*/ 2088859 h 4152551"/>
              <a:gd name="connsiteX119" fmla="*/ 746620 w 1501634"/>
              <a:gd name="connsiteY119" fmla="*/ 2114026 h 4152551"/>
              <a:gd name="connsiteX120" fmla="*/ 721453 w 1501634"/>
              <a:gd name="connsiteY120" fmla="*/ 2197916 h 4152551"/>
              <a:gd name="connsiteX121" fmla="*/ 713064 w 1501634"/>
              <a:gd name="connsiteY121" fmla="*/ 2256639 h 4152551"/>
              <a:gd name="connsiteX122" fmla="*/ 729842 w 1501634"/>
              <a:gd name="connsiteY122" fmla="*/ 2399252 h 4152551"/>
              <a:gd name="connsiteX123" fmla="*/ 746620 w 1501634"/>
              <a:gd name="connsiteY123" fmla="*/ 2457975 h 4152551"/>
              <a:gd name="connsiteX124" fmla="*/ 771787 w 1501634"/>
              <a:gd name="connsiteY124" fmla="*/ 2516698 h 4152551"/>
              <a:gd name="connsiteX125" fmla="*/ 780176 w 1501634"/>
              <a:gd name="connsiteY125" fmla="*/ 2550253 h 4152551"/>
              <a:gd name="connsiteX126" fmla="*/ 796954 w 1501634"/>
              <a:gd name="connsiteY126" fmla="*/ 2575420 h 4152551"/>
              <a:gd name="connsiteX127" fmla="*/ 813732 w 1501634"/>
              <a:gd name="connsiteY127" fmla="*/ 2608976 h 4152551"/>
              <a:gd name="connsiteX128" fmla="*/ 822121 w 1501634"/>
              <a:gd name="connsiteY128" fmla="*/ 2642532 h 4152551"/>
              <a:gd name="connsiteX129" fmla="*/ 855677 w 1501634"/>
              <a:gd name="connsiteY129" fmla="*/ 2692866 h 4152551"/>
              <a:gd name="connsiteX130" fmla="*/ 872455 w 1501634"/>
              <a:gd name="connsiteY130" fmla="*/ 2718033 h 4152551"/>
              <a:gd name="connsiteX131" fmla="*/ 889233 w 1501634"/>
              <a:gd name="connsiteY131" fmla="*/ 2743200 h 4152551"/>
              <a:gd name="connsiteX132" fmla="*/ 914400 w 1501634"/>
              <a:gd name="connsiteY132" fmla="*/ 2776756 h 4152551"/>
              <a:gd name="connsiteX133" fmla="*/ 947956 w 1501634"/>
              <a:gd name="connsiteY133" fmla="*/ 2827090 h 4152551"/>
              <a:gd name="connsiteX134" fmla="*/ 973123 w 1501634"/>
              <a:gd name="connsiteY134" fmla="*/ 2885813 h 4152551"/>
              <a:gd name="connsiteX135" fmla="*/ 998290 w 1501634"/>
              <a:gd name="connsiteY135" fmla="*/ 2910980 h 4152551"/>
              <a:gd name="connsiteX136" fmla="*/ 1015068 w 1501634"/>
              <a:gd name="connsiteY136" fmla="*/ 2936147 h 4152551"/>
              <a:gd name="connsiteX137" fmla="*/ 1040235 w 1501634"/>
              <a:gd name="connsiteY137" fmla="*/ 2961314 h 4152551"/>
              <a:gd name="connsiteX138" fmla="*/ 1057013 w 1501634"/>
              <a:gd name="connsiteY138" fmla="*/ 2986481 h 4152551"/>
              <a:gd name="connsiteX139" fmla="*/ 1082180 w 1501634"/>
              <a:gd name="connsiteY139" fmla="*/ 3020037 h 4152551"/>
              <a:gd name="connsiteX140" fmla="*/ 1115736 w 1501634"/>
              <a:gd name="connsiteY140" fmla="*/ 3070371 h 4152551"/>
              <a:gd name="connsiteX141" fmla="*/ 1124125 w 1501634"/>
              <a:gd name="connsiteY141" fmla="*/ 3095538 h 4152551"/>
              <a:gd name="connsiteX142" fmla="*/ 1149292 w 1501634"/>
              <a:gd name="connsiteY142" fmla="*/ 3112316 h 4152551"/>
              <a:gd name="connsiteX143" fmla="*/ 1174459 w 1501634"/>
              <a:gd name="connsiteY143" fmla="*/ 3137483 h 4152551"/>
              <a:gd name="connsiteX144" fmla="*/ 1191237 w 1501634"/>
              <a:gd name="connsiteY144" fmla="*/ 3171039 h 4152551"/>
              <a:gd name="connsiteX145" fmla="*/ 1216404 w 1501634"/>
              <a:gd name="connsiteY145" fmla="*/ 3196206 h 4152551"/>
              <a:gd name="connsiteX146" fmla="*/ 1275127 w 1501634"/>
              <a:gd name="connsiteY146" fmla="*/ 3271707 h 4152551"/>
              <a:gd name="connsiteX147" fmla="*/ 1308683 w 1501634"/>
              <a:gd name="connsiteY147" fmla="*/ 3330430 h 4152551"/>
              <a:gd name="connsiteX148" fmla="*/ 1359017 w 1501634"/>
              <a:gd name="connsiteY148" fmla="*/ 3405931 h 4152551"/>
              <a:gd name="connsiteX149" fmla="*/ 1375794 w 1501634"/>
              <a:gd name="connsiteY149" fmla="*/ 3431098 h 4152551"/>
              <a:gd name="connsiteX150" fmla="*/ 1400961 w 1501634"/>
              <a:gd name="connsiteY150" fmla="*/ 3456264 h 4152551"/>
              <a:gd name="connsiteX151" fmla="*/ 1409350 w 1501634"/>
              <a:gd name="connsiteY151" fmla="*/ 3481431 h 4152551"/>
              <a:gd name="connsiteX152" fmla="*/ 1451295 w 1501634"/>
              <a:gd name="connsiteY152" fmla="*/ 3540154 h 4152551"/>
              <a:gd name="connsiteX153" fmla="*/ 1484851 w 1501634"/>
              <a:gd name="connsiteY153" fmla="*/ 3615655 h 4152551"/>
              <a:gd name="connsiteX154" fmla="*/ 1493240 w 1501634"/>
              <a:gd name="connsiteY154" fmla="*/ 3649211 h 4152551"/>
              <a:gd name="connsiteX155" fmla="*/ 1501629 w 1501634"/>
              <a:gd name="connsiteY155" fmla="*/ 3674378 h 4152551"/>
              <a:gd name="connsiteX156" fmla="*/ 1484851 w 1501634"/>
              <a:gd name="connsiteY156" fmla="*/ 3984771 h 4152551"/>
              <a:gd name="connsiteX157" fmla="*/ 1442906 w 1501634"/>
              <a:gd name="connsiteY157" fmla="*/ 4051883 h 4152551"/>
              <a:gd name="connsiteX158" fmla="*/ 1417739 w 1501634"/>
              <a:gd name="connsiteY158" fmla="*/ 4077050 h 4152551"/>
              <a:gd name="connsiteX159" fmla="*/ 1367406 w 1501634"/>
              <a:gd name="connsiteY159" fmla="*/ 4093828 h 4152551"/>
              <a:gd name="connsiteX160" fmla="*/ 1342239 w 1501634"/>
              <a:gd name="connsiteY160" fmla="*/ 4102217 h 4152551"/>
              <a:gd name="connsiteX161" fmla="*/ 1317072 w 1501634"/>
              <a:gd name="connsiteY161" fmla="*/ 4110606 h 4152551"/>
              <a:gd name="connsiteX162" fmla="*/ 1275127 w 1501634"/>
              <a:gd name="connsiteY162" fmla="*/ 4118995 h 4152551"/>
              <a:gd name="connsiteX163" fmla="*/ 1191237 w 1501634"/>
              <a:gd name="connsiteY163" fmla="*/ 4144162 h 4152551"/>
              <a:gd name="connsiteX164" fmla="*/ 1031846 w 1501634"/>
              <a:gd name="connsiteY164" fmla="*/ 4152551 h 4152551"/>
              <a:gd name="connsiteX165" fmla="*/ 914400 w 1501634"/>
              <a:gd name="connsiteY165" fmla="*/ 4135773 h 4152551"/>
              <a:gd name="connsiteX166" fmla="*/ 847288 w 1501634"/>
              <a:gd name="connsiteY166" fmla="*/ 4093828 h 41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501634" h="4152551">
                <a:moveTo>
                  <a:pt x="847288" y="4093828"/>
                </a:moveTo>
                <a:cubicBezTo>
                  <a:pt x="829112" y="4084041"/>
                  <a:pt x="817522" y="4085907"/>
                  <a:pt x="805343" y="4077050"/>
                </a:cubicBezTo>
                <a:cubicBezTo>
                  <a:pt x="704560" y="4003753"/>
                  <a:pt x="798927" y="4053856"/>
                  <a:pt x="721453" y="3976382"/>
                </a:cubicBezTo>
                <a:lnTo>
                  <a:pt x="671119" y="3926048"/>
                </a:lnTo>
                <a:cubicBezTo>
                  <a:pt x="662730" y="3917659"/>
                  <a:pt x="651258" y="3911492"/>
                  <a:pt x="645952" y="3900881"/>
                </a:cubicBezTo>
                <a:cubicBezTo>
                  <a:pt x="640359" y="3889696"/>
                  <a:pt x="636986" y="3877090"/>
                  <a:pt x="629174" y="3867325"/>
                </a:cubicBezTo>
                <a:cubicBezTo>
                  <a:pt x="614351" y="3848797"/>
                  <a:pt x="592002" y="3836734"/>
                  <a:pt x="578840" y="3816991"/>
                </a:cubicBezTo>
                <a:cubicBezTo>
                  <a:pt x="550054" y="3773813"/>
                  <a:pt x="548917" y="3764977"/>
                  <a:pt x="511728" y="3733101"/>
                </a:cubicBezTo>
                <a:cubicBezTo>
                  <a:pt x="504073" y="3726540"/>
                  <a:pt x="494950" y="3721916"/>
                  <a:pt x="486561" y="3716323"/>
                </a:cubicBezTo>
                <a:cubicBezTo>
                  <a:pt x="480968" y="3707934"/>
                  <a:pt x="476481" y="3698692"/>
                  <a:pt x="469783" y="3691156"/>
                </a:cubicBezTo>
                <a:cubicBezTo>
                  <a:pt x="454019" y="3673422"/>
                  <a:pt x="436228" y="3657600"/>
                  <a:pt x="419450" y="3640822"/>
                </a:cubicBezTo>
                <a:lnTo>
                  <a:pt x="369116" y="3590488"/>
                </a:lnTo>
                <a:lnTo>
                  <a:pt x="343949" y="3565321"/>
                </a:lnTo>
                <a:lnTo>
                  <a:pt x="318782" y="3540154"/>
                </a:lnTo>
                <a:cubicBezTo>
                  <a:pt x="315986" y="3531765"/>
                  <a:pt x="314687" y="3522717"/>
                  <a:pt x="310393" y="3514987"/>
                </a:cubicBezTo>
                <a:cubicBezTo>
                  <a:pt x="300600" y="3497360"/>
                  <a:pt x="288022" y="3481431"/>
                  <a:pt x="276837" y="3464653"/>
                </a:cubicBezTo>
                <a:cubicBezTo>
                  <a:pt x="271244" y="3456264"/>
                  <a:pt x="264568" y="3448505"/>
                  <a:pt x="260059" y="3439487"/>
                </a:cubicBezTo>
                <a:cubicBezTo>
                  <a:pt x="237975" y="3395320"/>
                  <a:pt x="252124" y="3414774"/>
                  <a:pt x="218114" y="3380764"/>
                </a:cubicBezTo>
                <a:cubicBezTo>
                  <a:pt x="197028" y="3317506"/>
                  <a:pt x="225472" y="3395479"/>
                  <a:pt x="192947" y="3330430"/>
                </a:cubicBezTo>
                <a:cubicBezTo>
                  <a:pt x="188992" y="3322521"/>
                  <a:pt x="188513" y="3313172"/>
                  <a:pt x="184558" y="3305263"/>
                </a:cubicBezTo>
                <a:cubicBezTo>
                  <a:pt x="180049" y="3296245"/>
                  <a:pt x="171875" y="3289309"/>
                  <a:pt x="167780" y="3280096"/>
                </a:cubicBezTo>
                <a:cubicBezTo>
                  <a:pt x="160597" y="3263935"/>
                  <a:pt x="160812" y="3244477"/>
                  <a:pt x="151002" y="3229762"/>
                </a:cubicBezTo>
                <a:cubicBezTo>
                  <a:pt x="139817" y="3212984"/>
                  <a:pt x="123823" y="3198558"/>
                  <a:pt x="117446" y="3179428"/>
                </a:cubicBezTo>
                <a:lnTo>
                  <a:pt x="100668" y="3129094"/>
                </a:lnTo>
                <a:cubicBezTo>
                  <a:pt x="97872" y="3120705"/>
                  <a:pt x="97184" y="3111285"/>
                  <a:pt x="92279" y="3103927"/>
                </a:cubicBezTo>
                <a:cubicBezTo>
                  <a:pt x="65691" y="3064045"/>
                  <a:pt x="78689" y="3088325"/>
                  <a:pt x="58723" y="3028426"/>
                </a:cubicBezTo>
                <a:lnTo>
                  <a:pt x="16778" y="2902591"/>
                </a:lnTo>
                <a:lnTo>
                  <a:pt x="8389" y="2877424"/>
                </a:lnTo>
                <a:lnTo>
                  <a:pt x="0" y="2852257"/>
                </a:lnTo>
                <a:cubicBezTo>
                  <a:pt x="5593" y="2720830"/>
                  <a:pt x="10420" y="2589368"/>
                  <a:pt x="16778" y="2457975"/>
                </a:cubicBezTo>
                <a:cubicBezTo>
                  <a:pt x="18693" y="2418407"/>
                  <a:pt x="28656" y="2278022"/>
                  <a:pt x="33556" y="2231472"/>
                </a:cubicBezTo>
                <a:cubicBezTo>
                  <a:pt x="35626" y="2211808"/>
                  <a:pt x="39149" y="2192323"/>
                  <a:pt x="41945" y="2172749"/>
                </a:cubicBezTo>
                <a:cubicBezTo>
                  <a:pt x="44741" y="2128008"/>
                  <a:pt x="46275" y="2083170"/>
                  <a:pt x="50334" y="2038525"/>
                </a:cubicBezTo>
                <a:cubicBezTo>
                  <a:pt x="51874" y="2021585"/>
                  <a:pt x="56137" y="2005003"/>
                  <a:pt x="58723" y="1988191"/>
                </a:cubicBezTo>
                <a:cubicBezTo>
                  <a:pt x="61730" y="1968648"/>
                  <a:pt x="63861" y="1948972"/>
                  <a:pt x="67112" y="1929468"/>
                </a:cubicBezTo>
                <a:cubicBezTo>
                  <a:pt x="69456" y="1915403"/>
                  <a:pt x="73157" y="1901588"/>
                  <a:pt x="75501" y="1887523"/>
                </a:cubicBezTo>
                <a:cubicBezTo>
                  <a:pt x="78752" y="1868019"/>
                  <a:pt x="79444" y="1848067"/>
                  <a:pt x="83890" y="1828800"/>
                </a:cubicBezTo>
                <a:cubicBezTo>
                  <a:pt x="87867" y="1811567"/>
                  <a:pt x="95075" y="1795244"/>
                  <a:pt x="100668" y="1778466"/>
                </a:cubicBezTo>
                <a:cubicBezTo>
                  <a:pt x="103464" y="1770077"/>
                  <a:pt x="107323" y="1761970"/>
                  <a:pt x="109057" y="1753299"/>
                </a:cubicBezTo>
                <a:cubicBezTo>
                  <a:pt x="114823" y="1724467"/>
                  <a:pt x="117937" y="1705441"/>
                  <a:pt x="125835" y="1677798"/>
                </a:cubicBezTo>
                <a:cubicBezTo>
                  <a:pt x="128264" y="1669295"/>
                  <a:pt x="131795" y="1661134"/>
                  <a:pt x="134224" y="1652631"/>
                </a:cubicBezTo>
                <a:cubicBezTo>
                  <a:pt x="137391" y="1641545"/>
                  <a:pt x="139446" y="1630162"/>
                  <a:pt x="142613" y="1619076"/>
                </a:cubicBezTo>
                <a:cubicBezTo>
                  <a:pt x="145042" y="1610573"/>
                  <a:pt x="148857" y="1602488"/>
                  <a:pt x="151002" y="1593909"/>
                </a:cubicBezTo>
                <a:cubicBezTo>
                  <a:pt x="154460" y="1580076"/>
                  <a:pt x="155639" y="1565720"/>
                  <a:pt x="159391" y="1551964"/>
                </a:cubicBezTo>
                <a:cubicBezTo>
                  <a:pt x="164044" y="1534902"/>
                  <a:pt x="170576" y="1518408"/>
                  <a:pt x="176169" y="1501630"/>
                </a:cubicBezTo>
                <a:lnTo>
                  <a:pt x="184558" y="1476463"/>
                </a:lnTo>
                <a:lnTo>
                  <a:pt x="192947" y="1451296"/>
                </a:lnTo>
                <a:cubicBezTo>
                  <a:pt x="195743" y="1428925"/>
                  <a:pt x="196612" y="1406228"/>
                  <a:pt x="201336" y="1384184"/>
                </a:cubicBezTo>
                <a:cubicBezTo>
                  <a:pt x="205042" y="1366891"/>
                  <a:pt x="212521" y="1350628"/>
                  <a:pt x="218114" y="1333850"/>
                </a:cubicBezTo>
                <a:lnTo>
                  <a:pt x="234892" y="1283516"/>
                </a:lnTo>
                <a:cubicBezTo>
                  <a:pt x="237688" y="1275127"/>
                  <a:pt x="241136" y="1266928"/>
                  <a:pt x="243281" y="1258349"/>
                </a:cubicBezTo>
                <a:cubicBezTo>
                  <a:pt x="246077" y="1247164"/>
                  <a:pt x="247128" y="1235390"/>
                  <a:pt x="251670" y="1224793"/>
                </a:cubicBezTo>
                <a:cubicBezTo>
                  <a:pt x="276275" y="1167382"/>
                  <a:pt x="262697" y="1231017"/>
                  <a:pt x="276837" y="1174459"/>
                </a:cubicBezTo>
                <a:cubicBezTo>
                  <a:pt x="280295" y="1160626"/>
                  <a:pt x="281768" y="1146347"/>
                  <a:pt x="285226" y="1132514"/>
                </a:cubicBezTo>
                <a:cubicBezTo>
                  <a:pt x="287371" y="1123935"/>
                  <a:pt x="291186" y="1115850"/>
                  <a:pt x="293615" y="1107347"/>
                </a:cubicBezTo>
                <a:cubicBezTo>
                  <a:pt x="296782" y="1096261"/>
                  <a:pt x="297956" y="1084586"/>
                  <a:pt x="302004" y="1073791"/>
                </a:cubicBezTo>
                <a:cubicBezTo>
                  <a:pt x="306395" y="1062082"/>
                  <a:pt x="314391" y="1051944"/>
                  <a:pt x="318782" y="1040235"/>
                </a:cubicBezTo>
                <a:cubicBezTo>
                  <a:pt x="322830" y="1029440"/>
                  <a:pt x="323858" y="1017722"/>
                  <a:pt x="327171" y="1006679"/>
                </a:cubicBezTo>
                <a:cubicBezTo>
                  <a:pt x="332253" y="989739"/>
                  <a:pt x="338356" y="973123"/>
                  <a:pt x="343949" y="956345"/>
                </a:cubicBezTo>
                <a:lnTo>
                  <a:pt x="360727" y="906011"/>
                </a:lnTo>
                <a:cubicBezTo>
                  <a:pt x="363523" y="897622"/>
                  <a:pt x="364211" y="888202"/>
                  <a:pt x="369116" y="880844"/>
                </a:cubicBezTo>
                <a:cubicBezTo>
                  <a:pt x="374709" y="872455"/>
                  <a:pt x="381799" y="864890"/>
                  <a:pt x="385894" y="855677"/>
                </a:cubicBezTo>
                <a:cubicBezTo>
                  <a:pt x="407439" y="807201"/>
                  <a:pt x="401675" y="791556"/>
                  <a:pt x="419450" y="738231"/>
                </a:cubicBezTo>
                <a:lnTo>
                  <a:pt x="469783" y="587230"/>
                </a:lnTo>
                <a:lnTo>
                  <a:pt x="503339" y="486562"/>
                </a:lnTo>
                <a:lnTo>
                  <a:pt x="511728" y="461395"/>
                </a:lnTo>
                <a:cubicBezTo>
                  <a:pt x="514524" y="453006"/>
                  <a:pt x="515212" y="443586"/>
                  <a:pt x="520117" y="436228"/>
                </a:cubicBezTo>
                <a:cubicBezTo>
                  <a:pt x="525710" y="427839"/>
                  <a:pt x="532800" y="420274"/>
                  <a:pt x="536895" y="411061"/>
                </a:cubicBezTo>
                <a:cubicBezTo>
                  <a:pt x="544078" y="394900"/>
                  <a:pt x="548080" y="377505"/>
                  <a:pt x="553673" y="360727"/>
                </a:cubicBezTo>
                <a:lnTo>
                  <a:pt x="570451" y="310393"/>
                </a:lnTo>
                <a:lnTo>
                  <a:pt x="578840" y="285226"/>
                </a:lnTo>
                <a:cubicBezTo>
                  <a:pt x="581636" y="276837"/>
                  <a:pt x="580976" y="266312"/>
                  <a:pt x="587229" y="260059"/>
                </a:cubicBezTo>
                <a:lnTo>
                  <a:pt x="612396" y="234892"/>
                </a:lnTo>
                <a:cubicBezTo>
                  <a:pt x="655682" y="105035"/>
                  <a:pt x="606070" y="239156"/>
                  <a:pt x="645952" y="159391"/>
                </a:cubicBezTo>
                <a:cubicBezTo>
                  <a:pt x="649907" y="151482"/>
                  <a:pt x="650047" y="141954"/>
                  <a:pt x="654341" y="134224"/>
                </a:cubicBezTo>
                <a:cubicBezTo>
                  <a:pt x="664134" y="116597"/>
                  <a:pt x="668767" y="90267"/>
                  <a:pt x="687897" y="83890"/>
                </a:cubicBezTo>
                <a:cubicBezTo>
                  <a:pt x="779681" y="53295"/>
                  <a:pt x="640657" y="102089"/>
                  <a:pt x="738231" y="58723"/>
                </a:cubicBezTo>
                <a:cubicBezTo>
                  <a:pt x="759143" y="49429"/>
                  <a:pt x="797719" y="38979"/>
                  <a:pt x="822121" y="33556"/>
                </a:cubicBezTo>
                <a:cubicBezTo>
                  <a:pt x="836040" y="30463"/>
                  <a:pt x="850147" y="28260"/>
                  <a:pt x="864066" y="25167"/>
                </a:cubicBezTo>
                <a:cubicBezTo>
                  <a:pt x="875321" y="22666"/>
                  <a:pt x="886536" y="19945"/>
                  <a:pt x="897622" y="16778"/>
                </a:cubicBezTo>
                <a:cubicBezTo>
                  <a:pt x="906125" y="14349"/>
                  <a:pt x="914210" y="10534"/>
                  <a:pt x="922789" y="8389"/>
                </a:cubicBezTo>
                <a:cubicBezTo>
                  <a:pt x="936622" y="4931"/>
                  <a:pt x="950752" y="2796"/>
                  <a:pt x="964734" y="0"/>
                </a:cubicBezTo>
                <a:lnTo>
                  <a:pt x="1082180" y="16778"/>
                </a:lnTo>
                <a:cubicBezTo>
                  <a:pt x="1096264" y="19002"/>
                  <a:pt x="1110774" y="20160"/>
                  <a:pt x="1124125" y="25167"/>
                </a:cubicBezTo>
                <a:cubicBezTo>
                  <a:pt x="1140122" y="31166"/>
                  <a:pt x="1164568" y="55243"/>
                  <a:pt x="1174459" y="67112"/>
                </a:cubicBezTo>
                <a:cubicBezTo>
                  <a:pt x="1180914" y="74857"/>
                  <a:pt x="1184782" y="84534"/>
                  <a:pt x="1191237" y="92279"/>
                </a:cubicBezTo>
                <a:cubicBezTo>
                  <a:pt x="1210052" y="114857"/>
                  <a:pt x="1221280" y="115834"/>
                  <a:pt x="1233182" y="142613"/>
                </a:cubicBezTo>
                <a:cubicBezTo>
                  <a:pt x="1271726" y="229338"/>
                  <a:pt x="1225636" y="160515"/>
                  <a:pt x="1275127" y="226503"/>
                </a:cubicBezTo>
                <a:lnTo>
                  <a:pt x="1300294" y="302004"/>
                </a:lnTo>
                <a:cubicBezTo>
                  <a:pt x="1303090" y="310393"/>
                  <a:pt x="1306538" y="318592"/>
                  <a:pt x="1308683" y="327171"/>
                </a:cubicBezTo>
                <a:cubicBezTo>
                  <a:pt x="1311479" y="338356"/>
                  <a:pt x="1313759" y="349684"/>
                  <a:pt x="1317072" y="360727"/>
                </a:cubicBezTo>
                <a:cubicBezTo>
                  <a:pt x="1322154" y="377667"/>
                  <a:pt x="1333850" y="411061"/>
                  <a:pt x="1333850" y="411061"/>
                </a:cubicBezTo>
                <a:cubicBezTo>
                  <a:pt x="1328257" y="534099"/>
                  <a:pt x="1326518" y="657373"/>
                  <a:pt x="1317072" y="780176"/>
                </a:cubicBezTo>
                <a:cubicBezTo>
                  <a:pt x="1313585" y="825508"/>
                  <a:pt x="1294102" y="855276"/>
                  <a:pt x="1283516" y="897622"/>
                </a:cubicBezTo>
                <a:cubicBezTo>
                  <a:pt x="1280720" y="908807"/>
                  <a:pt x="1278440" y="920135"/>
                  <a:pt x="1275127" y="931178"/>
                </a:cubicBezTo>
                <a:cubicBezTo>
                  <a:pt x="1270045" y="948118"/>
                  <a:pt x="1262638" y="964354"/>
                  <a:pt x="1258349" y="981512"/>
                </a:cubicBezTo>
                <a:cubicBezTo>
                  <a:pt x="1245671" y="1032226"/>
                  <a:pt x="1253606" y="1004130"/>
                  <a:pt x="1233182" y="1065402"/>
                </a:cubicBezTo>
                <a:cubicBezTo>
                  <a:pt x="1230386" y="1073791"/>
                  <a:pt x="1226938" y="1081990"/>
                  <a:pt x="1224793" y="1090569"/>
                </a:cubicBezTo>
                <a:cubicBezTo>
                  <a:pt x="1221997" y="1101754"/>
                  <a:pt x="1220946" y="1113528"/>
                  <a:pt x="1216404" y="1124125"/>
                </a:cubicBezTo>
                <a:cubicBezTo>
                  <a:pt x="1212432" y="1133392"/>
                  <a:pt x="1204454" y="1140441"/>
                  <a:pt x="1199626" y="1149292"/>
                </a:cubicBezTo>
                <a:cubicBezTo>
                  <a:pt x="1113154" y="1307823"/>
                  <a:pt x="1191290" y="1163151"/>
                  <a:pt x="1157681" y="1241571"/>
                </a:cubicBezTo>
                <a:cubicBezTo>
                  <a:pt x="1135952" y="1292273"/>
                  <a:pt x="1148196" y="1258169"/>
                  <a:pt x="1124125" y="1300294"/>
                </a:cubicBezTo>
                <a:cubicBezTo>
                  <a:pt x="1117920" y="1311152"/>
                  <a:pt x="1113552" y="1322992"/>
                  <a:pt x="1107347" y="1333850"/>
                </a:cubicBezTo>
                <a:cubicBezTo>
                  <a:pt x="1102345" y="1342604"/>
                  <a:pt x="1095397" y="1350166"/>
                  <a:pt x="1090569" y="1359017"/>
                </a:cubicBezTo>
                <a:cubicBezTo>
                  <a:pt x="1078592" y="1380974"/>
                  <a:pt x="1064922" y="1402401"/>
                  <a:pt x="1057013" y="1426129"/>
                </a:cubicBezTo>
                <a:cubicBezTo>
                  <a:pt x="1051420" y="1442907"/>
                  <a:pt x="1048144" y="1460645"/>
                  <a:pt x="1040235" y="1476463"/>
                </a:cubicBezTo>
                <a:cubicBezTo>
                  <a:pt x="1034642" y="1487648"/>
                  <a:pt x="1028101" y="1498408"/>
                  <a:pt x="1023457" y="1510019"/>
                </a:cubicBezTo>
                <a:cubicBezTo>
                  <a:pt x="1016889" y="1526440"/>
                  <a:pt x="1016489" y="1545638"/>
                  <a:pt x="1006679" y="1560353"/>
                </a:cubicBezTo>
                <a:lnTo>
                  <a:pt x="973123" y="1610687"/>
                </a:lnTo>
                <a:cubicBezTo>
                  <a:pt x="970327" y="1621872"/>
                  <a:pt x="969890" y="1633930"/>
                  <a:pt x="964734" y="1644242"/>
                </a:cubicBezTo>
                <a:cubicBezTo>
                  <a:pt x="955716" y="1662278"/>
                  <a:pt x="931178" y="1694576"/>
                  <a:pt x="931178" y="1694576"/>
                </a:cubicBezTo>
                <a:cubicBezTo>
                  <a:pt x="907094" y="1790913"/>
                  <a:pt x="940771" y="1672192"/>
                  <a:pt x="906011" y="1753299"/>
                </a:cubicBezTo>
                <a:cubicBezTo>
                  <a:pt x="901469" y="1763896"/>
                  <a:pt x="901670" y="1776060"/>
                  <a:pt x="897622" y="1786855"/>
                </a:cubicBezTo>
                <a:cubicBezTo>
                  <a:pt x="884372" y="1822189"/>
                  <a:pt x="881307" y="1819948"/>
                  <a:pt x="855677" y="1845578"/>
                </a:cubicBezTo>
                <a:cubicBezTo>
                  <a:pt x="852881" y="1856763"/>
                  <a:pt x="851722" y="1868491"/>
                  <a:pt x="847288" y="1879134"/>
                </a:cubicBezTo>
                <a:cubicBezTo>
                  <a:pt x="837668" y="1902221"/>
                  <a:pt x="824917" y="1923875"/>
                  <a:pt x="813732" y="1946246"/>
                </a:cubicBezTo>
                <a:cubicBezTo>
                  <a:pt x="808139" y="1957431"/>
                  <a:pt x="800909" y="1967938"/>
                  <a:pt x="796954" y="1979802"/>
                </a:cubicBezTo>
                <a:cubicBezTo>
                  <a:pt x="768761" y="2064381"/>
                  <a:pt x="811777" y="1933188"/>
                  <a:pt x="780176" y="2038525"/>
                </a:cubicBezTo>
                <a:cubicBezTo>
                  <a:pt x="775094" y="2055465"/>
                  <a:pt x="773208" y="2074144"/>
                  <a:pt x="763398" y="2088859"/>
                </a:cubicBezTo>
                <a:cubicBezTo>
                  <a:pt x="757805" y="2097248"/>
                  <a:pt x="750715" y="2104813"/>
                  <a:pt x="746620" y="2114026"/>
                </a:cubicBezTo>
                <a:cubicBezTo>
                  <a:pt x="739885" y="2129179"/>
                  <a:pt x="725207" y="2177268"/>
                  <a:pt x="721453" y="2197916"/>
                </a:cubicBezTo>
                <a:cubicBezTo>
                  <a:pt x="717916" y="2217370"/>
                  <a:pt x="715860" y="2237065"/>
                  <a:pt x="713064" y="2256639"/>
                </a:cubicBezTo>
                <a:cubicBezTo>
                  <a:pt x="718657" y="2304177"/>
                  <a:pt x="723073" y="2351868"/>
                  <a:pt x="729842" y="2399252"/>
                </a:cubicBezTo>
                <a:cubicBezTo>
                  <a:pt x="733588" y="2425477"/>
                  <a:pt x="739791" y="2434072"/>
                  <a:pt x="746620" y="2457975"/>
                </a:cubicBezTo>
                <a:cubicBezTo>
                  <a:pt x="760163" y="2505375"/>
                  <a:pt x="746245" y="2478385"/>
                  <a:pt x="771787" y="2516698"/>
                </a:cubicBezTo>
                <a:cubicBezTo>
                  <a:pt x="774583" y="2527883"/>
                  <a:pt x="775634" y="2539656"/>
                  <a:pt x="780176" y="2550253"/>
                </a:cubicBezTo>
                <a:cubicBezTo>
                  <a:pt x="784148" y="2559520"/>
                  <a:pt x="791952" y="2566666"/>
                  <a:pt x="796954" y="2575420"/>
                </a:cubicBezTo>
                <a:cubicBezTo>
                  <a:pt x="803159" y="2586278"/>
                  <a:pt x="809341" y="2597267"/>
                  <a:pt x="813732" y="2608976"/>
                </a:cubicBezTo>
                <a:cubicBezTo>
                  <a:pt x="817780" y="2619771"/>
                  <a:pt x="816965" y="2632220"/>
                  <a:pt x="822121" y="2642532"/>
                </a:cubicBezTo>
                <a:cubicBezTo>
                  <a:pt x="831139" y="2660568"/>
                  <a:pt x="844492" y="2676088"/>
                  <a:pt x="855677" y="2692866"/>
                </a:cubicBezTo>
                <a:lnTo>
                  <a:pt x="872455" y="2718033"/>
                </a:lnTo>
                <a:cubicBezTo>
                  <a:pt x="878048" y="2726422"/>
                  <a:pt x="883184" y="2735134"/>
                  <a:pt x="889233" y="2743200"/>
                </a:cubicBezTo>
                <a:lnTo>
                  <a:pt x="914400" y="2776756"/>
                </a:lnTo>
                <a:cubicBezTo>
                  <a:pt x="932806" y="2850379"/>
                  <a:pt x="906575" y="2777433"/>
                  <a:pt x="947956" y="2827090"/>
                </a:cubicBezTo>
                <a:cubicBezTo>
                  <a:pt x="1000684" y="2890364"/>
                  <a:pt x="938155" y="2833361"/>
                  <a:pt x="973123" y="2885813"/>
                </a:cubicBezTo>
                <a:cubicBezTo>
                  <a:pt x="979704" y="2895684"/>
                  <a:pt x="990695" y="2901866"/>
                  <a:pt x="998290" y="2910980"/>
                </a:cubicBezTo>
                <a:cubicBezTo>
                  <a:pt x="1004745" y="2918725"/>
                  <a:pt x="1008613" y="2928402"/>
                  <a:pt x="1015068" y="2936147"/>
                </a:cubicBezTo>
                <a:cubicBezTo>
                  <a:pt x="1022663" y="2945261"/>
                  <a:pt x="1032640" y="2952200"/>
                  <a:pt x="1040235" y="2961314"/>
                </a:cubicBezTo>
                <a:cubicBezTo>
                  <a:pt x="1046690" y="2969059"/>
                  <a:pt x="1051153" y="2978277"/>
                  <a:pt x="1057013" y="2986481"/>
                </a:cubicBezTo>
                <a:cubicBezTo>
                  <a:pt x="1065140" y="2997858"/>
                  <a:pt x="1074162" y="3008583"/>
                  <a:pt x="1082180" y="3020037"/>
                </a:cubicBezTo>
                <a:cubicBezTo>
                  <a:pt x="1093744" y="3036557"/>
                  <a:pt x="1109359" y="3051241"/>
                  <a:pt x="1115736" y="3070371"/>
                </a:cubicBezTo>
                <a:cubicBezTo>
                  <a:pt x="1118532" y="3078760"/>
                  <a:pt x="1118601" y="3088633"/>
                  <a:pt x="1124125" y="3095538"/>
                </a:cubicBezTo>
                <a:cubicBezTo>
                  <a:pt x="1130423" y="3103411"/>
                  <a:pt x="1141547" y="3105861"/>
                  <a:pt x="1149292" y="3112316"/>
                </a:cubicBezTo>
                <a:cubicBezTo>
                  <a:pt x="1158406" y="3119911"/>
                  <a:pt x="1167563" y="3127829"/>
                  <a:pt x="1174459" y="3137483"/>
                </a:cubicBezTo>
                <a:cubicBezTo>
                  <a:pt x="1181728" y="3147659"/>
                  <a:pt x="1183968" y="3160863"/>
                  <a:pt x="1191237" y="3171039"/>
                </a:cubicBezTo>
                <a:cubicBezTo>
                  <a:pt x="1198133" y="3180693"/>
                  <a:pt x="1209120" y="3186841"/>
                  <a:pt x="1216404" y="3196206"/>
                </a:cubicBezTo>
                <a:cubicBezTo>
                  <a:pt x="1286644" y="3286514"/>
                  <a:pt x="1217991" y="3214571"/>
                  <a:pt x="1275127" y="3271707"/>
                </a:cubicBezTo>
                <a:cubicBezTo>
                  <a:pt x="1289105" y="3313642"/>
                  <a:pt x="1276364" y="3284259"/>
                  <a:pt x="1308683" y="3330430"/>
                </a:cubicBezTo>
                <a:cubicBezTo>
                  <a:pt x="1326028" y="3355209"/>
                  <a:pt x="1342239" y="3380764"/>
                  <a:pt x="1359017" y="3405931"/>
                </a:cubicBezTo>
                <a:cubicBezTo>
                  <a:pt x="1364609" y="3414320"/>
                  <a:pt x="1368665" y="3423969"/>
                  <a:pt x="1375794" y="3431098"/>
                </a:cubicBezTo>
                <a:lnTo>
                  <a:pt x="1400961" y="3456264"/>
                </a:lnTo>
                <a:cubicBezTo>
                  <a:pt x="1403757" y="3464653"/>
                  <a:pt x="1405395" y="3473522"/>
                  <a:pt x="1409350" y="3481431"/>
                </a:cubicBezTo>
                <a:cubicBezTo>
                  <a:pt x="1415483" y="3493698"/>
                  <a:pt x="1445595" y="3532554"/>
                  <a:pt x="1451295" y="3540154"/>
                </a:cubicBezTo>
                <a:cubicBezTo>
                  <a:pt x="1471261" y="3600053"/>
                  <a:pt x="1458263" y="3575773"/>
                  <a:pt x="1484851" y="3615655"/>
                </a:cubicBezTo>
                <a:cubicBezTo>
                  <a:pt x="1487647" y="3626840"/>
                  <a:pt x="1490073" y="3638125"/>
                  <a:pt x="1493240" y="3649211"/>
                </a:cubicBezTo>
                <a:cubicBezTo>
                  <a:pt x="1495669" y="3657714"/>
                  <a:pt x="1501850" y="3665538"/>
                  <a:pt x="1501629" y="3674378"/>
                </a:cubicBezTo>
                <a:cubicBezTo>
                  <a:pt x="1499039" y="3777961"/>
                  <a:pt x="1494448" y="3881601"/>
                  <a:pt x="1484851" y="3984771"/>
                </a:cubicBezTo>
                <a:cubicBezTo>
                  <a:pt x="1479313" y="4044306"/>
                  <a:pt x="1474563" y="4025502"/>
                  <a:pt x="1442906" y="4051883"/>
                </a:cubicBezTo>
                <a:cubicBezTo>
                  <a:pt x="1433792" y="4059478"/>
                  <a:pt x="1428110" y="4071288"/>
                  <a:pt x="1417739" y="4077050"/>
                </a:cubicBezTo>
                <a:cubicBezTo>
                  <a:pt x="1402279" y="4085639"/>
                  <a:pt x="1384184" y="4088235"/>
                  <a:pt x="1367406" y="4093828"/>
                </a:cubicBezTo>
                <a:lnTo>
                  <a:pt x="1342239" y="4102217"/>
                </a:lnTo>
                <a:cubicBezTo>
                  <a:pt x="1333850" y="4105013"/>
                  <a:pt x="1325743" y="4108872"/>
                  <a:pt x="1317072" y="4110606"/>
                </a:cubicBezTo>
                <a:cubicBezTo>
                  <a:pt x="1303090" y="4113402"/>
                  <a:pt x="1288883" y="4115243"/>
                  <a:pt x="1275127" y="4118995"/>
                </a:cubicBezTo>
                <a:cubicBezTo>
                  <a:pt x="1262140" y="4122537"/>
                  <a:pt x="1210473" y="4142489"/>
                  <a:pt x="1191237" y="4144162"/>
                </a:cubicBezTo>
                <a:cubicBezTo>
                  <a:pt x="1138233" y="4148771"/>
                  <a:pt x="1084976" y="4149755"/>
                  <a:pt x="1031846" y="4152551"/>
                </a:cubicBezTo>
                <a:cubicBezTo>
                  <a:pt x="992697" y="4146958"/>
                  <a:pt x="953178" y="4143529"/>
                  <a:pt x="914400" y="4135773"/>
                </a:cubicBezTo>
                <a:cubicBezTo>
                  <a:pt x="826089" y="4118111"/>
                  <a:pt x="865464" y="4103615"/>
                  <a:pt x="847288" y="409382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2060659389"/>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50131" y="3096597"/>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(C, 15)</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(C, 17), (F, 18), (E, 21), (D, 24)</a:t>
            </a:r>
          </a:p>
          <a:p>
            <a:endParaRPr lang="en-US" dirty="0">
              <a:solidFill>
                <a:schemeClr val="bg1"/>
              </a:solidFill>
            </a:endParaRPr>
          </a:p>
        </p:txBody>
      </p:sp>
    </p:spTree>
    <p:extLst>
      <p:ext uri="{BB962C8B-B14F-4D97-AF65-F5344CB8AC3E}">
        <p14:creationId xmlns:p14="http://schemas.microsoft.com/office/powerpoint/2010/main" val="34748946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470A44F-4644-4F7F-90D5-F8A2C7C4A862}"/>
              </a:ext>
            </a:extLst>
          </p:cNvPr>
          <p:cNvSpPr/>
          <p:nvPr/>
        </p:nvSpPr>
        <p:spPr>
          <a:xfrm>
            <a:off x="3657600" y="1577130"/>
            <a:ext cx="1501634" cy="4152551"/>
          </a:xfrm>
          <a:custGeom>
            <a:avLst/>
            <a:gdLst>
              <a:gd name="connsiteX0" fmla="*/ 847288 w 1501634"/>
              <a:gd name="connsiteY0" fmla="*/ 4093828 h 4152551"/>
              <a:gd name="connsiteX1" fmla="*/ 805343 w 1501634"/>
              <a:gd name="connsiteY1" fmla="*/ 4077050 h 4152551"/>
              <a:gd name="connsiteX2" fmla="*/ 721453 w 1501634"/>
              <a:gd name="connsiteY2" fmla="*/ 3976382 h 4152551"/>
              <a:gd name="connsiteX3" fmla="*/ 671119 w 1501634"/>
              <a:gd name="connsiteY3" fmla="*/ 3926048 h 4152551"/>
              <a:gd name="connsiteX4" fmla="*/ 645952 w 1501634"/>
              <a:gd name="connsiteY4" fmla="*/ 3900881 h 4152551"/>
              <a:gd name="connsiteX5" fmla="*/ 629174 w 1501634"/>
              <a:gd name="connsiteY5" fmla="*/ 3867325 h 4152551"/>
              <a:gd name="connsiteX6" fmla="*/ 578840 w 1501634"/>
              <a:gd name="connsiteY6" fmla="*/ 3816991 h 4152551"/>
              <a:gd name="connsiteX7" fmla="*/ 511728 w 1501634"/>
              <a:gd name="connsiteY7" fmla="*/ 3733101 h 4152551"/>
              <a:gd name="connsiteX8" fmla="*/ 486561 w 1501634"/>
              <a:gd name="connsiteY8" fmla="*/ 3716323 h 4152551"/>
              <a:gd name="connsiteX9" fmla="*/ 469783 w 1501634"/>
              <a:gd name="connsiteY9" fmla="*/ 3691156 h 4152551"/>
              <a:gd name="connsiteX10" fmla="*/ 419450 w 1501634"/>
              <a:gd name="connsiteY10" fmla="*/ 3640822 h 4152551"/>
              <a:gd name="connsiteX11" fmla="*/ 369116 w 1501634"/>
              <a:gd name="connsiteY11" fmla="*/ 3590488 h 4152551"/>
              <a:gd name="connsiteX12" fmla="*/ 343949 w 1501634"/>
              <a:gd name="connsiteY12" fmla="*/ 3565321 h 4152551"/>
              <a:gd name="connsiteX13" fmla="*/ 318782 w 1501634"/>
              <a:gd name="connsiteY13" fmla="*/ 3540154 h 4152551"/>
              <a:gd name="connsiteX14" fmla="*/ 310393 w 1501634"/>
              <a:gd name="connsiteY14" fmla="*/ 3514987 h 4152551"/>
              <a:gd name="connsiteX15" fmla="*/ 276837 w 1501634"/>
              <a:gd name="connsiteY15" fmla="*/ 3464653 h 4152551"/>
              <a:gd name="connsiteX16" fmla="*/ 260059 w 1501634"/>
              <a:gd name="connsiteY16" fmla="*/ 3439487 h 4152551"/>
              <a:gd name="connsiteX17" fmla="*/ 218114 w 1501634"/>
              <a:gd name="connsiteY17" fmla="*/ 3380764 h 4152551"/>
              <a:gd name="connsiteX18" fmla="*/ 192947 w 1501634"/>
              <a:gd name="connsiteY18" fmla="*/ 3330430 h 4152551"/>
              <a:gd name="connsiteX19" fmla="*/ 184558 w 1501634"/>
              <a:gd name="connsiteY19" fmla="*/ 3305263 h 4152551"/>
              <a:gd name="connsiteX20" fmla="*/ 167780 w 1501634"/>
              <a:gd name="connsiteY20" fmla="*/ 3280096 h 4152551"/>
              <a:gd name="connsiteX21" fmla="*/ 151002 w 1501634"/>
              <a:gd name="connsiteY21" fmla="*/ 3229762 h 4152551"/>
              <a:gd name="connsiteX22" fmla="*/ 117446 w 1501634"/>
              <a:gd name="connsiteY22" fmla="*/ 3179428 h 4152551"/>
              <a:gd name="connsiteX23" fmla="*/ 100668 w 1501634"/>
              <a:gd name="connsiteY23" fmla="*/ 3129094 h 4152551"/>
              <a:gd name="connsiteX24" fmla="*/ 92279 w 1501634"/>
              <a:gd name="connsiteY24" fmla="*/ 3103927 h 4152551"/>
              <a:gd name="connsiteX25" fmla="*/ 58723 w 1501634"/>
              <a:gd name="connsiteY25" fmla="*/ 3028426 h 4152551"/>
              <a:gd name="connsiteX26" fmla="*/ 16778 w 1501634"/>
              <a:gd name="connsiteY26" fmla="*/ 2902591 h 4152551"/>
              <a:gd name="connsiteX27" fmla="*/ 8389 w 1501634"/>
              <a:gd name="connsiteY27" fmla="*/ 2877424 h 4152551"/>
              <a:gd name="connsiteX28" fmla="*/ 0 w 1501634"/>
              <a:gd name="connsiteY28" fmla="*/ 2852257 h 4152551"/>
              <a:gd name="connsiteX29" fmla="*/ 16778 w 1501634"/>
              <a:gd name="connsiteY29" fmla="*/ 2457975 h 4152551"/>
              <a:gd name="connsiteX30" fmla="*/ 33556 w 1501634"/>
              <a:gd name="connsiteY30" fmla="*/ 2231472 h 4152551"/>
              <a:gd name="connsiteX31" fmla="*/ 41945 w 1501634"/>
              <a:gd name="connsiteY31" fmla="*/ 2172749 h 4152551"/>
              <a:gd name="connsiteX32" fmla="*/ 50334 w 1501634"/>
              <a:gd name="connsiteY32" fmla="*/ 2038525 h 4152551"/>
              <a:gd name="connsiteX33" fmla="*/ 58723 w 1501634"/>
              <a:gd name="connsiteY33" fmla="*/ 1988191 h 4152551"/>
              <a:gd name="connsiteX34" fmla="*/ 67112 w 1501634"/>
              <a:gd name="connsiteY34" fmla="*/ 1929468 h 4152551"/>
              <a:gd name="connsiteX35" fmla="*/ 75501 w 1501634"/>
              <a:gd name="connsiteY35" fmla="*/ 1887523 h 4152551"/>
              <a:gd name="connsiteX36" fmla="*/ 83890 w 1501634"/>
              <a:gd name="connsiteY36" fmla="*/ 1828800 h 4152551"/>
              <a:gd name="connsiteX37" fmla="*/ 100668 w 1501634"/>
              <a:gd name="connsiteY37" fmla="*/ 1778466 h 4152551"/>
              <a:gd name="connsiteX38" fmla="*/ 109057 w 1501634"/>
              <a:gd name="connsiteY38" fmla="*/ 1753299 h 4152551"/>
              <a:gd name="connsiteX39" fmla="*/ 125835 w 1501634"/>
              <a:gd name="connsiteY39" fmla="*/ 1677798 h 4152551"/>
              <a:gd name="connsiteX40" fmla="*/ 134224 w 1501634"/>
              <a:gd name="connsiteY40" fmla="*/ 1652631 h 4152551"/>
              <a:gd name="connsiteX41" fmla="*/ 142613 w 1501634"/>
              <a:gd name="connsiteY41" fmla="*/ 1619076 h 4152551"/>
              <a:gd name="connsiteX42" fmla="*/ 151002 w 1501634"/>
              <a:gd name="connsiteY42" fmla="*/ 1593909 h 4152551"/>
              <a:gd name="connsiteX43" fmla="*/ 159391 w 1501634"/>
              <a:gd name="connsiteY43" fmla="*/ 1551964 h 4152551"/>
              <a:gd name="connsiteX44" fmla="*/ 176169 w 1501634"/>
              <a:gd name="connsiteY44" fmla="*/ 1501630 h 4152551"/>
              <a:gd name="connsiteX45" fmla="*/ 184558 w 1501634"/>
              <a:gd name="connsiteY45" fmla="*/ 1476463 h 4152551"/>
              <a:gd name="connsiteX46" fmla="*/ 192947 w 1501634"/>
              <a:gd name="connsiteY46" fmla="*/ 1451296 h 4152551"/>
              <a:gd name="connsiteX47" fmla="*/ 201336 w 1501634"/>
              <a:gd name="connsiteY47" fmla="*/ 1384184 h 4152551"/>
              <a:gd name="connsiteX48" fmla="*/ 218114 w 1501634"/>
              <a:gd name="connsiteY48" fmla="*/ 1333850 h 4152551"/>
              <a:gd name="connsiteX49" fmla="*/ 234892 w 1501634"/>
              <a:gd name="connsiteY49" fmla="*/ 1283516 h 4152551"/>
              <a:gd name="connsiteX50" fmla="*/ 243281 w 1501634"/>
              <a:gd name="connsiteY50" fmla="*/ 1258349 h 4152551"/>
              <a:gd name="connsiteX51" fmla="*/ 251670 w 1501634"/>
              <a:gd name="connsiteY51" fmla="*/ 1224793 h 4152551"/>
              <a:gd name="connsiteX52" fmla="*/ 276837 w 1501634"/>
              <a:gd name="connsiteY52" fmla="*/ 1174459 h 4152551"/>
              <a:gd name="connsiteX53" fmla="*/ 285226 w 1501634"/>
              <a:gd name="connsiteY53" fmla="*/ 1132514 h 4152551"/>
              <a:gd name="connsiteX54" fmla="*/ 293615 w 1501634"/>
              <a:gd name="connsiteY54" fmla="*/ 1107347 h 4152551"/>
              <a:gd name="connsiteX55" fmla="*/ 302004 w 1501634"/>
              <a:gd name="connsiteY55" fmla="*/ 1073791 h 4152551"/>
              <a:gd name="connsiteX56" fmla="*/ 318782 w 1501634"/>
              <a:gd name="connsiteY56" fmla="*/ 1040235 h 4152551"/>
              <a:gd name="connsiteX57" fmla="*/ 327171 w 1501634"/>
              <a:gd name="connsiteY57" fmla="*/ 1006679 h 4152551"/>
              <a:gd name="connsiteX58" fmla="*/ 343949 w 1501634"/>
              <a:gd name="connsiteY58" fmla="*/ 956345 h 4152551"/>
              <a:gd name="connsiteX59" fmla="*/ 360727 w 1501634"/>
              <a:gd name="connsiteY59" fmla="*/ 906011 h 4152551"/>
              <a:gd name="connsiteX60" fmla="*/ 369116 w 1501634"/>
              <a:gd name="connsiteY60" fmla="*/ 880844 h 4152551"/>
              <a:gd name="connsiteX61" fmla="*/ 385894 w 1501634"/>
              <a:gd name="connsiteY61" fmla="*/ 855677 h 4152551"/>
              <a:gd name="connsiteX62" fmla="*/ 419450 w 1501634"/>
              <a:gd name="connsiteY62" fmla="*/ 738231 h 4152551"/>
              <a:gd name="connsiteX63" fmla="*/ 469783 w 1501634"/>
              <a:gd name="connsiteY63" fmla="*/ 587230 h 4152551"/>
              <a:gd name="connsiteX64" fmla="*/ 503339 w 1501634"/>
              <a:gd name="connsiteY64" fmla="*/ 486562 h 4152551"/>
              <a:gd name="connsiteX65" fmla="*/ 511728 w 1501634"/>
              <a:gd name="connsiteY65" fmla="*/ 461395 h 4152551"/>
              <a:gd name="connsiteX66" fmla="*/ 520117 w 1501634"/>
              <a:gd name="connsiteY66" fmla="*/ 436228 h 4152551"/>
              <a:gd name="connsiteX67" fmla="*/ 536895 w 1501634"/>
              <a:gd name="connsiteY67" fmla="*/ 411061 h 4152551"/>
              <a:gd name="connsiteX68" fmla="*/ 553673 w 1501634"/>
              <a:gd name="connsiteY68" fmla="*/ 360727 h 4152551"/>
              <a:gd name="connsiteX69" fmla="*/ 570451 w 1501634"/>
              <a:gd name="connsiteY69" fmla="*/ 310393 h 4152551"/>
              <a:gd name="connsiteX70" fmla="*/ 578840 w 1501634"/>
              <a:gd name="connsiteY70" fmla="*/ 285226 h 4152551"/>
              <a:gd name="connsiteX71" fmla="*/ 587229 w 1501634"/>
              <a:gd name="connsiteY71" fmla="*/ 260059 h 4152551"/>
              <a:gd name="connsiteX72" fmla="*/ 612396 w 1501634"/>
              <a:gd name="connsiteY72" fmla="*/ 234892 h 4152551"/>
              <a:gd name="connsiteX73" fmla="*/ 645952 w 1501634"/>
              <a:gd name="connsiteY73" fmla="*/ 159391 h 4152551"/>
              <a:gd name="connsiteX74" fmla="*/ 654341 w 1501634"/>
              <a:gd name="connsiteY74" fmla="*/ 134224 h 4152551"/>
              <a:gd name="connsiteX75" fmla="*/ 687897 w 1501634"/>
              <a:gd name="connsiteY75" fmla="*/ 83890 h 4152551"/>
              <a:gd name="connsiteX76" fmla="*/ 738231 w 1501634"/>
              <a:gd name="connsiteY76" fmla="*/ 58723 h 4152551"/>
              <a:gd name="connsiteX77" fmla="*/ 822121 w 1501634"/>
              <a:gd name="connsiteY77" fmla="*/ 33556 h 4152551"/>
              <a:gd name="connsiteX78" fmla="*/ 864066 w 1501634"/>
              <a:gd name="connsiteY78" fmla="*/ 25167 h 4152551"/>
              <a:gd name="connsiteX79" fmla="*/ 897622 w 1501634"/>
              <a:gd name="connsiteY79" fmla="*/ 16778 h 4152551"/>
              <a:gd name="connsiteX80" fmla="*/ 922789 w 1501634"/>
              <a:gd name="connsiteY80" fmla="*/ 8389 h 4152551"/>
              <a:gd name="connsiteX81" fmla="*/ 964734 w 1501634"/>
              <a:gd name="connsiteY81" fmla="*/ 0 h 4152551"/>
              <a:gd name="connsiteX82" fmla="*/ 1082180 w 1501634"/>
              <a:gd name="connsiteY82" fmla="*/ 16778 h 4152551"/>
              <a:gd name="connsiteX83" fmla="*/ 1124125 w 1501634"/>
              <a:gd name="connsiteY83" fmla="*/ 25167 h 4152551"/>
              <a:gd name="connsiteX84" fmla="*/ 1174459 w 1501634"/>
              <a:gd name="connsiteY84" fmla="*/ 67112 h 4152551"/>
              <a:gd name="connsiteX85" fmla="*/ 1191237 w 1501634"/>
              <a:gd name="connsiteY85" fmla="*/ 92279 h 4152551"/>
              <a:gd name="connsiteX86" fmla="*/ 1233182 w 1501634"/>
              <a:gd name="connsiteY86" fmla="*/ 142613 h 4152551"/>
              <a:gd name="connsiteX87" fmla="*/ 1275127 w 1501634"/>
              <a:gd name="connsiteY87" fmla="*/ 226503 h 4152551"/>
              <a:gd name="connsiteX88" fmla="*/ 1300294 w 1501634"/>
              <a:gd name="connsiteY88" fmla="*/ 302004 h 4152551"/>
              <a:gd name="connsiteX89" fmla="*/ 1308683 w 1501634"/>
              <a:gd name="connsiteY89" fmla="*/ 327171 h 4152551"/>
              <a:gd name="connsiteX90" fmla="*/ 1317072 w 1501634"/>
              <a:gd name="connsiteY90" fmla="*/ 360727 h 4152551"/>
              <a:gd name="connsiteX91" fmla="*/ 1333850 w 1501634"/>
              <a:gd name="connsiteY91" fmla="*/ 411061 h 4152551"/>
              <a:gd name="connsiteX92" fmla="*/ 1317072 w 1501634"/>
              <a:gd name="connsiteY92" fmla="*/ 780176 h 4152551"/>
              <a:gd name="connsiteX93" fmla="*/ 1283516 w 1501634"/>
              <a:gd name="connsiteY93" fmla="*/ 897622 h 4152551"/>
              <a:gd name="connsiteX94" fmla="*/ 1275127 w 1501634"/>
              <a:gd name="connsiteY94" fmla="*/ 931178 h 4152551"/>
              <a:gd name="connsiteX95" fmla="*/ 1258349 w 1501634"/>
              <a:gd name="connsiteY95" fmla="*/ 981512 h 4152551"/>
              <a:gd name="connsiteX96" fmla="*/ 1233182 w 1501634"/>
              <a:gd name="connsiteY96" fmla="*/ 1065402 h 4152551"/>
              <a:gd name="connsiteX97" fmla="*/ 1224793 w 1501634"/>
              <a:gd name="connsiteY97" fmla="*/ 1090569 h 4152551"/>
              <a:gd name="connsiteX98" fmla="*/ 1216404 w 1501634"/>
              <a:gd name="connsiteY98" fmla="*/ 1124125 h 4152551"/>
              <a:gd name="connsiteX99" fmla="*/ 1199626 w 1501634"/>
              <a:gd name="connsiteY99" fmla="*/ 1149292 h 4152551"/>
              <a:gd name="connsiteX100" fmla="*/ 1157681 w 1501634"/>
              <a:gd name="connsiteY100" fmla="*/ 1241571 h 4152551"/>
              <a:gd name="connsiteX101" fmla="*/ 1124125 w 1501634"/>
              <a:gd name="connsiteY101" fmla="*/ 1300294 h 4152551"/>
              <a:gd name="connsiteX102" fmla="*/ 1107347 w 1501634"/>
              <a:gd name="connsiteY102" fmla="*/ 1333850 h 4152551"/>
              <a:gd name="connsiteX103" fmla="*/ 1090569 w 1501634"/>
              <a:gd name="connsiteY103" fmla="*/ 1359017 h 4152551"/>
              <a:gd name="connsiteX104" fmla="*/ 1057013 w 1501634"/>
              <a:gd name="connsiteY104" fmla="*/ 1426129 h 4152551"/>
              <a:gd name="connsiteX105" fmla="*/ 1040235 w 1501634"/>
              <a:gd name="connsiteY105" fmla="*/ 1476463 h 4152551"/>
              <a:gd name="connsiteX106" fmla="*/ 1023457 w 1501634"/>
              <a:gd name="connsiteY106" fmla="*/ 1510019 h 4152551"/>
              <a:gd name="connsiteX107" fmla="*/ 1006679 w 1501634"/>
              <a:gd name="connsiteY107" fmla="*/ 1560353 h 4152551"/>
              <a:gd name="connsiteX108" fmla="*/ 973123 w 1501634"/>
              <a:gd name="connsiteY108" fmla="*/ 1610687 h 4152551"/>
              <a:gd name="connsiteX109" fmla="*/ 964734 w 1501634"/>
              <a:gd name="connsiteY109" fmla="*/ 1644242 h 4152551"/>
              <a:gd name="connsiteX110" fmla="*/ 931178 w 1501634"/>
              <a:gd name="connsiteY110" fmla="*/ 1694576 h 4152551"/>
              <a:gd name="connsiteX111" fmla="*/ 906011 w 1501634"/>
              <a:gd name="connsiteY111" fmla="*/ 1753299 h 4152551"/>
              <a:gd name="connsiteX112" fmla="*/ 897622 w 1501634"/>
              <a:gd name="connsiteY112" fmla="*/ 1786855 h 4152551"/>
              <a:gd name="connsiteX113" fmla="*/ 855677 w 1501634"/>
              <a:gd name="connsiteY113" fmla="*/ 1845578 h 4152551"/>
              <a:gd name="connsiteX114" fmla="*/ 847288 w 1501634"/>
              <a:gd name="connsiteY114" fmla="*/ 1879134 h 4152551"/>
              <a:gd name="connsiteX115" fmla="*/ 813732 w 1501634"/>
              <a:gd name="connsiteY115" fmla="*/ 1946246 h 4152551"/>
              <a:gd name="connsiteX116" fmla="*/ 796954 w 1501634"/>
              <a:gd name="connsiteY116" fmla="*/ 1979802 h 4152551"/>
              <a:gd name="connsiteX117" fmla="*/ 780176 w 1501634"/>
              <a:gd name="connsiteY117" fmla="*/ 2038525 h 4152551"/>
              <a:gd name="connsiteX118" fmla="*/ 763398 w 1501634"/>
              <a:gd name="connsiteY118" fmla="*/ 2088859 h 4152551"/>
              <a:gd name="connsiteX119" fmla="*/ 746620 w 1501634"/>
              <a:gd name="connsiteY119" fmla="*/ 2114026 h 4152551"/>
              <a:gd name="connsiteX120" fmla="*/ 721453 w 1501634"/>
              <a:gd name="connsiteY120" fmla="*/ 2197916 h 4152551"/>
              <a:gd name="connsiteX121" fmla="*/ 713064 w 1501634"/>
              <a:gd name="connsiteY121" fmla="*/ 2256639 h 4152551"/>
              <a:gd name="connsiteX122" fmla="*/ 729842 w 1501634"/>
              <a:gd name="connsiteY122" fmla="*/ 2399252 h 4152551"/>
              <a:gd name="connsiteX123" fmla="*/ 746620 w 1501634"/>
              <a:gd name="connsiteY123" fmla="*/ 2457975 h 4152551"/>
              <a:gd name="connsiteX124" fmla="*/ 771787 w 1501634"/>
              <a:gd name="connsiteY124" fmla="*/ 2516698 h 4152551"/>
              <a:gd name="connsiteX125" fmla="*/ 780176 w 1501634"/>
              <a:gd name="connsiteY125" fmla="*/ 2550253 h 4152551"/>
              <a:gd name="connsiteX126" fmla="*/ 796954 w 1501634"/>
              <a:gd name="connsiteY126" fmla="*/ 2575420 h 4152551"/>
              <a:gd name="connsiteX127" fmla="*/ 813732 w 1501634"/>
              <a:gd name="connsiteY127" fmla="*/ 2608976 h 4152551"/>
              <a:gd name="connsiteX128" fmla="*/ 822121 w 1501634"/>
              <a:gd name="connsiteY128" fmla="*/ 2642532 h 4152551"/>
              <a:gd name="connsiteX129" fmla="*/ 855677 w 1501634"/>
              <a:gd name="connsiteY129" fmla="*/ 2692866 h 4152551"/>
              <a:gd name="connsiteX130" fmla="*/ 872455 w 1501634"/>
              <a:gd name="connsiteY130" fmla="*/ 2718033 h 4152551"/>
              <a:gd name="connsiteX131" fmla="*/ 889233 w 1501634"/>
              <a:gd name="connsiteY131" fmla="*/ 2743200 h 4152551"/>
              <a:gd name="connsiteX132" fmla="*/ 914400 w 1501634"/>
              <a:gd name="connsiteY132" fmla="*/ 2776756 h 4152551"/>
              <a:gd name="connsiteX133" fmla="*/ 947956 w 1501634"/>
              <a:gd name="connsiteY133" fmla="*/ 2827090 h 4152551"/>
              <a:gd name="connsiteX134" fmla="*/ 973123 w 1501634"/>
              <a:gd name="connsiteY134" fmla="*/ 2885813 h 4152551"/>
              <a:gd name="connsiteX135" fmla="*/ 998290 w 1501634"/>
              <a:gd name="connsiteY135" fmla="*/ 2910980 h 4152551"/>
              <a:gd name="connsiteX136" fmla="*/ 1015068 w 1501634"/>
              <a:gd name="connsiteY136" fmla="*/ 2936147 h 4152551"/>
              <a:gd name="connsiteX137" fmla="*/ 1040235 w 1501634"/>
              <a:gd name="connsiteY137" fmla="*/ 2961314 h 4152551"/>
              <a:gd name="connsiteX138" fmla="*/ 1057013 w 1501634"/>
              <a:gd name="connsiteY138" fmla="*/ 2986481 h 4152551"/>
              <a:gd name="connsiteX139" fmla="*/ 1082180 w 1501634"/>
              <a:gd name="connsiteY139" fmla="*/ 3020037 h 4152551"/>
              <a:gd name="connsiteX140" fmla="*/ 1115736 w 1501634"/>
              <a:gd name="connsiteY140" fmla="*/ 3070371 h 4152551"/>
              <a:gd name="connsiteX141" fmla="*/ 1124125 w 1501634"/>
              <a:gd name="connsiteY141" fmla="*/ 3095538 h 4152551"/>
              <a:gd name="connsiteX142" fmla="*/ 1149292 w 1501634"/>
              <a:gd name="connsiteY142" fmla="*/ 3112316 h 4152551"/>
              <a:gd name="connsiteX143" fmla="*/ 1174459 w 1501634"/>
              <a:gd name="connsiteY143" fmla="*/ 3137483 h 4152551"/>
              <a:gd name="connsiteX144" fmla="*/ 1191237 w 1501634"/>
              <a:gd name="connsiteY144" fmla="*/ 3171039 h 4152551"/>
              <a:gd name="connsiteX145" fmla="*/ 1216404 w 1501634"/>
              <a:gd name="connsiteY145" fmla="*/ 3196206 h 4152551"/>
              <a:gd name="connsiteX146" fmla="*/ 1275127 w 1501634"/>
              <a:gd name="connsiteY146" fmla="*/ 3271707 h 4152551"/>
              <a:gd name="connsiteX147" fmla="*/ 1308683 w 1501634"/>
              <a:gd name="connsiteY147" fmla="*/ 3330430 h 4152551"/>
              <a:gd name="connsiteX148" fmla="*/ 1359017 w 1501634"/>
              <a:gd name="connsiteY148" fmla="*/ 3405931 h 4152551"/>
              <a:gd name="connsiteX149" fmla="*/ 1375794 w 1501634"/>
              <a:gd name="connsiteY149" fmla="*/ 3431098 h 4152551"/>
              <a:gd name="connsiteX150" fmla="*/ 1400961 w 1501634"/>
              <a:gd name="connsiteY150" fmla="*/ 3456264 h 4152551"/>
              <a:gd name="connsiteX151" fmla="*/ 1409350 w 1501634"/>
              <a:gd name="connsiteY151" fmla="*/ 3481431 h 4152551"/>
              <a:gd name="connsiteX152" fmla="*/ 1451295 w 1501634"/>
              <a:gd name="connsiteY152" fmla="*/ 3540154 h 4152551"/>
              <a:gd name="connsiteX153" fmla="*/ 1484851 w 1501634"/>
              <a:gd name="connsiteY153" fmla="*/ 3615655 h 4152551"/>
              <a:gd name="connsiteX154" fmla="*/ 1493240 w 1501634"/>
              <a:gd name="connsiteY154" fmla="*/ 3649211 h 4152551"/>
              <a:gd name="connsiteX155" fmla="*/ 1501629 w 1501634"/>
              <a:gd name="connsiteY155" fmla="*/ 3674378 h 4152551"/>
              <a:gd name="connsiteX156" fmla="*/ 1484851 w 1501634"/>
              <a:gd name="connsiteY156" fmla="*/ 3984771 h 4152551"/>
              <a:gd name="connsiteX157" fmla="*/ 1442906 w 1501634"/>
              <a:gd name="connsiteY157" fmla="*/ 4051883 h 4152551"/>
              <a:gd name="connsiteX158" fmla="*/ 1417739 w 1501634"/>
              <a:gd name="connsiteY158" fmla="*/ 4077050 h 4152551"/>
              <a:gd name="connsiteX159" fmla="*/ 1367406 w 1501634"/>
              <a:gd name="connsiteY159" fmla="*/ 4093828 h 4152551"/>
              <a:gd name="connsiteX160" fmla="*/ 1342239 w 1501634"/>
              <a:gd name="connsiteY160" fmla="*/ 4102217 h 4152551"/>
              <a:gd name="connsiteX161" fmla="*/ 1317072 w 1501634"/>
              <a:gd name="connsiteY161" fmla="*/ 4110606 h 4152551"/>
              <a:gd name="connsiteX162" fmla="*/ 1275127 w 1501634"/>
              <a:gd name="connsiteY162" fmla="*/ 4118995 h 4152551"/>
              <a:gd name="connsiteX163" fmla="*/ 1191237 w 1501634"/>
              <a:gd name="connsiteY163" fmla="*/ 4144162 h 4152551"/>
              <a:gd name="connsiteX164" fmla="*/ 1031846 w 1501634"/>
              <a:gd name="connsiteY164" fmla="*/ 4152551 h 4152551"/>
              <a:gd name="connsiteX165" fmla="*/ 914400 w 1501634"/>
              <a:gd name="connsiteY165" fmla="*/ 4135773 h 4152551"/>
              <a:gd name="connsiteX166" fmla="*/ 847288 w 1501634"/>
              <a:gd name="connsiteY166" fmla="*/ 4093828 h 41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501634" h="4152551">
                <a:moveTo>
                  <a:pt x="847288" y="4093828"/>
                </a:moveTo>
                <a:cubicBezTo>
                  <a:pt x="829112" y="4084041"/>
                  <a:pt x="817522" y="4085907"/>
                  <a:pt x="805343" y="4077050"/>
                </a:cubicBezTo>
                <a:cubicBezTo>
                  <a:pt x="704560" y="4003753"/>
                  <a:pt x="798927" y="4053856"/>
                  <a:pt x="721453" y="3976382"/>
                </a:cubicBezTo>
                <a:lnTo>
                  <a:pt x="671119" y="3926048"/>
                </a:lnTo>
                <a:cubicBezTo>
                  <a:pt x="662730" y="3917659"/>
                  <a:pt x="651258" y="3911492"/>
                  <a:pt x="645952" y="3900881"/>
                </a:cubicBezTo>
                <a:cubicBezTo>
                  <a:pt x="640359" y="3889696"/>
                  <a:pt x="636986" y="3877090"/>
                  <a:pt x="629174" y="3867325"/>
                </a:cubicBezTo>
                <a:cubicBezTo>
                  <a:pt x="614351" y="3848797"/>
                  <a:pt x="592002" y="3836734"/>
                  <a:pt x="578840" y="3816991"/>
                </a:cubicBezTo>
                <a:cubicBezTo>
                  <a:pt x="550054" y="3773813"/>
                  <a:pt x="548917" y="3764977"/>
                  <a:pt x="511728" y="3733101"/>
                </a:cubicBezTo>
                <a:cubicBezTo>
                  <a:pt x="504073" y="3726540"/>
                  <a:pt x="494950" y="3721916"/>
                  <a:pt x="486561" y="3716323"/>
                </a:cubicBezTo>
                <a:cubicBezTo>
                  <a:pt x="480968" y="3707934"/>
                  <a:pt x="476481" y="3698692"/>
                  <a:pt x="469783" y="3691156"/>
                </a:cubicBezTo>
                <a:cubicBezTo>
                  <a:pt x="454019" y="3673422"/>
                  <a:pt x="436228" y="3657600"/>
                  <a:pt x="419450" y="3640822"/>
                </a:cubicBezTo>
                <a:lnTo>
                  <a:pt x="369116" y="3590488"/>
                </a:lnTo>
                <a:lnTo>
                  <a:pt x="343949" y="3565321"/>
                </a:lnTo>
                <a:lnTo>
                  <a:pt x="318782" y="3540154"/>
                </a:lnTo>
                <a:cubicBezTo>
                  <a:pt x="315986" y="3531765"/>
                  <a:pt x="314687" y="3522717"/>
                  <a:pt x="310393" y="3514987"/>
                </a:cubicBezTo>
                <a:cubicBezTo>
                  <a:pt x="300600" y="3497360"/>
                  <a:pt x="288022" y="3481431"/>
                  <a:pt x="276837" y="3464653"/>
                </a:cubicBezTo>
                <a:cubicBezTo>
                  <a:pt x="271244" y="3456264"/>
                  <a:pt x="264568" y="3448505"/>
                  <a:pt x="260059" y="3439487"/>
                </a:cubicBezTo>
                <a:cubicBezTo>
                  <a:pt x="237975" y="3395320"/>
                  <a:pt x="252124" y="3414774"/>
                  <a:pt x="218114" y="3380764"/>
                </a:cubicBezTo>
                <a:cubicBezTo>
                  <a:pt x="197028" y="3317506"/>
                  <a:pt x="225472" y="3395479"/>
                  <a:pt x="192947" y="3330430"/>
                </a:cubicBezTo>
                <a:cubicBezTo>
                  <a:pt x="188992" y="3322521"/>
                  <a:pt x="188513" y="3313172"/>
                  <a:pt x="184558" y="3305263"/>
                </a:cubicBezTo>
                <a:cubicBezTo>
                  <a:pt x="180049" y="3296245"/>
                  <a:pt x="171875" y="3289309"/>
                  <a:pt x="167780" y="3280096"/>
                </a:cubicBezTo>
                <a:cubicBezTo>
                  <a:pt x="160597" y="3263935"/>
                  <a:pt x="160812" y="3244477"/>
                  <a:pt x="151002" y="3229762"/>
                </a:cubicBezTo>
                <a:cubicBezTo>
                  <a:pt x="139817" y="3212984"/>
                  <a:pt x="123823" y="3198558"/>
                  <a:pt x="117446" y="3179428"/>
                </a:cubicBezTo>
                <a:lnTo>
                  <a:pt x="100668" y="3129094"/>
                </a:lnTo>
                <a:cubicBezTo>
                  <a:pt x="97872" y="3120705"/>
                  <a:pt x="97184" y="3111285"/>
                  <a:pt x="92279" y="3103927"/>
                </a:cubicBezTo>
                <a:cubicBezTo>
                  <a:pt x="65691" y="3064045"/>
                  <a:pt x="78689" y="3088325"/>
                  <a:pt x="58723" y="3028426"/>
                </a:cubicBezTo>
                <a:lnTo>
                  <a:pt x="16778" y="2902591"/>
                </a:lnTo>
                <a:lnTo>
                  <a:pt x="8389" y="2877424"/>
                </a:lnTo>
                <a:lnTo>
                  <a:pt x="0" y="2852257"/>
                </a:lnTo>
                <a:cubicBezTo>
                  <a:pt x="5593" y="2720830"/>
                  <a:pt x="10420" y="2589368"/>
                  <a:pt x="16778" y="2457975"/>
                </a:cubicBezTo>
                <a:cubicBezTo>
                  <a:pt x="18693" y="2418407"/>
                  <a:pt x="28656" y="2278022"/>
                  <a:pt x="33556" y="2231472"/>
                </a:cubicBezTo>
                <a:cubicBezTo>
                  <a:pt x="35626" y="2211808"/>
                  <a:pt x="39149" y="2192323"/>
                  <a:pt x="41945" y="2172749"/>
                </a:cubicBezTo>
                <a:cubicBezTo>
                  <a:pt x="44741" y="2128008"/>
                  <a:pt x="46275" y="2083170"/>
                  <a:pt x="50334" y="2038525"/>
                </a:cubicBezTo>
                <a:cubicBezTo>
                  <a:pt x="51874" y="2021585"/>
                  <a:pt x="56137" y="2005003"/>
                  <a:pt x="58723" y="1988191"/>
                </a:cubicBezTo>
                <a:cubicBezTo>
                  <a:pt x="61730" y="1968648"/>
                  <a:pt x="63861" y="1948972"/>
                  <a:pt x="67112" y="1929468"/>
                </a:cubicBezTo>
                <a:cubicBezTo>
                  <a:pt x="69456" y="1915403"/>
                  <a:pt x="73157" y="1901588"/>
                  <a:pt x="75501" y="1887523"/>
                </a:cubicBezTo>
                <a:cubicBezTo>
                  <a:pt x="78752" y="1868019"/>
                  <a:pt x="79444" y="1848067"/>
                  <a:pt x="83890" y="1828800"/>
                </a:cubicBezTo>
                <a:cubicBezTo>
                  <a:pt x="87867" y="1811567"/>
                  <a:pt x="95075" y="1795244"/>
                  <a:pt x="100668" y="1778466"/>
                </a:cubicBezTo>
                <a:cubicBezTo>
                  <a:pt x="103464" y="1770077"/>
                  <a:pt x="107323" y="1761970"/>
                  <a:pt x="109057" y="1753299"/>
                </a:cubicBezTo>
                <a:cubicBezTo>
                  <a:pt x="114823" y="1724467"/>
                  <a:pt x="117937" y="1705441"/>
                  <a:pt x="125835" y="1677798"/>
                </a:cubicBezTo>
                <a:cubicBezTo>
                  <a:pt x="128264" y="1669295"/>
                  <a:pt x="131795" y="1661134"/>
                  <a:pt x="134224" y="1652631"/>
                </a:cubicBezTo>
                <a:cubicBezTo>
                  <a:pt x="137391" y="1641545"/>
                  <a:pt x="139446" y="1630162"/>
                  <a:pt x="142613" y="1619076"/>
                </a:cubicBezTo>
                <a:cubicBezTo>
                  <a:pt x="145042" y="1610573"/>
                  <a:pt x="148857" y="1602488"/>
                  <a:pt x="151002" y="1593909"/>
                </a:cubicBezTo>
                <a:cubicBezTo>
                  <a:pt x="154460" y="1580076"/>
                  <a:pt x="155639" y="1565720"/>
                  <a:pt x="159391" y="1551964"/>
                </a:cubicBezTo>
                <a:cubicBezTo>
                  <a:pt x="164044" y="1534902"/>
                  <a:pt x="170576" y="1518408"/>
                  <a:pt x="176169" y="1501630"/>
                </a:cubicBezTo>
                <a:lnTo>
                  <a:pt x="184558" y="1476463"/>
                </a:lnTo>
                <a:lnTo>
                  <a:pt x="192947" y="1451296"/>
                </a:lnTo>
                <a:cubicBezTo>
                  <a:pt x="195743" y="1428925"/>
                  <a:pt x="196612" y="1406228"/>
                  <a:pt x="201336" y="1384184"/>
                </a:cubicBezTo>
                <a:cubicBezTo>
                  <a:pt x="205042" y="1366891"/>
                  <a:pt x="212521" y="1350628"/>
                  <a:pt x="218114" y="1333850"/>
                </a:cubicBezTo>
                <a:lnTo>
                  <a:pt x="234892" y="1283516"/>
                </a:lnTo>
                <a:cubicBezTo>
                  <a:pt x="237688" y="1275127"/>
                  <a:pt x="241136" y="1266928"/>
                  <a:pt x="243281" y="1258349"/>
                </a:cubicBezTo>
                <a:cubicBezTo>
                  <a:pt x="246077" y="1247164"/>
                  <a:pt x="247128" y="1235390"/>
                  <a:pt x="251670" y="1224793"/>
                </a:cubicBezTo>
                <a:cubicBezTo>
                  <a:pt x="276275" y="1167382"/>
                  <a:pt x="262697" y="1231017"/>
                  <a:pt x="276837" y="1174459"/>
                </a:cubicBezTo>
                <a:cubicBezTo>
                  <a:pt x="280295" y="1160626"/>
                  <a:pt x="281768" y="1146347"/>
                  <a:pt x="285226" y="1132514"/>
                </a:cubicBezTo>
                <a:cubicBezTo>
                  <a:pt x="287371" y="1123935"/>
                  <a:pt x="291186" y="1115850"/>
                  <a:pt x="293615" y="1107347"/>
                </a:cubicBezTo>
                <a:cubicBezTo>
                  <a:pt x="296782" y="1096261"/>
                  <a:pt x="297956" y="1084586"/>
                  <a:pt x="302004" y="1073791"/>
                </a:cubicBezTo>
                <a:cubicBezTo>
                  <a:pt x="306395" y="1062082"/>
                  <a:pt x="314391" y="1051944"/>
                  <a:pt x="318782" y="1040235"/>
                </a:cubicBezTo>
                <a:cubicBezTo>
                  <a:pt x="322830" y="1029440"/>
                  <a:pt x="323858" y="1017722"/>
                  <a:pt x="327171" y="1006679"/>
                </a:cubicBezTo>
                <a:cubicBezTo>
                  <a:pt x="332253" y="989739"/>
                  <a:pt x="338356" y="973123"/>
                  <a:pt x="343949" y="956345"/>
                </a:cubicBezTo>
                <a:lnTo>
                  <a:pt x="360727" y="906011"/>
                </a:lnTo>
                <a:cubicBezTo>
                  <a:pt x="363523" y="897622"/>
                  <a:pt x="364211" y="888202"/>
                  <a:pt x="369116" y="880844"/>
                </a:cubicBezTo>
                <a:cubicBezTo>
                  <a:pt x="374709" y="872455"/>
                  <a:pt x="381799" y="864890"/>
                  <a:pt x="385894" y="855677"/>
                </a:cubicBezTo>
                <a:cubicBezTo>
                  <a:pt x="407439" y="807201"/>
                  <a:pt x="401675" y="791556"/>
                  <a:pt x="419450" y="738231"/>
                </a:cubicBezTo>
                <a:lnTo>
                  <a:pt x="469783" y="587230"/>
                </a:lnTo>
                <a:lnTo>
                  <a:pt x="503339" y="486562"/>
                </a:lnTo>
                <a:lnTo>
                  <a:pt x="511728" y="461395"/>
                </a:lnTo>
                <a:cubicBezTo>
                  <a:pt x="514524" y="453006"/>
                  <a:pt x="515212" y="443586"/>
                  <a:pt x="520117" y="436228"/>
                </a:cubicBezTo>
                <a:cubicBezTo>
                  <a:pt x="525710" y="427839"/>
                  <a:pt x="532800" y="420274"/>
                  <a:pt x="536895" y="411061"/>
                </a:cubicBezTo>
                <a:cubicBezTo>
                  <a:pt x="544078" y="394900"/>
                  <a:pt x="548080" y="377505"/>
                  <a:pt x="553673" y="360727"/>
                </a:cubicBezTo>
                <a:lnTo>
                  <a:pt x="570451" y="310393"/>
                </a:lnTo>
                <a:lnTo>
                  <a:pt x="578840" y="285226"/>
                </a:lnTo>
                <a:cubicBezTo>
                  <a:pt x="581636" y="276837"/>
                  <a:pt x="580976" y="266312"/>
                  <a:pt x="587229" y="260059"/>
                </a:cubicBezTo>
                <a:lnTo>
                  <a:pt x="612396" y="234892"/>
                </a:lnTo>
                <a:cubicBezTo>
                  <a:pt x="655682" y="105035"/>
                  <a:pt x="606070" y="239156"/>
                  <a:pt x="645952" y="159391"/>
                </a:cubicBezTo>
                <a:cubicBezTo>
                  <a:pt x="649907" y="151482"/>
                  <a:pt x="650047" y="141954"/>
                  <a:pt x="654341" y="134224"/>
                </a:cubicBezTo>
                <a:cubicBezTo>
                  <a:pt x="664134" y="116597"/>
                  <a:pt x="668767" y="90267"/>
                  <a:pt x="687897" y="83890"/>
                </a:cubicBezTo>
                <a:cubicBezTo>
                  <a:pt x="779681" y="53295"/>
                  <a:pt x="640657" y="102089"/>
                  <a:pt x="738231" y="58723"/>
                </a:cubicBezTo>
                <a:cubicBezTo>
                  <a:pt x="759143" y="49429"/>
                  <a:pt x="797719" y="38979"/>
                  <a:pt x="822121" y="33556"/>
                </a:cubicBezTo>
                <a:cubicBezTo>
                  <a:pt x="836040" y="30463"/>
                  <a:pt x="850147" y="28260"/>
                  <a:pt x="864066" y="25167"/>
                </a:cubicBezTo>
                <a:cubicBezTo>
                  <a:pt x="875321" y="22666"/>
                  <a:pt x="886536" y="19945"/>
                  <a:pt x="897622" y="16778"/>
                </a:cubicBezTo>
                <a:cubicBezTo>
                  <a:pt x="906125" y="14349"/>
                  <a:pt x="914210" y="10534"/>
                  <a:pt x="922789" y="8389"/>
                </a:cubicBezTo>
                <a:cubicBezTo>
                  <a:pt x="936622" y="4931"/>
                  <a:pt x="950752" y="2796"/>
                  <a:pt x="964734" y="0"/>
                </a:cubicBezTo>
                <a:lnTo>
                  <a:pt x="1082180" y="16778"/>
                </a:lnTo>
                <a:cubicBezTo>
                  <a:pt x="1096264" y="19002"/>
                  <a:pt x="1110774" y="20160"/>
                  <a:pt x="1124125" y="25167"/>
                </a:cubicBezTo>
                <a:cubicBezTo>
                  <a:pt x="1140122" y="31166"/>
                  <a:pt x="1164568" y="55243"/>
                  <a:pt x="1174459" y="67112"/>
                </a:cubicBezTo>
                <a:cubicBezTo>
                  <a:pt x="1180914" y="74857"/>
                  <a:pt x="1184782" y="84534"/>
                  <a:pt x="1191237" y="92279"/>
                </a:cubicBezTo>
                <a:cubicBezTo>
                  <a:pt x="1210052" y="114857"/>
                  <a:pt x="1221280" y="115834"/>
                  <a:pt x="1233182" y="142613"/>
                </a:cubicBezTo>
                <a:cubicBezTo>
                  <a:pt x="1271726" y="229338"/>
                  <a:pt x="1225636" y="160515"/>
                  <a:pt x="1275127" y="226503"/>
                </a:cubicBezTo>
                <a:lnTo>
                  <a:pt x="1300294" y="302004"/>
                </a:lnTo>
                <a:cubicBezTo>
                  <a:pt x="1303090" y="310393"/>
                  <a:pt x="1306538" y="318592"/>
                  <a:pt x="1308683" y="327171"/>
                </a:cubicBezTo>
                <a:cubicBezTo>
                  <a:pt x="1311479" y="338356"/>
                  <a:pt x="1313759" y="349684"/>
                  <a:pt x="1317072" y="360727"/>
                </a:cubicBezTo>
                <a:cubicBezTo>
                  <a:pt x="1322154" y="377667"/>
                  <a:pt x="1333850" y="411061"/>
                  <a:pt x="1333850" y="411061"/>
                </a:cubicBezTo>
                <a:cubicBezTo>
                  <a:pt x="1328257" y="534099"/>
                  <a:pt x="1326518" y="657373"/>
                  <a:pt x="1317072" y="780176"/>
                </a:cubicBezTo>
                <a:cubicBezTo>
                  <a:pt x="1313585" y="825508"/>
                  <a:pt x="1294102" y="855276"/>
                  <a:pt x="1283516" y="897622"/>
                </a:cubicBezTo>
                <a:cubicBezTo>
                  <a:pt x="1280720" y="908807"/>
                  <a:pt x="1278440" y="920135"/>
                  <a:pt x="1275127" y="931178"/>
                </a:cubicBezTo>
                <a:cubicBezTo>
                  <a:pt x="1270045" y="948118"/>
                  <a:pt x="1262638" y="964354"/>
                  <a:pt x="1258349" y="981512"/>
                </a:cubicBezTo>
                <a:cubicBezTo>
                  <a:pt x="1245671" y="1032226"/>
                  <a:pt x="1253606" y="1004130"/>
                  <a:pt x="1233182" y="1065402"/>
                </a:cubicBezTo>
                <a:cubicBezTo>
                  <a:pt x="1230386" y="1073791"/>
                  <a:pt x="1226938" y="1081990"/>
                  <a:pt x="1224793" y="1090569"/>
                </a:cubicBezTo>
                <a:cubicBezTo>
                  <a:pt x="1221997" y="1101754"/>
                  <a:pt x="1220946" y="1113528"/>
                  <a:pt x="1216404" y="1124125"/>
                </a:cubicBezTo>
                <a:cubicBezTo>
                  <a:pt x="1212432" y="1133392"/>
                  <a:pt x="1204454" y="1140441"/>
                  <a:pt x="1199626" y="1149292"/>
                </a:cubicBezTo>
                <a:cubicBezTo>
                  <a:pt x="1113154" y="1307823"/>
                  <a:pt x="1191290" y="1163151"/>
                  <a:pt x="1157681" y="1241571"/>
                </a:cubicBezTo>
                <a:cubicBezTo>
                  <a:pt x="1135952" y="1292273"/>
                  <a:pt x="1148196" y="1258169"/>
                  <a:pt x="1124125" y="1300294"/>
                </a:cubicBezTo>
                <a:cubicBezTo>
                  <a:pt x="1117920" y="1311152"/>
                  <a:pt x="1113552" y="1322992"/>
                  <a:pt x="1107347" y="1333850"/>
                </a:cubicBezTo>
                <a:cubicBezTo>
                  <a:pt x="1102345" y="1342604"/>
                  <a:pt x="1095397" y="1350166"/>
                  <a:pt x="1090569" y="1359017"/>
                </a:cubicBezTo>
                <a:cubicBezTo>
                  <a:pt x="1078592" y="1380974"/>
                  <a:pt x="1064922" y="1402401"/>
                  <a:pt x="1057013" y="1426129"/>
                </a:cubicBezTo>
                <a:cubicBezTo>
                  <a:pt x="1051420" y="1442907"/>
                  <a:pt x="1048144" y="1460645"/>
                  <a:pt x="1040235" y="1476463"/>
                </a:cubicBezTo>
                <a:cubicBezTo>
                  <a:pt x="1034642" y="1487648"/>
                  <a:pt x="1028101" y="1498408"/>
                  <a:pt x="1023457" y="1510019"/>
                </a:cubicBezTo>
                <a:cubicBezTo>
                  <a:pt x="1016889" y="1526440"/>
                  <a:pt x="1016489" y="1545638"/>
                  <a:pt x="1006679" y="1560353"/>
                </a:cubicBezTo>
                <a:lnTo>
                  <a:pt x="973123" y="1610687"/>
                </a:lnTo>
                <a:cubicBezTo>
                  <a:pt x="970327" y="1621872"/>
                  <a:pt x="969890" y="1633930"/>
                  <a:pt x="964734" y="1644242"/>
                </a:cubicBezTo>
                <a:cubicBezTo>
                  <a:pt x="955716" y="1662278"/>
                  <a:pt x="931178" y="1694576"/>
                  <a:pt x="931178" y="1694576"/>
                </a:cubicBezTo>
                <a:cubicBezTo>
                  <a:pt x="907094" y="1790913"/>
                  <a:pt x="940771" y="1672192"/>
                  <a:pt x="906011" y="1753299"/>
                </a:cubicBezTo>
                <a:cubicBezTo>
                  <a:pt x="901469" y="1763896"/>
                  <a:pt x="901670" y="1776060"/>
                  <a:pt x="897622" y="1786855"/>
                </a:cubicBezTo>
                <a:cubicBezTo>
                  <a:pt x="884372" y="1822189"/>
                  <a:pt x="881307" y="1819948"/>
                  <a:pt x="855677" y="1845578"/>
                </a:cubicBezTo>
                <a:cubicBezTo>
                  <a:pt x="852881" y="1856763"/>
                  <a:pt x="851722" y="1868491"/>
                  <a:pt x="847288" y="1879134"/>
                </a:cubicBezTo>
                <a:cubicBezTo>
                  <a:pt x="837668" y="1902221"/>
                  <a:pt x="824917" y="1923875"/>
                  <a:pt x="813732" y="1946246"/>
                </a:cubicBezTo>
                <a:cubicBezTo>
                  <a:pt x="808139" y="1957431"/>
                  <a:pt x="800909" y="1967938"/>
                  <a:pt x="796954" y="1979802"/>
                </a:cubicBezTo>
                <a:cubicBezTo>
                  <a:pt x="768761" y="2064381"/>
                  <a:pt x="811777" y="1933188"/>
                  <a:pt x="780176" y="2038525"/>
                </a:cubicBezTo>
                <a:cubicBezTo>
                  <a:pt x="775094" y="2055465"/>
                  <a:pt x="773208" y="2074144"/>
                  <a:pt x="763398" y="2088859"/>
                </a:cubicBezTo>
                <a:cubicBezTo>
                  <a:pt x="757805" y="2097248"/>
                  <a:pt x="750715" y="2104813"/>
                  <a:pt x="746620" y="2114026"/>
                </a:cubicBezTo>
                <a:cubicBezTo>
                  <a:pt x="739885" y="2129179"/>
                  <a:pt x="725207" y="2177268"/>
                  <a:pt x="721453" y="2197916"/>
                </a:cubicBezTo>
                <a:cubicBezTo>
                  <a:pt x="717916" y="2217370"/>
                  <a:pt x="715860" y="2237065"/>
                  <a:pt x="713064" y="2256639"/>
                </a:cubicBezTo>
                <a:cubicBezTo>
                  <a:pt x="718657" y="2304177"/>
                  <a:pt x="723073" y="2351868"/>
                  <a:pt x="729842" y="2399252"/>
                </a:cubicBezTo>
                <a:cubicBezTo>
                  <a:pt x="733588" y="2425477"/>
                  <a:pt x="739791" y="2434072"/>
                  <a:pt x="746620" y="2457975"/>
                </a:cubicBezTo>
                <a:cubicBezTo>
                  <a:pt x="760163" y="2505375"/>
                  <a:pt x="746245" y="2478385"/>
                  <a:pt x="771787" y="2516698"/>
                </a:cubicBezTo>
                <a:cubicBezTo>
                  <a:pt x="774583" y="2527883"/>
                  <a:pt x="775634" y="2539656"/>
                  <a:pt x="780176" y="2550253"/>
                </a:cubicBezTo>
                <a:cubicBezTo>
                  <a:pt x="784148" y="2559520"/>
                  <a:pt x="791952" y="2566666"/>
                  <a:pt x="796954" y="2575420"/>
                </a:cubicBezTo>
                <a:cubicBezTo>
                  <a:pt x="803159" y="2586278"/>
                  <a:pt x="809341" y="2597267"/>
                  <a:pt x="813732" y="2608976"/>
                </a:cubicBezTo>
                <a:cubicBezTo>
                  <a:pt x="817780" y="2619771"/>
                  <a:pt x="816965" y="2632220"/>
                  <a:pt x="822121" y="2642532"/>
                </a:cubicBezTo>
                <a:cubicBezTo>
                  <a:pt x="831139" y="2660568"/>
                  <a:pt x="844492" y="2676088"/>
                  <a:pt x="855677" y="2692866"/>
                </a:cubicBezTo>
                <a:lnTo>
                  <a:pt x="872455" y="2718033"/>
                </a:lnTo>
                <a:cubicBezTo>
                  <a:pt x="878048" y="2726422"/>
                  <a:pt x="883184" y="2735134"/>
                  <a:pt x="889233" y="2743200"/>
                </a:cubicBezTo>
                <a:lnTo>
                  <a:pt x="914400" y="2776756"/>
                </a:lnTo>
                <a:cubicBezTo>
                  <a:pt x="932806" y="2850379"/>
                  <a:pt x="906575" y="2777433"/>
                  <a:pt x="947956" y="2827090"/>
                </a:cubicBezTo>
                <a:cubicBezTo>
                  <a:pt x="1000684" y="2890364"/>
                  <a:pt x="938155" y="2833361"/>
                  <a:pt x="973123" y="2885813"/>
                </a:cubicBezTo>
                <a:cubicBezTo>
                  <a:pt x="979704" y="2895684"/>
                  <a:pt x="990695" y="2901866"/>
                  <a:pt x="998290" y="2910980"/>
                </a:cubicBezTo>
                <a:cubicBezTo>
                  <a:pt x="1004745" y="2918725"/>
                  <a:pt x="1008613" y="2928402"/>
                  <a:pt x="1015068" y="2936147"/>
                </a:cubicBezTo>
                <a:cubicBezTo>
                  <a:pt x="1022663" y="2945261"/>
                  <a:pt x="1032640" y="2952200"/>
                  <a:pt x="1040235" y="2961314"/>
                </a:cubicBezTo>
                <a:cubicBezTo>
                  <a:pt x="1046690" y="2969059"/>
                  <a:pt x="1051153" y="2978277"/>
                  <a:pt x="1057013" y="2986481"/>
                </a:cubicBezTo>
                <a:cubicBezTo>
                  <a:pt x="1065140" y="2997858"/>
                  <a:pt x="1074162" y="3008583"/>
                  <a:pt x="1082180" y="3020037"/>
                </a:cubicBezTo>
                <a:cubicBezTo>
                  <a:pt x="1093744" y="3036557"/>
                  <a:pt x="1109359" y="3051241"/>
                  <a:pt x="1115736" y="3070371"/>
                </a:cubicBezTo>
                <a:cubicBezTo>
                  <a:pt x="1118532" y="3078760"/>
                  <a:pt x="1118601" y="3088633"/>
                  <a:pt x="1124125" y="3095538"/>
                </a:cubicBezTo>
                <a:cubicBezTo>
                  <a:pt x="1130423" y="3103411"/>
                  <a:pt x="1141547" y="3105861"/>
                  <a:pt x="1149292" y="3112316"/>
                </a:cubicBezTo>
                <a:cubicBezTo>
                  <a:pt x="1158406" y="3119911"/>
                  <a:pt x="1167563" y="3127829"/>
                  <a:pt x="1174459" y="3137483"/>
                </a:cubicBezTo>
                <a:cubicBezTo>
                  <a:pt x="1181728" y="3147659"/>
                  <a:pt x="1183968" y="3160863"/>
                  <a:pt x="1191237" y="3171039"/>
                </a:cubicBezTo>
                <a:cubicBezTo>
                  <a:pt x="1198133" y="3180693"/>
                  <a:pt x="1209120" y="3186841"/>
                  <a:pt x="1216404" y="3196206"/>
                </a:cubicBezTo>
                <a:cubicBezTo>
                  <a:pt x="1286644" y="3286514"/>
                  <a:pt x="1217991" y="3214571"/>
                  <a:pt x="1275127" y="3271707"/>
                </a:cubicBezTo>
                <a:cubicBezTo>
                  <a:pt x="1289105" y="3313642"/>
                  <a:pt x="1276364" y="3284259"/>
                  <a:pt x="1308683" y="3330430"/>
                </a:cubicBezTo>
                <a:cubicBezTo>
                  <a:pt x="1326028" y="3355209"/>
                  <a:pt x="1342239" y="3380764"/>
                  <a:pt x="1359017" y="3405931"/>
                </a:cubicBezTo>
                <a:cubicBezTo>
                  <a:pt x="1364609" y="3414320"/>
                  <a:pt x="1368665" y="3423969"/>
                  <a:pt x="1375794" y="3431098"/>
                </a:cubicBezTo>
                <a:lnTo>
                  <a:pt x="1400961" y="3456264"/>
                </a:lnTo>
                <a:cubicBezTo>
                  <a:pt x="1403757" y="3464653"/>
                  <a:pt x="1405395" y="3473522"/>
                  <a:pt x="1409350" y="3481431"/>
                </a:cubicBezTo>
                <a:cubicBezTo>
                  <a:pt x="1415483" y="3493698"/>
                  <a:pt x="1445595" y="3532554"/>
                  <a:pt x="1451295" y="3540154"/>
                </a:cubicBezTo>
                <a:cubicBezTo>
                  <a:pt x="1471261" y="3600053"/>
                  <a:pt x="1458263" y="3575773"/>
                  <a:pt x="1484851" y="3615655"/>
                </a:cubicBezTo>
                <a:cubicBezTo>
                  <a:pt x="1487647" y="3626840"/>
                  <a:pt x="1490073" y="3638125"/>
                  <a:pt x="1493240" y="3649211"/>
                </a:cubicBezTo>
                <a:cubicBezTo>
                  <a:pt x="1495669" y="3657714"/>
                  <a:pt x="1501850" y="3665538"/>
                  <a:pt x="1501629" y="3674378"/>
                </a:cubicBezTo>
                <a:cubicBezTo>
                  <a:pt x="1499039" y="3777961"/>
                  <a:pt x="1494448" y="3881601"/>
                  <a:pt x="1484851" y="3984771"/>
                </a:cubicBezTo>
                <a:cubicBezTo>
                  <a:pt x="1479313" y="4044306"/>
                  <a:pt x="1474563" y="4025502"/>
                  <a:pt x="1442906" y="4051883"/>
                </a:cubicBezTo>
                <a:cubicBezTo>
                  <a:pt x="1433792" y="4059478"/>
                  <a:pt x="1428110" y="4071288"/>
                  <a:pt x="1417739" y="4077050"/>
                </a:cubicBezTo>
                <a:cubicBezTo>
                  <a:pt x="1402279" y="4085639"/>
                  <a:pt x="1384184" y="4088235"/>
                  <a:pt x="1367406" y="4093828"/>
                </a:cubicBezTo>
                <a:lnTo>
                  <a:pt x="1342239" y="4102217"/>
                </a:lnTo>
                <a:cubicBezTo>
                  <a:pt x="1333850" y="4105013"/>
                  <a:pt x="1325743" y="4108872"/>
                  <a:pt x="1317072" y="4110606"/>
                </a:cubicBezTo>
                <a:cubicBezTo>
                  <a:pt x="1303090" y="4113402"/>
                  <a:pt x="1288883" y="4115243"/>
                  <a:pt x="1275127" y="4118995"/>
                </a:cubicBezTo>
                <a:cubicBezTo>
                  <a:pt x="1262140" y="4122537"/>
                  <a:pt x="1210473" y="4142489"/>
                  <a:pt x="1191237" y="4144162"/>
                </a:cubicBezTo>
                <a:cubicBezTo>
                  <a:pt x="1138233" y="4148771"/>
                  <a:pt x="1084976" y="4149755"/>
                  <a:pt x="1031846" y="4152551"/>
                </a:cubicBezTo>
                <a:cubicBezTo>
                  <a:pt x="992697" y="4146958"/>
                  <a:pt x="953178" y="4143529"/>
                  <a:pt x="914400" y="4135773"/>
                </a:cubicBezTo>
                <a:cubicBezTo>
                  <a:pt x="826089" y="4118111"/>
                  <a:pt x="865464" y="4103615"/>
                  <a:pt x="847288" y="409382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33837" y="189523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(C, 17)</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(F, 18), (E, 21), (D, 24)</a:t>
            </a:r>
          </a:p>
          <a:p>
            <a:endParaRPr lang="en-US" dirty="0">
              <a:solidFill>
                <a:schemeClr val="bg1"/>
              </a:solidFill>
            </a:endParaRPr>
          </a:p>
        </p:txBody>
      </p:sp>
    </p:spTree>
    <p:extLst>
      <p:ext uri="{BB962C8B-B14F-4D97-AF65-F5344CB8AC3E}">
        <p14:creationId xmlns:p14="http://schemas.microsoft.com/office/powerpoint/2010/main" val="4006418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470A44F-4644-4F7F-90D5-F8A2C7C4A862}"/>
              </a:ext>
            </a:extLst>
          </p:cNvPr>
          <p:cNvSpPr/>
          <p:nvPr/>
        </p:nvSpPr>
        <p:spPr>
          <a:xfrm>
            <a:off x="3657600" y="1577130"/>
            <a:ext cx="1501634" cy="4152551"/>
          </a:xfrm>
          <a:custGeom>
            <a:avLst/>
            <a:gdLst>
              <a:gd name="connsiteX0" fmla="*/ 847288 w 1501634"/>
              <a:gd name="connsiteY0" fmla="*/ 4093828 h 4152551"/>
              <a:gd name="connsiteX1" fmla="*/ 805343 w 1501634"/>
              <a:gd name="connsiteY1" fmla="*/ 4077050 h 4152551"/>
              <a:gd name="connsiteX2" fmla="*/ 721453 w 1501634"/>
              <a:gd name="connsiteY2" fmla="*/ 3976382 h 4152551"/>
              <a:gd name="connsiteX3" fmla="*/ 671119 w 1501634"/>
              <a:gd name="connsiteY3" fmla="*/ 3926048 h 4152551"/>
              <a:gd name="connsiteX4" fmla="*/ 645952 w 1501634"/>
              <a:gd name="connsiteY4" fmla="*/ 3900881 h 4152551"/>
              <a:gd name="connsiteX5" fmla="*/ 629174 w 1501634"/>
              <a:gd name="connsiteY5" fmla="*/ 3867325 h 4152551"/>
              <a:gd name="connsiteX6" fmla="*/ 578840 w 1501634"/>
              <a:gd name="connsiteY6" fmla="*/ 3816991 h 4152551"/>
              <a:gd name="connsiteX7" fmla="*/ 511728 w 1501634"/>
              <a:gd name="connsiteY7" fmla="*/ 3733101 h 4152551"/>
              <a:gd name="connsiteX8" fmla="*/ 486561 w 1501634"/>
              <a:gd name="connsiteY8" fmla="*/ 3716323 h 4152551"/>
              <a:gd name="connsiteX9" fmla="*/ 469783 w 1501634"/>
              <a:gd name="connsiteY9" fmla="*/ 3691156 h 4152551"/>
              <a:gd name="connsiteX10" fmla="*/ 419450 w 1501634"/>
              <a:gd name="connsiteY10" fmla="*/ 3640822 h 4152551"/>
              <a:gd name="connsiteX11" fmla="*/ 369116 w 1501634"/>
              <a:gd name="connsiteY11" fmla="*/ 3590488 h 4152551"/>
              <a:gd name="connsiteX12" fmla="*/ 343949 w 1501634"/>
              <a:gd name="connsiteY12" fmla="*/ 3565321 h 4152551"/>
              <a:gd name="connsiteX13" fmla="*/ 318782 w 1501634"/>
              <a:gd name="connsiteY13" fmla="*/ 3540154 h 4152551"/>
              <a:gd name="connsiteX14" fmla="*/ 310393 w 1501634"/>
              <a:gd name="connsiteY14" fmla="*/ 3514987 h 4152551"/>
              <a:gd name="connsiteX15" fmla="*/ 276837 w 1501634"/>
              <a:gd name="connsiteY15" fmla="*/ 3464653 h 4152551"/>
              <a:gd name="connsiteX16" fmla="*/ 260059 w 1501634"/>
              <a:gd name="connsiteY16" fmla="*/ 3439487 h 4152551"/>
              <a:gd name="connsiteX17" fmla="*/ 218114 w 1501634"/>
              <a:gd name="connsiteY17" fmla="*/ 3380764 h 4152551"/>
              <a:gd name="connsiteX18" fmla="*/ 192947 w 1501634"/>
              <a:gd name="connsiteY18" fmla="*/ 3330430 h 4152551"/>
              <a:gd name="connsiteX19" fmla="*/ 184558 w 1501634"/>
              <a:gd name="connsiteY19" fmla="*/ 3305263 h 4152551"/>
              <a:gd name="connsiteX20" fmla="*/ 167780 w 1501634"/>
              <a:gd name="connsiteY20" fmla="*/ 3280096 h 4152551"/>
              <a:gd name="connsiteX21" fmla="*/ 151002 w 1501634"/>
              <a:gd name="connsiteY21" fmla="*/ 3229762 h 4152551"/>
              <a:gd name="connsiteX22" fmla="*/ 117446 w 1501634"/>
              <a:gd name="connsiteY22" fmla="*/ 3179428 h 4152551"/>
              <a:gd name="connsiteX23" fmla="*/ 100668 w 1501634"/>
              <a:gd name="connsiteY23" fmla="*/ 3129094 h 4152551"/>
              <a:gd name="connsiteX24" fmla="*/ 92279 w 1501634"/>
              <a:gd name="connsiteY24" fmla="*/ 3103927 h 4152551"/>
              <a:gd name="connsiteX25" fmla="*/ 58723 w 1501634"/>
              <a:gd name="connsiteY25" fmla="*/ 3028426 h 4152551"/>
              <a:gd name="connsiteX26" fmla="*/ 16778 w 1501634"/>
              <a:gd name="connsiteY26" fmla="*/ 2902591 h 4152551"/>
              <a:gd name="connsiteX27" fmla="*/ 8389 w 1501634"/>
              <a:gd name="connsiteY27" fmla="*/ 2877424 h 4152551"/>
              <a:gd name="connsiteX28" fmla="*/ 0 w 1501634"/>
              <a:gd name="connsiteY28" fmla="*/ 2852257 h 4152551"/>
              <a:gd name="connsiteX29" fmla="*/ 16778 w 1501634"/>
              <a:gd name="connsiteY29" fmla="*/ 2457975 h 4152551"/>
              <a:gd name="connsiteX30" fmla="*/ 33556 w 1501634"/>
              <a:gd name="connsiteY30" fmla="*/ 2231472 h 4152551"/>
              <a:gd name="connsiteX31" fmla="*/ 41945 w 1501634"/>
              <a:gd name="connsiteY31" fmla="*/ 2172749 h 4152551"/>
              <a:gd name="connsiteX32" fmla="*/ 50334 w 1501634"/>
              <a:gd name="connsiteY32" fmla="*/ 2038525 h 4152551"/>
              <a:gd name="connsiteX33" fmla="*/ 58723 w 1501634"/>
              <a:gd name="connsiteY33" fmla="*/ 1988191 h 4152551"/>
              <a:gd name="connsiteX34" fmla="*/ 67112 w 1501634"/>
              <a:gd name="connsiteY34" fmla="*/ 1929468 h 4152551"/>
              <a:gd name="connsiteX35" fmla="*/ 75501 w 1501634"/>
              <a:gd name="connsiteY35" fmla="*/ 1887523 h 4152551"/>
              <a:gd name="connsiteX36" fmla="*/ 83890 w 1501634"/>
              <a:gd name="connsiteY36" fmla="*/ 1828800 h 4152551"/>
              <a:gd name="connsiteX37" fmla="*/ 100668 w 1501634"/>
              <a:gd name="connsiteY37" fmla="*/ 1778466 h 4152551"/>
              <a:gd name="connsiteX38" fmla="*/ 109057 w 1501634"/>
              <a:gd name="connsiteY38" fmla="*/ 1753299 h 4152551"/>
              <a:gd name="connsiteX39" fmla="*/ 125835 w 1501634"/>
              <a:gd name="connsiteY39" fmla="*/ 1677798 h 4152551"/>
              <a:gd name="connsiteX40" fmla="*/ 134224 w 1501634"/>
              <a:gd name="connsiteY40" fmla="*/ 1652631 h 4152551"/>
              <a:gd name="connsiteX41" fmla="*/ 142613 w 1501634"/>
              <a:gd name="connsiteY41" fmla="*/ 1619076 h 4152551"/>
              <a:gd name="connsiteX42" fmla="*/ 151002 w 1501634"/>
              <a:gd name="connsiteY42" fmla="*/ 1593909 h 4152551"/>
              <a:gd name="connsiteX43" fmla="*/ 159391 w 1501634"/>
              <a:gd name="connsiteY43" fmla="*/ 1551964 h 4152551"/>
              <a:gd name="connsiteX44" fmla="*/ 176169 w 1501634"/>
              <a:gd name="connsiteY44" fmla="*/ 1501630 h 4152551"/>
              <a:gd name="connsiteX45" fmla="*/ 184558 w 1501634"/>
              <a:gd name="connsiteY45" fmla="*/ 1476463 h 4152551"/>
              <a:gd name="connsiteX46" fmla="*/ 192947 w 1501634"/>
              <a:gd name="connsiteY46" fmla="*/ 1451296 h 4152551"/>
              <a:gd name="connsiteX47" fmla="*/ 201336 w 1501634"/>
              <a:gd name="connsiteY47" fmla="*/ 1384184 h 4152551"/>
              <a:gd name="connsiteX48" fmla="*/ 218114 w 1501634"/>
              <a:gd name="connsiteY48" fmla="*/ 1333850 h 4152551"/>
              <a:gd name="connsiteX49" fmla="*/ 234892 w 1501634"/>
              <a:gd name="connsiteY49" fmla="*/ 1283516 h 4152551"/>
              <a:gd name="connsiteX50" fmla="*/ 243281 w 1501634"/>
              <a:gd name="connsiteY50" fmla="*/ 1258349 h 4152551"/>
              <a:gd name="connsiteX51" fmla="*/ 251670 w 1501634"/>
              <a:gd name="connsiteY51" fmla="*/ 1224793 h 4152551"/>
              <a:gd name="connsiteX52" fmla="*/ 276837 w 1501634"/>
              <a:gd name="connsiteY52" fmla="*/ 1174459 h 4152551"/>
              <a:gd name="connsiteX53" fmla="*/ 285226 w 1501634"/>
              <a:gd name="connsiteY53" fmla="*/ 1132514 h 4152551"/>
              <a:gd name="connsiteX54" fmla="*/ 293615 w 1501634"/>
              <a:gd name="connsiteY54" fmla="*/ 1107347 h 4152551"/>
              <a:gd name="connsiteX55" fmla="*/ 302004 w 1501634"/>
              <a:gd name="connsiteY55" fmla="*/ 1073791 h 4152551"/>
              <a:gd name="connsiteX56" fmla="*/ 318782 w 1501634"/>
              <a:gd name="connsiteY56" fmla="*/ 1040235 h 4152551"/>
              <a:gd name="connsiteX57" fmla="*/ 327171 w 1501634"/>
              <a:gd name="connsiteY57" fmla="*/ 1006679 h 4152551"/>
              <a:gd name="connsiteX58" fmla="*/ 343949 w 1501634"/>
              <a:gd name="connsiteY58" fmla="*/ 956345 h 4152551"/>
              <a:gd name="connsiteX59" fmla="*/ 360727 w 1501634"/>
              <a:gd name="connsiteY59" fmla="*/ 906011 h 4152551"/>
              <a:gd name="connsiteX60" fmla="*/ 369116 w 1501634"/>
              <a:gd name="connsiteY60" fmla="*/ 880844 h 4152551"/>
              <a:gd name="connsiteX61" fmla="*/ 385894 w 1501634"/>
              <a:gd name="connsiteY61" fmla="*/ 855677 h 4152551"/>
              <a:gd name="connsiteX62" fmla="*/ 419450 w 1501634"/>
              <a:gd name="connsiteY62" fmla="*/ 738231 h 4152551"/>
              <a:gd name="connsiteX63" fmla="*/ 469783 w 1501634"/>
              <a:gd name="connsiteY63" fmla="*/ 587230 h 4152551"/>
              <a:gd name="connsiteX64" fmla="*/ 503339 w 1501634"/>
              <a:gd name="connsiteY64" fmla="*/ 486562 h 4152551"/>
              <a:gd name="connsiteX65" fmla="*/ 511728 w 1501634"/>
              <a:gd name="connsiteY65" fmla="*/ 461395 h 4152551"/>
              <a:gd name="connsiteX66" fmla="*/ 520117 w 1501634"/>
              <a:gd name="connsiteY66" fmla="*/ 436228 h 4152551"/>
              <a:gd name="connsiteX67" fmla="*/ 536895 w 1501634"/>
              <a:gd name="connsiteY67" fmla="*/ 411061 h 4152551"/>
              <a:gd name="connsiteX68" fmla="*/ 553673 w 1501634"/>
              <a:gd name="connsiteY68" fmla="*/ 360727 h 4152551"/>
              <a:gd name="connsiteX69" fmla="*/ 570451 w 1501634"/>
              <a:gd name="connsiteY69" fmla="*/ 310393 h 4152551"/>
              <a:gd name="connsiteX70" fmla="*/ 578840 w 1501634"/>
              <a:gd name="connsiteY70" fmla="*/ 285226 h 4152551"/>
              <a:gd name="connsiteX71" fmla="*/ 587229 w 1501634"/>
              <a:gd name="connsiteY71" fmla="*/ 260059 h 4152551"/>
              <a:gd name="connsiteX72" fmla="*/ 612396 w 1501634"/>
              <a:gd name="connsiteY72" fmla="*/ 234892 h 4152551"/>
              <a:gd name="connsiteX73" fmla="*/ 645952 w 1501634"/>
              <a:gd name="connsiteY73" fmla="*/ 159391 h 4152551"/>
              <a:gd name="connsiteX74" fmla="*/ 654341 w 1501634"/>
              <a:gd name="connsiteY74" fmla="*/ 134224 h 4152551"/>
              <a:gd name="connsiteX75" fmla="*/ 687897 w 1501634"/>
              <a:gd name="connsiteY75" fmla="*/ 83890 h 4152551"/>
              <a:gd name="connsiteX76" fmla="*/ 738231 w 1501634"/>
              <a:gd name="connsiteY76" fmla="*/ 58723 h 4152551"/>
              <a:gd name="connsiteX77" fmla="*/ 822121 w 1501634"/>
              <a:gd name="connsiteY77" fmla="*/ 33556 h 4152551"/>
              <a:gd name="connsiteX78" fmla="*/ 864066 w 1501634"/>
              <a:gd name="connsiteY78" fmla="*/ 25167 h 4152551"/>
              <a:gd name="connsiteX79" fmla="*/ 897622 w 1501634"/>
              <a:gd name="connsiteY79" fmla="*/ 16778 h 4152551"/>
              <a:gd name="connsiteX80" fmla="*/ 922789 w 1501634"/>
              <a:gd name="connsiteY80" fmla="*/ 8389 h 4152551"/>
              <a:gd name="connsiteX81" fmla="*/ 964734 w 1501634"/>
              <a:gd name="connsiteY81" fmla="*/ 0 h 4152551"/>
              <a:gd name="connsiteX82" fmla="*/ 1082180 w 1501634"/>
              <a:gd name="connsiteY82" fmla="*/ 16778 h 4152551"/>
              <a:gd name="connsiteX83" fmla="*/ 1124125 w 1501634"/>
              <a:gd name="connsiteY83" fmla="*/ 25167 h 4152551"/>
              <a:gd name="connsiteX84" fmla="*/ 1174459 w 1501634"/>
              <a:gd name="connsiteY84" fmla="*/ 67112 h 4152551"/>
              <a:gd name="connsiteX85" fmla="*/ 1191237 w 1501634"/>
              <a:gd name="connsiteY85" fmla="*/ 92279 h 4152551"/>
              <a:gd name="connsiteX86" fmla="*/ 1233182 w 1501634"/>
              <a:gd name="connsiteY86" fmla="*/ 142613 h 4152551"/>
              <a:gd name="connsiteX87" fmla="*/ 1275127 w 1501634"/>
              <a:gd name="connsiteY87" fmla="*/ 226503 h 4152551"/>
              <a:gd name="connsiteX88" fmla="*/ 1300294 w 1501634"/>
              <a:gd name="connsiteY88" fmla="*/ 302004 h 4152551"/>
              <a:gd name="connsiteX89" fmla="*/ 1308683 w 1501634"/>
              <a:gd name="connsiteY89" fmla="*/ 327171 h 4152551"/>
              <a:gd name="connsiteX90" fmla="*/ 1317072 w 1501634"/>
              <a:gd name="connsiteY90" fmla="*/ 360727 h 4152551"/>
              <a:gd name="connsiteX91" fmla="*/ 1333850 w 1501634"/>
              <a:gd name="connsiteY91" fmla="*/ 411061 h 4152551"/>
              <a:gd name="connsiteX92" fmla="*/ 1317072 w 1501634"/>
              <a:gd name="connsiteY92" fmla="*/ 780176 h 4152551"/>
              <a:gd name="connsiteX93" fmla="*/ 1283516 w 1501634"/>
              <a:gd name="connsiteY93" fmla="*/ 897622 h 4152551"/>
              <a:gd name="connsiteX94" fmla="*/ 1275127 w 1501634"/>
              <a:gd name="connsiteY94" fmla="*/ 931178 h 4152551"/>
              <a:gd name="connsiteX95" fmla="*/ 1258349 w 1501634"/>
              <a:gd name="connsiteY95" fmla="*/ 981512 h 4152551"/>
              <a:gd name="connsiteX96" fmla="*/ 1233182 w 1501634"/>
              <a:gd name="connsiteY96" fmla="*/ 1065402 h 4152551"/>
              <a:gd name="connsiteX97" fmla="*/ 1224793 w 1501634"/>
              <a:gd name="connsiteY97" fmla="*/ 1090569 h 4152551"/>
              <a:gd name="connsiteX98" fmla="*/ 1216404 w 1501634"/>
              <a:gd name="connsiteY98" fmla="*/ 1124125 h 4152551"/>
              <a:gd name="connsiteX99" fmla="*/ 1199626 w 1501634"/>
              <a:gd name="connsiteY99" fmla="*/ 1149292 h 4152551"/>
              <a:gd name="connsiteX100" fmla="*/ 1157681 w 1501634"/>
              <a:gd name="connsiteY100" fmla="*/ 1241571 h 4152551"/>
              <a:gd name="connsiteX101" fmla="*/ 1124125 w 1501634"/>
              <a:gd name="connsiteY101" fmla="*/ 1300294 h 4152551"/>
              <a:gd name="connsiteX102" fmla="*/ 1107347 w 1501634"/>
              <a:gd name="connsiteY102" fmla="*/ 1333850 h 4152551"/>
              <a:gd name="connsiteX103" fmla="*/ 1090569 w 1501634"/>
              <a:gd name="connsiteY103" fmla="*/ 1359017 h 4152551"/>
              <a:gd name="connsiteX104" fmla="*/ 1057013 w 1501634"/>
              <a:gd name="connsiteY104" fmla="*/ 1426129 h 4152551"/>
              <a:gd name="connsiteX105" fmla="*/ 1040235 w 1501634"/>
              <a:gd name="connsiteY105" fmla="*/ 1476463 h 4152551"/>
              <a:gd name="connsiteX106" fmla="*/ 1023457 w 1501634"/>
              <a:gd name="connsiteY106" fmla="*/ 1510019 h 4152551"/>
              <a:gd name="connsiteX107" fmla="*/ 1006679 w 1501634"/>
              <a:gd name="connsiteY107" fmla="*/ 1560353 h 4152551"/>
              <a:gd name="connsiteX108" fmla="*/ 973123 w 1501634"/>
              <a:gd name="connsiteY108" fmla="*/ 1610687 h 4152551"/>
              <a:gd name="connsiteX109" fmla="*/ 964734 w 1501634"/>
              <a:gd name="connsiteY109" fmla="*/ 1644242 h 4152551"/>
              <a:gd name="connsiteX110" fmla="*/ 931178 w 1501634"/>
              <a:gd name="connsiteY110" fmla="*/ 1694576 h 4152551"/>
              <a:gd name="connsiteX111" fmla="*/ 906011 w 1501634"/>
              <a:gd name="connsiteY111" fmla="*/ 1753299 h 4152551"/>
              <a:gd name="connsiteX112" fmla="*/ 897622 w 1501634"/>
              <a:gd name="connsiteY112" fmla="*/ 1786855 h 4152551"/>
              <a:gd name="connsiteX113" fmla="*/ 855677 w 1501634"/>
              <a:gd name="connsiteY113" fmla="*/ 1845578 h 4152551"/>
              <a:gd name="connsiteX114" fmla="*/ 847288 w 1501634"/>
              <a:gd name="connsiteY114" fmla="*/ 1879134 h 4152551"/>
              <a:gd name="connsiteX115" fmla="*/ 813732 w 1501634"/>
              <a:gd name="connsiteY115" fmla="*/ 1946246 h 4152551"/>
              <a:gd name="connsiteX116" fmla="*/ 796954 w 1501634"/>
              <a:gd name="connsiteY116" fmla="*/ 1979802 h 4152551"/>
              <a:gd name="connsiteX117" fmla="*/ 780176 w 1501634"/>
              <a:gd name="connsiteY117" fmla="*/ 2038525 h 4152551"/>
              <a:gd name="connsiteX118" fmla="*/ 763398 w 1501634"/>
              <a:gd name="connsiteY118" fmla="*/ 2088859 h 4152551"/>
              <a:gd name="connsiteX119" fmla="*/ 746620 w 1501634"/>
              <a:gd name="connsiteY119" fmla="*/ 2114026 h 4152551"/>
              <a:gd name="connsiteX120" fmla="*/ 721453 w 1501634"/>
              <a:gd name="connsiteY120" fmla="*/ 2197916 h 4152551"/>
              <a:gd name="connsiteX121" fmla="*/ 713064 w 1501634"/>
              <a:gd name="connsiteY121" fmla="*/ 2256639 h 4152551"/>
              <a:gd name="connsiteX122" fmla="*/ 729842 w 1501634"/>
              <a:gd name="connsiteY122" fmla="*/ 2399252 h 4152551"/>
              <a:gd name="connsiteX123" fmla="*/ 746620 w 1501634"/>
              <a:gd name="connsiteY123" fmla="*/ 2457975 h 4152551"/>
              <a:gd name="connsiteX124" fmla="*/ 771787 w 1501634"/>
              <a:gd name="connsiteY124" fmla="*/ 2516698 h 4152551"/>
              <a:gd name="connsiteX125" fmla="*/ 780176 w 1501634"/>
              <a:gd name="connsiteY125" fmla="*/ 2550253 h 4152551"/>
              <a:gd name="connsiteX126" fmla="*/ 796954 w 1501634"/>
              <a:gd name="connsiteY126" fmla="*/ 2575420 h 4152551"/>
              <a:gd name="connsiteX127" fmla="*/ 813732 w 1501634"/>
              <a:gd name="connsiteY127" fmla="*/ 2608976 h 4152551"/>
              <a:gd name="connsiteX128" fmla="*/ 822121 w 1501634"/>
              <a:gd name="connsiteY128" fmla="*/ 2642532 h 4152551"/>
              <a:gd name="connsiteX129" fmla="*/ 855677 w 1501634"/>
              <a:gd name="connsiteY129" fmla="*/ 2692866 h 4152551"/>
              <a:gd name="connsiteX130" fmla="*/ 872455 w 1501634"/>
              <a:gd name="connsiteY130" fmla="*/ 2718033 h 4152551"/>
              <a:gd name="connsiteX131" fmla="*/ 889233 w 1501634"/>
              <a:gd name="connsiteY131" fmla="*/ 2743200 h 4152551"/>
              <a:gd name="connsiteX132" fmla="*/ 914400 w 1501634"/>
              <a:gd name="connsiteY132" fmla="*/ 2776756 h 4152551"/>
              <a:gd name="connsiteX133" fmla="*/ 947956 w 1501634"/>
              <a:gd name="connsiteY133" fmla="*/ 2827090 h 4152551"/>
              <a:gd name="connsiteX134" fmla="*/ 973123 w 1501634"/>
              <a:gd name="connsiteY134" fmla="*/ 2885813 h 4152551"/>
              <a:gd name="connsiteX135" fmla="*/ 998290 w 1501634"/>
              <a:gd name="connsiteY135" fmla="*/ 2910980 h 4152551"/>
              <a:gd name="connsiteX136" fmla="*/ 1015068 w 1501634"/>
              <a:gd name="connsiteY136" fmla="*/ 2936147 h 4152551"/>
              <a:gd name="connsiteX137" fmla="*/ 1040235 w 1501634"/>
              <a:gd name="connsiteY137" fmla="*/ 2961314 h 4152551"/>
              <a:gd name="connsiteX138" fmla="*/ 1057013 w 1501634"/>
              <a:gd name="connsiteY138" fmla="*/ 2986481 h 4152551"/>
              <a:gd name="connsiteX139" fmla="*/ 1082180 w 1501634"/>
              <a:gd name="connsiteY139" fmla="*/ 3020037 h 4152551"/>
              <a:gd name="connsiteX140" fmla="*/ 1115736 w 1501634"/>
              <a:gd name="connsiteY140" fmla="*/ 3070371 h 4152551"/>
              <a:gd name="connsiteX141" fmla="*/ 1124125 w 1501634"/>
              <a:gd name="connsiteY141" fmla="*/ 3095538 h 4152551"/>
              <a:gd name="connsiteX142" fmla="*/ 1149292 w 1501634"/>
              <a:gd name="connsiteY142" fmla="*/ 3112316 h 4152551"/>
              <a:gd name="connsiteX143" fmla="*/ 1174459 w 1501634"/>
              <a:gd name="connsiteY143" fmla="*/ 3137483 h 4152551"/>
              <a:gd name="connsiteX144" fmla="*/ 1191237 w 1501634"/>
              <a:gd name="connsiteY144" fmla="*/ 3171039 h 4152551"/>
              <a:gd name="connsiteX145" fmla="*/ 1216404 w 1501634"/>
              <a:gd name="connsiteY145" fmla="*/ 3196206 h 4152551"/>
              <a:gd name="connsiteX146" fmla="*/ 1275127 w 1501634"/>
              <a:gd name="connsiteY146" fmla="*/ 3271707 h 4152551"/>
              <a:gd name="connsiteX147" fmla="*/ 1308683 w 1501634"/>
              <a:gd name="connsiteY147" fmla="*/ 3330430 h 4152551"/>
              <a:gd name="connsiteX148" fmla="*/ 1359017 w 1501634"/>
              <a:gd name="connsiteY148" fmla="*/ 3405931 h 4152551"/>
              <a:gd name="connsiteX149" fmla="*/ 1375794 w 1501634"/>
              <a:gd name="connsiteY149" fmla="*/ 3431098 h 4152551"/>
              <a:gd name="connsiteX150" fmla="*/ 1400961 w 1501634"/>
              <a:gd name="connsiteY150" fmla="*/ 3456264 h 4152551"/>
              <a:gd name="connsiteX151" fmla="*/ 1409350 w 1501634"/>
              <a:gd name="connsiteY151" fmla="*/ 3481431 h 4152551"/>
              <a:gd name="connsiteX152" fmla="*/ 1451295 w 1501634"/>
              <a:gd name="connsiteY152" fmla="*/ 3540154 h 4152551"/>
              <a:gd name="connsiteX153" fmla="*/ 1484851 w 1501634"/>
              <a:gd name="connsiteY153" fmla="*/ 3615655 h 4152551"/>
              <a:gd name="connsiteX154" fmla="*/ 1493240 w 1501634"/>
              <a:gd name="connsiteY154" fmla="*/ 3649211 h 4152551"/>
              <a:gd name="connsiteX155" fmla="*/ 1501629 w 1501634"/>
              <a:gd name="connsiteY155" fmla="*/ 3674378 h 4152551"/>
              <a:gd name="connsiteX156" fmla="*/ 1484851 w 1501634"/>
              <a:gd name="connsiteY156" fmla="*/ 3984771 h 4152551"/>
              <a:gd name="connsiteX157" fmla="*/ 1442906 w 1501634"/>
              <a:gd name="connsiteY157" fmla="*/ 4051883 h 4152551"/>
              <a:gd name="connsiteX158" fmla="*/ 1417739 w 1501634"/>
              <a:gd name="connsiteY158" fmla="*/ 4077050 h 4152551"/>
              <a:gd name="connsiteX159" fmla="*/ 1367406 w 1501634"/>
              <a:gd name="connsiteY159" fmla="*/ 4093828 h 4152551"/>
              <a:gd name="connsiteX160" fmla="*/ 1342239 w 1501634"/>
              <a:gd name="connsiteY160" fmla="*/ 4102217 h 4152551"/>
              <a:gd name="connsiteX161" fmla="*/ 1317072 w 1501634"/>
              <a:gd name="connsiteY161" fmla="*/ 4110606 h 4152551"/>
              <a:gd name="connsiteX162" fmla="*/ 1275127 w 1501634"/>
              <a:gd name="connsiteY162" fmla="*/ 4118995 h 4152551"/>
              <a:gd name="connsiteX163" fmla="*/ 1191237 w 1501634"/>
              <a:gd name="connsiteY163" fmla="*/ 4144162 h 4152551"/>
              <a:gd name="connsiteX164" fmla="*/ 1031846 w 1501634"/>
              <a:gd name="connsiteY164" fmla="*/ 4152551 h 4152551"/>
              <a:gd name="connsiteX165" fmla="*/ 914400 w 1501634"/>
              <a:gd name="connsiteY165" fmla="*/ 4135773 h 4152551"/>
              <a:gd name="connsiteX166" fmla="*/ 847288 w 1501634"/>
              <a:gd name="connsiteY166" fmla="*/ 4093828 h 41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501634" h="4152551">
                <a:moveTo>
                  <a:pt x="847288" y="4093828"/>
                </a:moveTo>
                <a:cubicBezTo>
                  <a:pt x="829112" y="4084041"/>
                  <a:pt x="817522" y="4085907"/>
                  <a:pt x="805343" y="4077050"/>
                </a:cubicBezTo>
                <a:cubicBezTo>
                  <a:pt x="704560" y="4003753"/>
                  <a:pt x="798927" y="4053856"/>
                  <a:pt x="721453" y="3976382"/>
                </a:cubicBezTo>
                <a:lnTo>
                  <a:pt x="671119" y="3926048"/>
                </a:lnTo>
                <a:cubicBezTo>
                  <a:pt x="662730" y="3917659"/>
                  <a:pt x="651258" y="3911492"/>
                  <a:pt x="645952" y="3900881"/>
                </a:cubicBezTo>
                <a:cubicBezTo>
                  <a:pt x="640359" y="3889696"/>
                  <a:pt x="636986" y="3877090"/>
                  <a:pt x="629174" y="3867325"/>
                </a:cubicBezTo>
                <a:cubicBezTo>
                  <a:pt x="614351" y="3848797"/>
                  <a:pt x="592002" y="3836734"/>
                  <a:pt x="578840" y="3816991"/>
                </a:cubicBezTo>
                <a:cubicBezTo>
                  <a:pt x="550054" y="3773813"/>
                  <a:pt x="548917" y="3764977"/>
                  <a:pt x="511728" y="3733101"/>
                </a:cubicBezTo>
                <a:cubicBezTo>
                  <a:pt x="504073" y="3726540"/>
                  <a:pt x="494950" y="3721916"/>
                  <a:pt x="486561" y="3716323"/>
                </a:cubicBezTo>
                <a:cubicBezTo>
                  <a:pt x="480968" y="3707934"/>
                  <a:pt x="476481" y="3698692"/>
                  <a:pt x="469783" y="3691156"/>
                </a:cubicBezTo>
                <a:cubicBezTo>
                  <a:pt x="454019" y="3673422"/>
                  <a:pt x="436228" y="3657600"/>
                  <a:pt x="419450" y="3640822"/>
                </a:cubicBezTo>
                <a:lnTo>
                  <a:pt x="369116" y="3590488"/>
                </a:lnTo>
                <a:lnTo>
                  <a:pt x="343949" y="3565321"/>
                </a:lnTo>
                <a:lnTo>
                  <a:pt x="318782" y="3540154"/>
                </a:lnTo>
                <a:cubicBezTo>
                  <a:pt x="315986" y="3531765"/>
                  <a:pt x="314687" y="3522717"/>
                  <a:pt x="310393" y="3514987"/>
                </a:cubicBezTo>
                <a:cubicBezTo>
                  <a:pt x="300600" y="3497360"/>
                  <a:pt x="288022" y="3481431"/>
                  <a:pt x="276837" y="3464653"/>
                </a:cubicBezTo>
                <a:cubicBezTo>
                  <a:pt x="271244" y="3456264"/>
                  <a:pt x="264568" y="3448505"/>
                  <a:pt x="260059" y="3439487"/>
                </a:cubicBezTo>
                <a:cubicBezTo>
                  <a:pt x="237975" y="3395320"/>
                  <a:pt x="252124" y="3414774"/>
                  <a:pt x="218114" y="3380764"/>
                </a:cubicBezTo>
                <a:cubicBezTo>
                  <a:pt x="197028" y="3317506"/>
                  <a:pt x="225472" y="3395479"/>
                  <a:pt x="192947" y="3330430"/>
                </a:cubicBezTo>
                <a:cubicBezTo>
                  <a:pt x="188992" y="3322521"/>
                  <a:pt x="188513" y="3313172"/>
                  <a:pt x="184558" y="3305263"/>
                </a:cubicBezTo>
                <a:cubicBezTo>
                  <a:pt x="180049" y="3296245"/>
                  <a:pt x="171875" y="3289309"/>
                  <a:pt x="167780" y="3280096"/>
                </a:cubicBezTo>
                <a:cubicBezTo>
                  <a:pt x="160597" y="3263935"/>
                  <a:pt x="160812" y="3244477"/>
                  <a:pt x="151002" y="3229762"/>
                </a:cubicBezTo>
                <a:cubicBezTo>
                  <a:pt x="139817" y="3212984"/>
                  <a:pt x="123823" y="3198558"/>
                  <a:pt x="117446" y="3179428"/>
                </a:cubicBezTo>
                <a:lnTo>
                  <a:pt x="100668" y="3129094"/>
                </a:lnTo>
                <a:cubicBezTo>
                  <a:pt x="97872" y="3120705"/>
                  <a:pt x="97184" y="3111285"/>
                  <a:pt x="92279" y="3103927"/>
                </a:cubicBezTo>
                <a:cubicBezTo>
                  <a:pt x="65691" y="3064045"/>
                  <a:pt x="78689" y="3088325"/>
                  <a:pt x="58723" y="3028426"/>
                </a:cubicBezTo>
                <a:lnTo>
                  <a:pt x="16778" y="2902591"/>
                </a:lnTo>
                <a:lnTo>
                  <a:pt x="8389" y="2877424"/>
                </a:lnTo>
                <a:lnTo>
                  <a:pt x="0" y="2852257"/>
                </a:lnTo>
                <a:cubicBezTo>
                  <a:pt x="5593" y="2720830"/>
                  <a:pt x="10420" y="2589368"/>
                  <a:pt x="16778" y="2457975"/>
                </a:cubicBezTo>
                <a:cubicBezTo>
                  <a:pt x="18693" y="2418407"/>
                  <a:pt x="28656" y="2278022"/>
                  <a:pt x="33556" y="2231472"/>
                </a:cubicBezTo>
                <a:cubicBezTo>
                  <a:pt x="35626" y="2211808"/>
                  <a:pt x="39149" y="2192323"/>
                  <a:pt x="41945" y="2172749"/>
                </a:cubicBezTo>
                <a:cubicBezTo>
                  <a:pt x="44741" y="2128008"/>
                  <a:pt x="46275" y="2083170"/>
                  <a:pt x="50334" y="2038525"/>
                </a:cubicBezTo>
                <a:cubicBezTo>
                  <a:pt x="51874" y="2021585"/>
                  <a:pt x="56137" y="2005003"/>
                  <a:pt x="58723" y="1988191"/>
                </a:cubicBezTo>
                <a:cubicBezTo>
                  <a:pt x="61730" y="1968648"/>
                  <a:pt x="63861" y="1948972"/>
                  <a:pt x="67112" y="1929468"/>
                </a:cubicBezTo>
                <a:cubicBezTo>
                  <a:pt x="69456" y="1915403"/>
                  <a:pt x="73157" y="1901588"/>
                  <a:pt x="75501" y="1887523"/>
                </a:cubicBezTo>
                <a:cubicBezTo>
                  <a:pt x="78752" y="1868019"/>
                  <a:pt x="79444" y="1848067"/>
                  <a:pt x="83890" y="1828800"/>
                </a:cubicBezTo>
                <a:cubicBezTo>
                  <a:pt x="87867" y="1811567"/>
                  <a:pt x="95075" y="1795244"/>
                  <a:pt x="100668" y="1778466"/>
                </a:cubicBezTo>
                <a:cubicBezTo>
                  <a:pt x="103464" y="1770077"/>
                  <a:pt x="107323" y="1761970"/>
                  <a:pt x="109057" y="1753299"/>
                </a:cubicBezTo>
                <a:cubicBezTo>
                  <a:pt x="114823" y="1724467"/>
                  <a:pt x="117937" y="1705441"/>
                  <a:pt x="125835" y="1677798"/>
                </a:cubicBezTo>
                <a:cubicBezTo>
                  <a:pt x="128264" y="1669295"/>
                  <a:pt x="131795" y="1661134"/>
                  <a:pt x="134224" y="1652631"/>
                </a:cubicBezTo>
                <a:cubicBezTo>
                  <a:pt x="137391" y="1641545"/>
                  <a:pt x="139446" y="1630162"/>
                  <a:pt x="142613" y="1619076"/>
                </a:cubicBezTo>
                <a:cubicBezTo>
                  <a:pt x="145042" y="1610573"/>
                  <a:pt x="148857" y="1602488"/>
                  <a:pt x="151002" y="1593909"/>
                </a:cubicBezTo>
                <a:cubicBezTo>
                  <a:pt x="154460" y="1580076"/>
                  <a:pt x="155639" y="1565720"/>
                  <a:pt x="159391" y="1551964"/>
                </a:cubicBezTo>
                <a:cubicBezTo>
                  <a:pt x="164044" y="1534902"/>
                  <a:pt x="170576" y="1518408"/>
                  <a:pt x="176169" y="1501630"/>
                </a:cubicBezTo>
                <a:lnTo>
                  <a:pt x="184558" y="1476463"/>
                </a:lnTo>
                <a:lnTo>
                  <a:pt x="192947" y="1451296"/>
                </a:lnTo>
                <a:cubicBezTo>
                  <a:pt x="195743" y="1428925"/>
                  <a:pt x="196612" y="1406228"/>
                  <a:pt x="201336" y="1384184"/>
                </a:cubicBezTo>
                <a:cubicBezTo>
                  <a:pt x="205042" y="1366891"/>
                  <a:pt x="212521" y="1350628"/>
                  <a:pt x="218114" y="1333850"/>
                </a:cubicBezTo>
                <a:lnTo>
                  <a:pt x="234892" y="1283516"/>
                </a:lnTo>
                <a:cubicBezTo>
                  <a:pt x="237688" y="1275127"/>
                  <a:pt x="241136" y="1266928"/>
                  <a:pt x="243281" y="1258349"/>
                </a:cubicBezTo>
                <a:cubicBezTo>
                  <a:pt x="246077" y="1247164"/>
                  <a:pt x="247128" y="1235390"/>
                  <a:pt x="251670" y="1224793"/>
                </a:cubicBezTo>
                <a:cubicBezTo>
                  <a:pt x="276275" y="1167382"/>
                  <a:pt x="262697" y="1231017"/>
                  <a:pt x="276837" y="1174459"/>
                </a:cubicBezTo>
                <a:cubicBezTo>
                  <a:pt x="280295" y="1160626"/>
                  <a:pt x="281768" y="1146347"/>
                  <a:pt x="285226" y="1132514"/>
                </a:cubicBezTo>
                <a:cubicBezTo>
                  <a:pt x="287371" y="1123935"/>
                  <a:pt x="291186" y="1115850"/>
                  <a:pt x="293615" y="1107347"/>
                </a:cubicBezTo>
                <a:cubicBezTo>
                  <a:pt x="296782" y="1096261"/>
                  <a:pt x="297956" y="1084586"/>
                  <a:pt x="302004" y="1073791"/>
                </a:cubicBezTo>
                <a:cubicBezTo>
                  <a:pt x="306395" y="1062082"/>
                  <a:pt x="314391" y="1051944"/>
                  <a:pt x="318782" y="1040235"/>
                </a:cubicBezTo>
                <a:cubicBezTo>
                  <a:pt x="322830" y="1029440"/>
                  <a:pt x="323858" y="1017722"/>
                  <a:pt x="327171" y="1006679"/>
                </a:cubicBezTo>
                <a:cubicBezTo>
                  <a:pt x="332253" y="989739"/>
                  <a:pt x="338356" y="973123"/>
                  <a:pt x="343949" y="956345"/>
                </a:cubicBezTo>
                <a:lnTo>
                  <a:pt x="360727" y="906011"/>
                </a:lnTo>
                <a:cubicBezTo>
                  <a:pt x="363523" y="897622"/>
                  <a:pt x="364211" y="888202"/>
                  <a:pt x="369116" y="880844"/>
                </a:cubicBezTo>
                <a:cubicBezTo>
                  <a:pt x="374709" y="872455"/>
                  <a:pt x="381799" y="864890"/>
                  <a:pt x="385894" y="855677"/>
                </a:cubicBezTo>
                <a:cubicBezTo>
                  <a:pt x="407439" y="807201"/>
                  <a:pt x="401675" y="791556"/>
                  <a:pt x="419450" y="738231"/>
                </a:cubicBezTo>
                <a:lnTo>
                  <a:pt x="469783" y="587230"/>
                </a:lnTo>
                <a:lnTo>
                  <a:pt x="503339" y="486562"/>
                </a:lnTo>
                <a:lnTo>
                  <a:pt x="511728" y="461395"/>
                </a:lnTo>
                <a:cubicBezTo>
                  <a:pt x="514524" y="453006"/>
                  <a:pt x="515212" y="443586"/>
                  <a:pt x="520117" y="436228"/>
                </a:cubicBezTo>
                <a:cubicBezTo>
                  <a:pt x="525710" y="427839"/>
                  <a:pt x="532800" y="420274"/>
                  <a:pt x="536895" y="411061"/>
                </a:cubicBezTo>
                <a:cubicBezTo>
                  <a:pt x="544078" y="394900"/>
                  <a:pt x="548080" y="377505"/>
                  <a:pt x="553673" y="360727"/>
                </a:cubicBezTo>
                <a:lnTo>
                  <a:pt x="570451" y="310393"/>
                </a:lnTo>
                <a:lnTo>
                  <a:pt x="578840" y="285226"/>
                </a:lnTo>
                <a:cubicBezTo>
                  <a:pt x="581636" y="276837"/>
                  <a:pt x="580976" y="266312"/>
                  <a:pt x="587229" y="260059"/>
                </a:cubicBezTo>
                <a:lnTo>
                  <a:pt x="612396" y="234892"/>
                </a:lnTo>
                <a:cubicBezTo>
                  <a:pt x="655682" y="105035"/>
                  <a:pt x="606070" y="239156"/>
                  <a:pt x="645952" y="159391"/>
                </a:cubicBezTo>
                <a:cubicBezTo>
                  <a:pt x="649907" y="151482"/>
                  <a:pt x="650047" y="141954"/>
                  <a:pt x="654341" y="134224"/>
                </a:cubicBezTo>
                <a:cubicBezTo>
                  <a:pt x="664134" y="116597"/>
                  <a:pt x="668767" y="90267"/>
                  <a:pt x="687897" y="83890"/>
                </a:cubicBezTo>
                <a:cubicBezTo>
                  <a:pt x="779681" y="53295"/>
                  <a:pt x="640657" y="102089"/>
                  <a:pt x="738231" y="58723"/>
                </a:cubicBezTo>
                <a:cubicBezTo>
                  <a:pt x="759143" y="49429"/>
                  <a:pt x="797719" y="38979"/>
                  <a:pt x="822121" y="33556"/>
                </a:cubicBezTo>
                <a:cubicBezTo>
                  <a:pt x="836040" y="30463"/>
                  <a:pt x="850147" y="28260"/>
                  <a:pt x="864066" y="25167"/>
                </a:cubicBezTo>
                <a:cubicBezTo>
                  <a:pt x="875321" y="22666"/>
                  <a:pt x="886536" y="19945"/>
                  <a:pt x="897622" y="16778"/>
                </a:cubicBezTo>
                <a:cubicBezTo>
                  <a:pt x="906125" y="14349"/>
                  <a:pt x="914210" y="10534"/>
                  <a:pt x="922789" y="8389"/>
                </a:cubicBezTo>
                <a:cubicBezTo>
                  <a:pt x="936622" y="4931"/>
                  <a:pt x="950752" y="2796"/>
                  <a:pt x="964734" y="0"/>
                </a:cubicBezTo>
                <a:lnTo>
                  <a:pt x="1082180" y="16778"/>
                </a:lnTo>
                <a:cubicBezTo>
                  <a:pt x="1096264" y="19002"/>
                  <a:pt x="1110774" y="20160"/>
                  <a:pt x="1124125" y="25167"/>
                </a:cubicBezTo>
                <a:cubicBezTo>
                  <a:pt x="1140122" y="31166"/>
                  <a:pt x="1164568" y="55243"/>
                  <a:pt x="1174459" y="67112"/>
                </a:cubicBezTo>
                <a:cubicBezTo>
                  <a:pt x="1180914" y="74857"/>
                  <a:pt x="1184782" y="84534"/>
                  <a:pt x="1191237" y="92279"/>
                </a:cubicBezTo>
                <a:cubicBezTo>
                  <a:pt x="1210052" y="114857"/>
                  <a:pt x="1221280" y="115834"/>
                  <a:pt x="1233182" y="142613"/>
                </a:cubicBezTo>
                <a:cubicBezTo>
                  <a:pt x="1271726" y="229338"/>
                  <a:pt x="1225636" y="160515"/>
                  <a:pt x="1275127" y="226503"/>
                </a:cubicBezTo>
                <a:lnTo>
                  <a:pt x="1300294" y="302004"/>
                </a:lnTo>
                <a:cubicBezTo>
                  <a:pt x="1303090" y="310393"/>
                  <a:pt x="1306538" y="318592"/>
                  <a:pt x="1308683" y="327171"/>
                </a:cubicBezTo>
                <a:cubicBezTo>
                  <a:pt x="1311479" y="338356"/>
                  <a:pt x="1313759" y="349684"/>
                  <a:pt x="1317072" y="360727"/>
                </a:cubicBezTo>
                <a:cubicBezTo>
                  <a:pt x="1322154" y="377667"/>
                  <a:pt x="1333850" y="411061"/>
                  <a:pt x="1333850" y="411061"/>
                </a:cubicBezTo>
                <a:cubicBezTo>
                  <a:pt x="1328257" y="534099"/>
                  <a:pt x="1326518" y="657373"/>
                  <a:pt x="1317072" y="780176"/>
                </a:cubicBezTo>
                <a:cubicBezTo>
                  <a:pt x="1313585" y="825508"/>
                  <a:pt x="1294102" y="855276"/>
                  <a:pt x="1283516" y="897622"/>
                </a:cubicBezTo>
                <a:cubicBezTo>
                  <a:pt x="1280720" y="908807"/>
                  <a:pt x="1278440" y="920135"/>
                  <a:pt x="1275127" y="931178"/>
                </a:cubicBezTo>
                <a:cubicBezTo>
                  <a:pt x="1270045" y="948118"/>
                  <a:pt x="1262638" y="964354"/>
                  <a:pt x="1258349" y="981512"/>
                </a:cubicBezTo>
                <a:cubicBezTo>
                  <a:pt x="1245671" y="1032226"/>
                  <a:pt x="1253606" y="1004130"/>
                  <a:pt x="1233182" y="1065402"/>
                </a:cubicBezTo>
                <a:cubicBezTo>
                  <a:pt x="1230386" y="1073791"/>
                  <a:pt x="1226938" y="1081990"/>
                  <a:pt x="1224793" y="1090569"/>
                </a:cubicBezTo>
                <a:cubicBezTo>
                  <a:pt x="1221997" y="1101754"/>
                  <a:pt x="1220946" y="1113528"/>
                  <a:pt x="1216404" y="1124125"/>
                </a:cubicBezTo>
                <a:cubicBezTo>
                  <a:pt x="1212432" y="1133392"/>
                  <a:pt x="1204454" y="1140441"/>
                  <a:pt x="1199626" y="1149292"/>
                </a:cubicBezTo>
                <a:cubicBezTo>
                  <a:pt x="1113154" y="1307823"/>
                  <a:pt x="1191290" y="1163151"/>
                  <a:pt x="1157681" y="1241571"/>
                </a:cubicBezTo>
                <a:cubicBezTo>
                  <a:pt x="1135952" y="1292273"/>
                  <a:pt x="1148196" y="1258169"/>
                  <a:pt x="1124125" y="1300294"/>
                </a:cubicBezTo>
                <a:cubicBezTo>
                  <a:pt x="1117920" y="1311152"/>
                  <a:pt x="1113552" y="1322992"/>
                  <a:pt x="1107347" y="1333850"/>
                </a:cubicBezTo>
                <a:cubicBezTo>
                  <a:pt x="1102345" y="1342604"/>
                  <a:pt x="1095397" y="1350166"/>
                  <a:pt x="1090569" y="1359017"/>
                </a:cubicBezTo>
                <a:cubicBezTo>
                  <a:pt x="1078592" y="1380974"/>
                  <a:pt x="1064922" y="1402401"/>
                  <a:pt x="1057013" y="1426129"/>
                </a:cubicBezTo>
                <a:cubicBezTo>
                  <a:pt x="1051420" y="1442907"/>
                  <a:pt x="1048144" y="1460645"/>
                  <a:pt x="1040235" y="1476463"/>
                </a:cubicBezTo>
                <a:cubicBezTo>
                  <a:pt x="1034642" y="1487648"/>
                  <a:pt x="1028101" y="1498408"/>
                  <a:pt x="1023457" y="1510019"/>
                </a:cubicBezTo>
                <a:cubicBezTo>
                  <a:pt x="1016889" y="1526440"/>
                  <a:pt x="1016489" y="1545638"/>
                  <a:pt x="1006679" y="1560353"/>
                </a:cubicBezTo>
                <a:lnTo>
                  <a:pt x="973123" y="1610687"/>
                </a:lnTo>
                <a:cubicBezTo>
                  <a:pt x="970327" y="1621872"/>
                  <a:pt x="969890" y="1633930"/>
                  <a:pt x="964734" y="1644242"/>
                </a:cubicBezTo>
                <a:cubicBezTo>
                  <a:pt x="955716" y="1662278"/>
                  <a:pt x="931178" y="1694576"/>
                  <a:pt x="931178" y="1694576"/>
                </a:cubicBezTo>
                <a:cubicBezTo>
                  <a:pt x="907094" y="1790913"/>
                  <a:pt x="940771" y="1672192"/>
                  <a:pt x="906011" y="1753299"/>
                </a:cubicBezTo>
                <a:cubicBezTo>
                  <a:pt x="901469" y="1763896"/>
                  <a:pt x="901670" y="1776060"/>
                  <a:pt x="897622" y="1786855"/>
                </a:cubicBezTo>
                <a:cubicBezTo>
                  <a:pt x="884372" y="1822189"/>
                  <a:pt x="881307" y="1819948"/>
                  <a:pt x="855677" y="1845578"/>
                </a:cubicBezTo>
                <a:cubicBezTo>
                  <a:pt x="852881" y="1856763"/>
                  <a:pt x="851722" y="1868491"/>
                  <a:pt x="847288" y="1879134"/>
                </a:cubicBezTo>
                <a:cubicBezTo>
                  <a:pt x="837668" y="1902221"/>
                  <a:pt x="824917" y="1923875"/>
                  <a:pt x="813732" y="1946246"/>
                </a:cubicBezTo>
                <a:cubicBezTo>
                  <a:pt x="808139" y="1957431"/>
                  <a:pt x="800909" y="1967938"/>
                  <a:pt x="796954" y="1979802"/>
                </a:cubicBezTo>
                <a:cubicBezTo>
                  <a:pt x="768761" y="2064381"/>
                  <a:pt x="811777" y="1933188"/>
                  <a:pt x="780176" y="2038525"/>
                </a:cubicBezTo>
                <a:cubicBezTo>
                  <a:pt x="775094" y="2055465"/>
                  <a:pt x="773208" y="2074144"/>
                  <a:pt x="763398" y="2088859"/>
                </a:cubicBezTo>
                <a:cubicBezTo>
                  <a:pt x="757805" y="2097248"/>
                  <a:pt x="750715" y="2104813"/>
                  <a:pt x="746620" y="2114026"/>
                </a:cubicBezTo>
                <a:cubicBezTo>
                  <a:pt x="739885" y="2129179"/>
                  <a:pt x="725207" y="2177268"/>
                  <a:pt x="721453" y="2197916"/>
                </a:cubicBezTo>
                <a:cubicBezTo>
                  <a:pt x="717916" y="2217370"/>
                  <a:pt x="715860" y="2237065"/>
                  <a:pt x="713064" y="2256639"/>
                </a:cubicBezTo>
                <a:cubicBezTo>
                  <a:pt x="718657" y="2304177"/>
                  <a:pt x="723073" y="2351868"/>
                  <a:pt x="729842" y="2399252"/>
                </a:cubicBezTo>
                <a:cubicBezTo>
                  <a:pt x="733588" y="2425477"/>
                  <a:pt x="739791" y="2434072"/>
                  <a:pt x="746620" y="2457975"/>
                </a:cubicBezTo>
                <a:cubicBezTo>
                  <a:pt x="760163" y="2505375"/>
                  <a:pt x="746245" y="2478385"/>
                  <a:pt x="771787" y="2516698"/>
                </a:cubicBezTo>
                <a:cubicBezTo>
                  <a:pt x="774583" y="2527883"/>
                  <a:pt x="775634" y="2539656"/>
                  <a:pt x="780176" y="2550253"/>
                </a:cubicBezTo>
                <a:cubicBezTo>
                  <a:pt x="784148" y="2559520"/>
                  <a:pt x="791952" y="2566666"/>
                  <a:pt x="796954" y="2575420"/>
                </a:cubicBezTo>
                <a:cubicBezTo>
                  <a:pt x="803159" y="2586278"/>
                  <a:pt x="809341" y="2597267"/>
                  <a:pt x="813732" y="2608976"/>
                </a:cubicBezTo>
                <a:cubicBezTo>
                  <a:pt x="817780" y="2619771"/>
                  <a:pt x="816965" y="2632220"/>
                  <a:pt x="822121" y="2642532"/>
                </a:cubicBezTo>
                <a:cubicBezTo>
                  <a:pt x="831139" y="2660568"/>
                  <a:pt x="844492" y="2676088"/>
                  <a:pt x="855677" y="2692866"/>
                </a:cubicBezTo>
                <a:lnTo>
                  <a:pt x="872455" y="2718033"/>
                </a:lnTo>
                <a:cubicBezTo>
                  <a:pt x="878048" y="2726422"/>
                  <a:pt x="883184" y="2735134"/>
                  <a:pt x="889233" y="2743200"/>
                </a:cubicBezTo>
                <a:lnTo>
                  <a:pt x="914400" y="2776756"/>
                </a:lnTo>
                <a:cubicBezTo>
                  <a:pt x="932806" y="2850379"/>
                  <a:pt x="906575" y="2777433"/>
                  <a:pt x="947956" y="2827090"/>
                </a:cubicBezTo>
                <a:cubicBezTo>
                  <a:pt x="1000684" y="2890364"/>
                  <a:pt x="938155" y="2833361"/>
                  <a:pt x="973123" y="2885813"/>
                </a:cubicBezTo>
                <a:cubicBezTo>
                  <a:pt x="979704" y="2895684"/>
                  <a:pt x="990695" y="2901866"/>
                  <a:pt x="998290" y="2910980"/>
                </a:cubicBezTo>
                <a:cubicBezTo>
                  <a:pt x="1004745" y="2918725"/>
                  <a:pt x="1008613" y="2928402"/>
                  <a:pt x="1015068" y="2936147"/>
                </a:cubicBezTo>
                <a:cubicBezTo>
                  <a:pt x="1022663" y="2945261"/>
                  <a:pt x="1032640" y="2952200"/>
                  <a:pt x="1040235" y="2961314"/>
                </a:cubicBezTo>
                <a:cubicBezTo>
                  <a:pt x="1046690" y="2969059"/>
                  <a:pt x="1051153" y="2978277"/>
                  <a:pt x="1057013" y="2986481"/>
                </a:cubicBezTo>
                <a:cubicBezTo>
                  <a:pt x="1065140" y="2997858"/>
                  <a:pt x="1074162" y="3008583"/>
                  <a:pt x="1082180" y="3020037"/>
                </a:cubicBezTo>
                <a:cubicBezTo>
                  <a:pt x="1093744" y="3036557"/>
                  <a:pt x="1109359" y="3051241"/>
                  <a:pt x="1115736" y="3070371"/>
                </a:cubicBezTo>
                <a:cubicBezTo>
                  <a:pt x="1118532" y="3078760"/>
                  <a:pt x="1118601" y="3088633"/>
                  <a:pt x="1124125" y="3095538"/>
                </a:cubicBezTo>
                <a:cubicBezTo>
                  <a:pt x="1130423" y="3103411"/>
                  <a:pt x="1141547" y="3105861"/>
                  <a:pt x="1149292" y="3112316"/>
                </a:cubicBezTo>
                <a:cubicBezTo>
                  <a:pt x="1158406" y="3119911"/>
                  <a:pt x="1167563" y="3127829"/>
                  <a:pt x="1174459" y="3137483"/>
                </a:cubicBezTo>
                <a:cubicBezTo>
                  <a:pt x="1181728" y="3147659"/>
                  <a:pt x="1183968" y="3160863"/>
                  <a:pt x="1191237" y="3171039"/>
                </a:cubicBezTo>
                <a:cubicBezTo>
                  <a:pt x="1198133" y="3180693"/>
                  <a:pt x="1209120" y="3186841"/>
                  <a:pt x="1216404" y="3196206"/>
                </a:cubicBezTo>
                <a:cubicBezTo>
                  <a:pt x="1286644" y="3286514"/>
                  <a:pt x="1217991" y="3214571"/>
                  <a:pt x="1275127" y="3271707"/>
                </a:cubicBezTo>
                <a:cubicBezTo>
                  <a:pt x="1289105" y="3313642"/>
                  <a:pt x="1276364" y="3284259"/>
                  <a:pt x="1308683" y="3330430"/>
                </a:cubicBezTo>
                <a:cubicBezTo>
                  <a:pt x="1326028" y="3355209"/>
                  <a:pt x="1342239" y="3380764"/>
                  <a:pt x="1359017" y="3405931"/>
                </a:cubicBezTo>
                <a:cubicBezTo>
                  <a:pt x="1364609" y="3414320"/>
                  <a:pt x="1368665" y="3423969"/>
                  <a:pt x="1375794" y="3431098"/>
                </a:cubicBezTo>
                <a:lnTo>
                  <a:pt x="1400961" y="3456264"/>
                </a:lnTo>
                <a:cubicBezTo>
                  <a:pt x="1403757" y="3464653"/>
                  <a:pt x="1405395" y="3473522"/>
                  <a:pt x="1409350" y="3481431"/>
                </a:cubicBezTo>
                <a:cubicBezTo>
                  <a:pt x="1415483" y="3493698"/>
                  <a:pt x="1445595" y="3532554"/>
                  <a:pt x="1451295" y="3540154"/>
                </a:cubicBezTo>
                <a:cubicBezTo>
                  <a:pt x="1471261" y="3600053"/>
                  <a:pt x="1458263" y="3575773"/>
                  <a:pt x="1484851" y="3615655"/>
                </a:cubicBezTo>
                <a:cubicBezTo>
                  <a:pt x="1487647" y="3626840"/>
                  <a:pt x="1490073" y="3638125"/>
                  <a:pt x="1493240" y="3649211"/>
                </a:cubicBezTo>
                <a:cubicBezTo>
                  <a:pt x="1495669" y="3657714"/>
                  <a:pt x="1501850" y="3665538"/>
                  <a:pt x="1501629" y="3674378"/>
                </a:cubicBezTo>
                <a:cubicBezTo>
                  <a:pt x="1499039" y="3777961"/>
                  <a:pt x="1494448" y="3881601"/>
                  <a:pt x="1484851" y="3984771"/>
                </a:cubicBezTo>
                <a:cubicBezTo>
                  <a:pt x="1479313" y="4044306"/>
                  <a:pt x="1474563" y="4025502"/>
                  <a:pt x="1442906" y="4051883"/>
                </a:cubicBezTo>
                <a:cubicBezTo>
                  <a:pt x="1433792" y="4059478"/>
                  <a:pt x="1428110" y="4071288"/>
                  <a:pt x="1417739" y="4077050"/>
                </a:cubicBezTo>
                <a:cubicBezTo>
                  <a:pt x="1402279" y="4085639"/>
                  <a:pt x="1384184" y="4088235"/>
                  <a:pt x="1367406" y="4093828"/>
                </a:cubicBezTo>
                <a:lnTo>
                  <a:pt x="1342239" y="4102217"/>
                </a:lnTo>
                <a:cubicBezTo>
                  <a:pt x="1333850" y="4105013"/>
                  <a:pt x="1325743" y="4108872"/>
                  <a:pt x="1317072" y="4110606"/>
                </a:cubicBezTo>
                <a:cubicBezTo>
                  <a:pt x="1303090" y="4113402"/>
                  <a:pt x="1288883" y="4115243"/>
                  <a:pt x="1275127" y="4118995"/>
                </a:cubicBezTo>
                <a:cubicBezTo>
                  <a:pt x="1262140" y="4122537"/>
                  <a:pt x="1210473" y="4142489"/>
                  <a:pt x="1191237" y="4144162"/>
                </a:cubicBezTo>
                <a:cubicBezTo>
                  <a:pt x="1138233" y="4148771"/>
                  <a:pt x="1084976" y="4149755"/>
                  <a:pt x="1031846" y="4152551"/>
                </a:cubicBezTo>
                <a:cubicBezTo>
                  <a:pt x="992697" y="4146958"/>
                  <a:pt x="953178" y="4143529"/>
                  <a:pt x="914400" y="4135773"/>
                </a:cubicBezTo>
                <a:cubicBezTo>
                  <a:pt x="826089" y="4118111"/>
                  <a:pt x="865464" y="4103615"/>
                  <a:pt x="847288" y="409382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27983" y="2388491"/>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(C, 17)</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(F, 18), (E, 21), (D, 24)</a:t>
            </a:r>
          </a:p>
          <a:p>
            <a:endParaRPr lang="en-US" dirty="0">
              <a:solidFill>
                <a:schemeClr val="bg1"/>
              </a:solidFill>
            </a:endParaRPr>
          </a:p>
        </p:txBody>
      </p:sp>
    </p:spTree>
    <p:extLst>
      <p:ext uri="{BB962C8B-B14F-4D97-AF65-F5344CB8AC3E}">
        <p14:creationId xmlns:p14="http://schemas.microsoft.com/office/powerpoint/2010/main" val="42774427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470A44F-4644-4F7F-90D5-F8A2C7C4A862}"/>
              </a:ext>
            </a:extLst>
          </p:cNvPr>
          <p:cNvSpPr/>
          <p:nvPr/>
        </p:nvSpPr>
        <p:spPr>
          <a:xfrm>
            <a:off x="3657600" y="1577130"/>
            <a:ext cx="1501634" cy="4152551"/>
          </a:xfrm>
          <a:custGeom>
            <a:avLst/>
            <a:gdLst>
              <a:gd name="connsiteX0" fmla="*/ 847288 w 1501634"/>
              <a:gd name="connsiteY0" fmla="*/ 4093828 h 4152551"/>
              <a:gd name="connsiteX1" fmla="*/ 805343 w 1501634"/>
              <a:gd name="connsiteY1" fmla="*/ 4077050 h 4152551"/>
              <a:gd name="connsiteX2" fmla="*/ 721453 w 1501634"/>
              <a:gd name="connsiteY2" fmla="*/ 3976382 h 4152551"/>
              <a:gd name="connsiteX3" fmla="*/ 671119 w 1501634"/>
              <a:gd name="connsiteY3" fmla="*/ 3926048 h 4152551"/>
              <a:gd name="connsiteX4" fmla="*/ 645952 w 1501634"/>
              <a:gd name="connsiteY4" fmla="*/ 3900881 h 4152551"/>
              <a:gd name="connsiteX5" fmla="*/ 629174 w 1501634"/>
              <a:gd name="connsiteY5" fmla="*/ 3867325 h 4152551"/>
              <a:gd name="connsiteX6" fmla="*/ 578840 w 1501634"/>
              <a:gd name="connsiteY6" fmla="*/ 3816991 h 4152551"/>
              <a:gd name="connsiteX7" fmla="*/ 511728 w 1501634"/>
              <a:gd name="connsiteY7" fmla="*/ 3733101 h 4152551"/>
              <a:gd name="connsiteX8" fmla="*/ 486561 w 1501634"/>
              <a:gd name="connsiteY8" fmla="*/ 3716323 h 4152551"/>
              <a:gd name="connsiteX9" fmla="*/ 469783 w 1501634"/>
              <a:gd name="connsiteY9" fmla="*/ 3691156 h 4152551"/>
              <a:gd name="connsiteX10" fmla="*/ 419450 w 1501634"/>
              <a:gd name="connsiteY10" fmla="*/ 3640822 h 4152551"/>
              <a:gd name="connsiteX11" fmla="*/ 369116 w 1501634"/>
              <a:gd name="connsiteY11" fmla="*/ 3590488 h 4152551"/>
              <a:gd name="connsiteX12" fmla="*/ 343949 w 1501634"/>
              <a:gd name="connsiteY12" fmla="*/ 3565321 h 4152551"/>
              <a:gd name="connsiteX13" fmla="*/ 318782 w 1501634"/>
              <a:gd name="connsiteY13" fmla="*/ 3540154 h 4152551"/>
              <a:gd name="connsiteX14" fmla="*/ 310393 w 1501634"/>
              <a:gd name="connsiteY14" fmla="*/ 3514987 h 4152551"/>
              <a:gd name="connsiteX15" fmla="*/ 276837 w 1501634"/>
              <a:gd name="connsiteY15" fmla="*/ 3464653 h 4152551"/>
              <a:gd name="connsiteX16" fmla="*/ 260059 w 1501634"/>
              <a:gd name="connsiteY16" fmla="*/ 3439487 h 4152551"/>
              <a:gd name="connsiteX17" fmla="*/ 218114 w 1501634"/>
              <a:gd name="connsiteY17" fmla="*/ 3380764 h 4152551"/>
              <a:gd name="connsiteX18" fmla="*/ 192947 w 1501634"/>
              <a:gd name="connsiteY18" fmla="*/ 3330430 h 4152551"/>
              <a:gd name="connsiteX19" fmla="*/ 184558 w 1501634"/>
              <a:gd name="connsiteY19" fmla="*/ 3305263 h 4152551"/>
              <a:gd name="connsiteX20" fmla="*/ 167780 w 1501634"/>
              <a:gd name="connsiteY20" fmla="*/ 3280096 h 4152551"/>
              <a:gd name="connsiteX21" fmla="*/ 151002 w 1501634"/>
              <a:gd name="connsiteY21" fmla="*/ 3229762 h 4152551"/>
              <a:gd name="connsiteX22" fmla="*/ 117446 w 1501634"/>
              <a:gd name="connsiteY22" fmla="*/ 3179428 h 4152551"/>
              <a:gd name="connsiteX23" fmla="*/ 100668 w 1501634"/>
              <a:gd name="connsiteY23" fmla="*/ 3129094 h 4152551"/>
              <a:gd name="connsiteX24" fmla="*/ 92279 w 1501634"/>
              <a:gd name="connsiteY24" fmla="*/ 3103927 h 4152551"/>
              <a:gd name="connsiteX25" fmla="*/ 58723 w 1501634"/>
              <a:gd name="connsiteY25" fmla="*/ 3028426 h 4152551"/>
              <a:gd name="connsiteX26" fmla="*/ 16778 w 1501634"/>
              <a:gd name="connsiteY26" fmla="*/ 2902591 h 4152551"/>
              <a:gd name="connsiteX27" fmla="*/ 8389 w 1501634"/>
              <a:gd name="connsiteY27" fmla="*/ 2877424 h 4152551"/>
              <a:gd name="connsiteX28" fmla="*/ 0 w 1501634"/>
              <a:gd name="connsiteY28" fmla="*/ 2852257 h 4152551"/>
              <a:gd name="connsiteX29" fmla="*/ 16778 w 1501634"/>
              <a:gd name="connsiteY29" fmla="*/ 2457975 h 4152551"/>
              <a:gd name="connsiteX30" fmla="*/ 33556 w 1501634"/>
              <a:gd name="connsiteY30" fmla="*/ 2231472 h 4152551"/>
              <a:gd name="connsiteX31" fmla="*/ 41945 w 1501634"/>
              <a:gd name="connsiteY31" fmla="*/ 2172749 h 4152551"/>
              <a:gd name="connsiteX32" fmla="*/ 50334 w 1501634"/>
              <a:gd name="connsiteY32" fmla="*/ 2038525 h 4152551"/>
              <a:gd name="connsiteX33" fmla="*/ 58723 w 1501634"/>
              <a:gd name="connsiteY33" fmla="*/ 1988191 h 4152551"/>
              <a:gd name="connsiteX34" fmla="*/ 67112 w 1501634"/>
              <a:gd name="connsiteY34" fmla="*/ 1929468 h 4152551"/>
              <a:gd name="connsiteX35" fmla="*/ 75501 w 1501634"/>
              <a:gd name="connsiteY35" fmla="*/ 1887523 h 4152551"/>
              <a:gd name="connsiteX36" fmla="*/ 83890 w 1501634"/>
              <a:gd name="connsiteY36" fmla="*/ 1828800 h 4152551"/>
              <a:gd name="connsiteX37" fmla="*/ 100668 w 1501634"/>
              <a:gd name="connsiteY37" fmla="*/ 1778466 h 4152551"/>
              <a:gd name="connsiteX38" fmla="*/ 109057 w 1501634"/>
              <a:gd name="connsiteY38" fmla="*/ 1753299 h 4152551"/>
              <a:gd name="connsiteX39" fmla="*/ 125835 w 1501634"/>
              <a:gd name="connsiteY39" fmla="*/ 1677798 h 4152551"/>
              <a:gd name="connsiteX40" fmla="*/ 134224 w 1501634"/>
              <a:gd name="connsiteY40" fmla="*/ 1652631 h 4152551"/>
              <a:gd name="connsiteX41" fmla="*/ 142613 w 1501634"/>
              <a:gd name="connsiteY41" fmla="*/ 1619076 h 4152551"/>
              <a:gd name="connsiteX42" fmla="*/ 151002 w 1501634"/>
              <a:gd name="connsiteY42" fmla="*/ 1593909 h 4152551"/>
              <a:gd name="connsiteX43" fmla="*/ 159391 w 1501634"/>
              <a:gd name="connsiteY43" fmla="*/ 1551964 h 4152551"/>
              <a:gd name="connsiteX44" fmla="*/ 176169 w 1501634"/>
              <a:gd name="connsiteY44" fmla="*/ 1501630 h 4152551"/>
              <a:gd name="connsiteX45" fmla="*/ 184558 w 1501634"/>
              <a:gd name="connsiteY45" fmla="*/ 1476463 h 4152551"/>
              <a:gd name="connsiteX46" fmla="*/ 192947 w 1501634"/>
              <a:gd name="connsiteY46" fmla="*/ 1451296 h 4152551"/>
              <a:gd name="connsiteX47" fmla="*/ 201336 w 1501634"/>
              <a:gd name="connsiteY47" fmla="*/ 1384184 h 4152551"/>
              <a:gd name="connsiteX48" fmla="*/ 218114 w 1501634"/>
              <a:gd name="connsiteY48" fmla="*/ 1333850 h 4152551"/>
              <a:gd name="connsiteX49" fmla="*/ 234892 w 1501634"/>
              <a:gd name="connsiteY49" fmla="*/ 1283516 h 4152551"/>
              <a:gd name="connsiteX50" fmla="*/ 243281 w 1501634"/>
              <a:gd name="connsiteY50" fmla="*/ 1258349 h 4152551"/>
              <a:gd name="connsiteX51" fmla="*/ 251670 w 1501634"/>
              <a:gd name="connsiteY51" fmla="*/ 1224793 h 4152551"/>
              <a:gd name="connsiteX52" fmla="*/ 276837 w 1501634"/>
              <a:gd name="connsiteY52" fmla="*/ 1174459 h 4152551"/>
              <a:gd name="connsiteX53" fmla="*/ 285226 w 1501634"/>
              <a:gd name="connsiteY53" fmla="*/ 1132514 h 4152551"/>
              <a:gd name="connsiteX54" fmla="*/ 293615 w 1501634"/>
              <a:gd name="connsiteY54" fmla="*/ 1107347 h 4152551"/>
              <a:gd name="connsiteX55" fmla="*/ 302004 w 1501634"/>
              <a:gd name="connsiteY55" fmla="*/ 1073791 h 4152551"/>
              <a:gd name="connsiteX56" fmla="*/ 318782 w 1501634"/>
              <a:gd name="connsiteY56" fmla="*/ 1040235 h 4152551"/>
              <a:gd name="connsiteX57" fmla="*/ 327171 w 1501634"/>
              <a:gd name="connsiteY57" fmla="*/ 1006679 h 4152551"/>
              <a:gd name="connsiteX58" fmla="*/ 343949 w 1501634"/>
              <a:gd name="connsiteY58" fmla="*/ 956345 h 4152551"/>
              <a:gd name="connsiteX59" fmla="*/ 360727 w 1501634"/>
              <a:gd name="connsiteY59" fmla="*/ 906011 h 4152551"/>
              <a:gd name="connsiteX60" fmla="*/ 369116 w 1501634"/>
              <a:gd name="connsiteY60" fmla="*/ 880844 h 4152551"/>
              <a:gd name="connsiteX61" fmla="*/ 385894 w 1501634"/>
              <a:gd name="connsiteY61" fmla="*/ 855677 h 4152551"/>
              <a:gd name="connsiteX62" fmla="*/ 419450 w 1501634"/>
              <a:gd name="connsiteY62" fmla="*/ 738231 h 4152551"/>
              <a:gd name="connsiteX63" fmla="*/ 469783 w 1501634"/>
              <a:gd name="connsiteY63" fmla="*/ 587230 h 4152551"/>
              <a:gd name="connsiteX64" fmla="*/ 503339 w 1501634"/>
              <a:gd name="connsiteY64" fmla="*/ 486562 h 4152551"/>
              <a:gd name="connsiteX65" fmla="*/ 511728 w 1501634"/>
              <a:gd name="connsiteY65" fmla="*/ 461395 h 4152551"/>
              <a:gd name="connsiteX66" fmla="*/ 520117 w 1501634"/>
              <a:gd name="connsiteY66" fmla="*/ 436228 h 4152551"/>
              <a:gd name="connsiteX67" fmla="*/ 536895 w 1501634"/>
              <a:gd name="connsiteY67" fmla="*/ 411061 h 4152551"/>
              <a:gd name="connsiteX68" fmla="*/ 553673 w 1501634"/>
              <a:gd name="connsiteY68" fmla="*/ 360727 h 4152551"/>
              <a:gd name="connsiteX69" fmla="*/ 570451 w 1501634"/>
              <a:gd name="connsiteY69" fmla="*/ 310393 h 4152551"/>
              <a:gd name="connsiteX70" fmla="*/ 578840 w 1501634"/>
              <a:gd name="connsiteY70" fmla="*/ 285226 h 4152551"/>
              <a:gd name="connsiteX71" fmla="*/ 587229 w 1501634"/>
              <a:gd name="connsiteY71" fmla="*/ 260059 h 4152551"/>
              <a:gd name="connsiteX72" fmla="*/ 612396 w 1501634"/>
              <a:gd name="connsiteY72" fmla="*/ 234892 h 4152551"/>
              <a:gd name="connsiteX73" fmla="*/ 645952 w 1501634"/>
              <a:gd name="connsiteY73" fmla="*/ 159391 h 4152551"/>
              <a:gd name="connsiteX74" fmla="*/ 654341 w 1501634"/>
              <a:gd name="connsiteY74" fmla="*/ 134224 h 4152551"/>
              <a:gd name="connsiteX75" fmla="*/ 687897 w 1501634"/>
              <a:gd name="connsiteY75" fmla="*/ 83890 h 4152551"/>
              <a:gd name="connsiteX76" fmla="*/ 738231 w 1501634"/>
              <a:gd name="connsiteY76" fmla="*/ 58723 h 4152551"/>
              <a:gd name="connsiteX77" fmla="*/ 822121 w 1501634"/>
              <a:gd name="connsiteY77" fmla="*/ 33556 h 4152551"/>
              <a:gd name="connsiteX78" fmla="*/ 864066 w 1501634"/>
              <a:gd name="connsiteY78" fmla="*/ 25167 h 4152551"/>
              <a:gd name="connsiteX79" fmla="*/ 897622 w 1501634"/>
              <a:gd name="connsiteY79" fmla="*/ 16778 h 4152551"/>
              <a:gd name="connsiteX80" fmla="*/ 922789 w 1501634"/>
              <a:gd name="connsiteY80" fmla="*/ 8389 h 4152551"/>
              <a:gd name="connsiteX81" fmla="*/ 964734 w 1501634"/>
              <a:gd name="connsiteY81" fmla="*/ 0 h 4152551"/>
              <a:gd name="connsiteX82" fmla="*/ 1082180 w 1501634"/>
              <a:gd name="connsiteY82" fmla="*/ 16778 h 4152551"/>
              <a:gd name="connsiteX83" fmla="*/ 1124125 w 1501634"/>
              <a:gd name="connsiteY83" fmla="*/ 25167 h 4152551"/>
              <a:gd name="connsiteX84" fmla="*/ 1174459 w 1501634"/>
              <a:gd name="connsiteY84" fmla="*/ 67112 h 4152551"/>
              <a:gd name="connsiteX85" fmla="*/ 1191237 w 1501634"/>
              <a:gd name="connsiteY85" fmla="*/ 92279 h 4152551"/>
              <a:gd name="connsiteX86" fmla="*/ 1233182 w 1501634"/>
              <a:gd name="connsiteY86" fmla="*/ 142613 h 4152551"/>
              <a:gd name="connsiteX87" fmla="*/ 1275127 w 1501634"/>
              <a:gd name="connsiteY87" fmla="*/ 226503 h 4152551"/>
              <a:gd name="connsiteX88" fmla="*/ 1300294 w 1501634"/>
              <a:gd name="connsiteY88" fmla="*/ 302004 h 4152551"/>
              <a:gd name="connsiteX89" fmla="*/ 1308683 w 1501634"/>
              <a:gd name="connsiteY89" fmla="*/ 327171 h 4152551"/>
              <a:gd name="connsiteX90" fmla="*/ 1317072 w 1501634"/>
              <a:gd name="connsiteY90" fmla="*/ 360727 h 4152551"/>
              <a:gd name="connsiteX91" fmla="*/ 1333850 w 1501634"/>
              <a:gd name="connsiteY91" fmla="*/ 411061 h 4152551"/>
              <a:gd name="connsiteX92" fmla="*/ 1317072 w 1501634"/>
              <a:gd name="connsiteY92" fmla="*/ 780176 h 4152551"/>
              <a:gd name="connsiteX93" fmla="*/ 1283516 w 1501634"/>
              <a:gd name="connsiteY93" fmla="*/ 897622 h 4152551"/>
              <a:gd name="connsiteX94" fmla="*/ 1275127 w 1501634"/>
              <a:gd name="connsiteY94" fmla="*/ 931178 h 4152551"/>
              <a:gd name="connsiteX95" fmla="*/ 1258349 w 1501634"/>
              <a:gd name="connsiteY95" fmla="*/ 981512 h 4152551"/>
              <a:gd name="connsiteX96" fmla="*/ 1233182 w 1501634"/>
              <a:gd name="connsiteY96" fmla="*/ 1065402 h 4152551"/>
              <a:gd name="connsiteX97" fmla="*/ 1224793 w 1501634"/>
              <a:gd name="connsiteY97" fmla="*/ 1090569 h 4152551"/>
              <a:gd name="connsiteX98" fmla="*/ 1216404 w 1501634"/>
              <a:gd name="connsiteY98" fmla="*/ 1124125 h 4152551"/>
              <a:gd name="connsiteX99" fmla="*/ 1199626 w 1501634"/>
              <a:gd name="connsiteY99" fmla="*/ 1149292 h 4152551"/>
              <a:gd name="connsiteX100" fmla="*/ 1157681 w 1501634"/>
              <a:gd name="connsiteY100" fmla="*/ 1241571 h 4152551"/>
              <a:gd name="connsiteX101" fmla="*/ 1124125 w 1501634"/>
              <a:gd name="connsiteY101" fmla="*/ 1300294 h 4152551"/>
              <a:gd name="connsiteX102" fmla="*/ 1107347 w 1501634"/>
              <a:gd name="connsiteY102" fmla="*/ 1333850 h 4152551"/>
              <a:gd name="connsiteX103" fmla="*/ 1090569 w 1501634"/>
              <a:gd name="connsiteY103" fmla="*/ 1359017 h 4152551"/>
              <a:gd name="connsiteX104" fmla="*/ 1057013 w 1501634"/>
              <a:gd name="connsiteY104" fmla="*/ 1426129 h 4152551"/>
              <a:gd name="connsiteX105" fmla="*/ 1040235 w 1501634"/>
              <a:gd name="connsiteY105" fmla="*/ 1476463 h 4152551"/>
              <a:gd name="connsiteX106" fmla="*/ 1023457 w 1501634"/>
              <a:gd name="connsiteY106" fmla="*/ 1510019 h 4152551"/>
              <a:gd name="connsiteX107" fmla="*/ 1006679 w 1501634"/>
              <a:gd name="connsiteY107" fmla="*/ 1560353 h 4152551"/>
              <a:gd name="connsiteX108" fmla="*/ 973123 w 1501634"/>
              <a:gd name="connsiteY108" fmla="*/ 1610687 h 4152551"/>
              <a:gd name="connsiteX109" fmla="*/ 964734 w 1501634"/>
              <a:gd name="connsiteY109" fmla="*/ 1644242 h 4152551"/>
              <a:gd name="connsiteX110" fmla="*/ 931178 w 1501634"/>
              <a:gd name="connsiteY110" fmla="*/ 1694576 h 4152551"/>
              <a:gd name="connsiteX111" fmla="*/ 906011 w 1501634"/>
              <a:gd name="connsiteY111" fmla="*/ 1753299 h 4152551"/>
              <a:gd name="connsiteX112" fmla="*/ 897622 w 1501634"/>
              <a:gd name="connsiteY112" fmla="*/ 1786855 h 4152551"/>
              <a:gd name="connsiteX113" fmla="*/ 855677 w 1501634"/>
              <a:gd name="connsiteY113" fmla="*/ 1845578 h 4152551"/>
              <a:gd name="connsiteX114" fmla="*/ 847288 w 1501634"/>
              <a:gd name="connsiteY114" fmla="*/ 1879134 h 4152551"/>
              <a:gd name="connsiteX115" fmla="*/ 813732 w 1501634"/>
              <a:gd name="connsiteY115" fmla="*/ 1946246 h 4152551"/>
              <a:gd name="connsiteX116" fmla="*/ 796954 w 1501634"/>
              <a:gd name="connsiteY116" fmla="*/ 1979802 h 4152551"/>
              <a:gd name="connsiteX117" fmla="*/ 780176 w 1501634"/>
              <a:gd name="connsiteY117" fmla="*/ 2038525 h 4152551"/>
              <a:gd name="connsiteX118" fmla="*/ 763398 w 1501634"/>
              <a:gd name="connsiteY118" fmla="*/ 2088859 h 4152551"/>
              <a:gd name="connsiteX119" fmla="*/ 746620 w 1501634"/>
              <a:gd name="connsiteY119" fmla="*/ 2114026 h 4152551"/>
              <a:gd name="connsiteX120" fmla="*/ 721453 w 1501634"/>
              <a:gd name="connsiteY120" fmla="*/ 2197916 h 4152551"/>
              <a:gd name="connsiteX121" fmla="*/ 713064 w 1501634"/>
              <a:gd name="connsiteY121" fmla="*/ 2256639 h 4152551"/>
              <a:gd name="connsiteX122" fmla="*/ 729842 w 1501634"/>
              <a:gd name="connsiteY122" fmla="*/ 2399252 h 4152551"/>
              <a:gd name="connsiteX123" fmla="*/ 746620 w 1501634"/>
              <a:gd name="connsiteY123" fmla="*/ 2457975 h 4152551"/>
              <a:gd name="connsiteX124" fmla="*/ 771787 w 1501634"/>
              <a:gd name="connsiteY124" fmla="*/ 2516698 h 4152551"/>
              <a:gd name="connsiteX125" fmla="*/ 780176 w 1501634"/>
              <a:gd name="connsiteY125" fmla="*/ 2550253 h 4152551"/>
              <a:gd name="connsiteX126" fmla="*/ 796954 w 1501634"/>
              <a:gd name="connsiteY126" fmla="*/ 2575420 h 4152551"/>
              <a:gd name="connsiteX127" fmla="*/ 813732 w 1501634"/>
              <a:gd name="connsiteY127" fmla="*/ 2608976 h 4152551"/>
              <a:gd name="connsiteX128" fmla="*/ 822121 w 1501634"/>
              <a:gd name="connsiteY128" fmla="*/ 2642532 h 4152551"/>
              <a:gd name="connsiteX129" fmla="*/ 855677 w 1501634"/>
              <a:gd name="connsiteY129" fmla="*/ 2692866 h 4152551"/>
              <a:gd name="connsiteX130" fmla="*/ 872455 w 1501634"/>
              <a:gd name="connsiteY130" fmla="*/ 2718033 h 4152551"/>
              <a:gd name="connsiteX131" fmla="*/ 889233 w 1501634"/>
              <a:gd name="connsiteY131" fmla="*/ 2743200 h 4152551"/>
              <a:gd name="connsiteX132" fmla="*/ 914400 w 1501634"/>
              <a:gd name="connsiteY132" fmla="*/ 2776756 h 4152551"/>
              <a:gd name="connsiteX133" fmla="*/ 947956 w 1501634"/>
              <a:gd name="connsiteY133" fmla="*/ 2827090 h 4152551"/>
              <a:gd name="connsiteX134" fmla="*/ 973123 w 1501634"/>
              <a:gd name="connsiteY134" fmla="*/ 2885813 h 4152551"/>
              <a:gd name="connsiteX135" fmla="*/ 998290 w 1501634"/>
              <a:gd name="connsiteY135" fmla="*/ 2910980 h 4152551"/>
              <a:gd name="connsiteX136" fmla="*/ 1015068 w 1501634"/>
              <a:gd name="connsiteY136" fmla="*/ 2936147 h 4152551"/>
              <a:gd name="connsiteX137" fmla="*/ 1040235 w 1501634"/>
              <a:gd name="connsiteY137" fmla="*/ 2961314 h 4152551"/>
              <a:gd name="connsiteX138" fmla="*/ 1057013 w 1501634"/>
              <a:gd name="connsiteY138" fmla="*/ 2986481 h 4152551"/>
              <a:gd name="connsiteX139" fmla="*/ 1082180 w 1501634"/>
              <a:gd name="connsiteY139" fmla="*/ 3020037 h 4152551"/>
              <a:gd name="connsiteX140" fmla="*/ 1115736 w 1501634"/>
              <a:gd name="connsiteY140" fmla="*/ 3070371 h 4152551"/>
              <a:gd name="connsiteX141" fmla="*/ 1124125 w 1501634"/>
              <a:gd name="connsiteY141" fmla="*/ 3095538 h 4152551"/>
              <a:gd name="connsiteX142" fmla="*/ 1149292 w 1501634"/>
              <a:gd name="connsiteY142" fmla="*/ 3112316 h 4152551"/>
              <a:gd name="connsiteX143" fmla="*/ 1174459 w 1501634"/>
              <a:gd name="connsiteY143" fmla="*/ 3137483 h 4152551"/>
              <a:gd name="connsiteX144" fmla="*/ 1191237 w 1501634"/>
              <a:gd name="connsiteY144" fmla="*/ 3171039 h 4152551"/>
              <a:gd name="connsiteX145" fmla="*/ 1216404 w 1501634"/>
              <a:gd name="connsiteY145" fmla="*/ 3196206 h 4152551"/>
              <a:gd name="connsiteX146" fmla="*/ 1275127 w 1501634"/>
              <a:gd name="connsiteY146" fmla="*/ 3271707 h 4152551"/>
              <a:gd name="connsiteX147" fmla="*/ 1308683 w 1501634"/>
              <a:gd name="connsiteY147" fmla="*/ 3330430 h 4152551"/>
              <a:gd name="connsiteX148" fmla="*/ 1359017 w 1501634"/>
              <a:gd name="connsiteY148" fmla="*/ 3405931 h 4152551"/>
              <a:gd name="connsiteX149" fmla="*/ 1375794 w 1501634"/>
              <a:gd name="connsiteY149" fmla="*/ 3431098 h 4152551"/>
              <a:gd name="connsiteX150" fmla="*/ 1400961 w 1501634"/>
              <a:gd name="connsiteY150" fmla="*/ 3456264 h 4152551"/>
              <a:gd name="connsiteX151" fmla="*/ 1409350 w 1501634"/>
              <a:gd name="connsiteY151" fmla="*/ 3481431 h 4152551"/>
              <a:gd name="connsiteX152" fmla="*/ 1451295 w 1501634"/>
              <a:gd name="connsiteY152" fmla="*/ 3540154 h 4152551"/>
              <a:gd name="connsiteX153" fmla="*/ 1484851 w 1501634"/>
              <a:gd name="connsiteY153" fmla="*/ 3615655 h 4152551"/>
              <a:gd name="connsiteX154" fmla="*/ 1493240 w 1501634"/>
              <a:gd name="connsiteY154" fmla="*/ 3649211 h 4152551"/>
              <a:gd name="connsiteX155" fmla="*/ 1501629 w 1501634"/>
              <a:gd name="connsiteY155" fmla="*/ 3674378 h 4152551"/>
              <a:gd name="connsiteX156" fmla="*/ 1484851 w 1501634"/>
              <a:gd name="connsiteY156" fmla="*/ 3984771 h 4152551"/>
              <a:gd name="connsiteX157" fmla="*/ 1442906 w 1501634"/>
              <a:gd name="connsiteY157" fmla="*/ 4051883 h 4152551"/>
              <a:gd name="connsiteX158" fmla="*/ 1417739 w 1501634"/>
              <a:gd name="connsiteY158" fmla="*/ 4077050 h 4152551"/>
              <a:gd name="connsiteX159" fmla="*/ 1367406 w 1501634"/>
              <a:gd name="connsiteY159" fmla="*/ 4093828 h 4152551"/>
              <a:gd name="connsiteX160" fmla="*/ 1342239 w 1501634"/>
              <a:gd name="connsiteY160" fmla="*/ 4102217 h 4152551"/>
              <a:gd name="connsiteX161" fmla="*/ 1317072 w 1501634"/>
              <a:gd name="connsiteY161" fmla="*/ 4110606 h 4152551"/>
              <a:gd name="connsiteX162" fmla="*/ 1275127 w 1501634"/>
              <a:gd name="connsiteY162" fmla="*/ 4118995 h 4152551"/>
              <a:gd name="connsiteX163" fmla="*/ 1191237 w 1501634"/>
              <a:gd name="connsiteY163" fmla="*/ 4144162 h 4152551"/>
              <a:gd name="connsiteX164" fmla="*/ 1031846 w 1501634"/>
              <a:gd name="connsiteY164" fmla="*/ 4152551 h 4152551"/>
              <a:gd name="connsiteX165" fmla="*/ 914400 w 1501634"/>
              <a:gd name="connsiteY165" fmla="*/ 4135773 h 4152551"/>
              <a:gd name="connsiteX166" fmla="*/ 847288 w 1501634"/>
              <a:gd name="connsiteY166" fmla="*/ 4093828 h 415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501634" h="4152551">
                <a:moveTo>
                  <a:pt x="847288" y="4093828"/>
                </a:moveTo>
                <a:cubicBezTo>
                  <a:pt x="829112" y="4084041"/>
                  <a:pt x="817522" y="4085907"/>
                  <a:pt x="805343" y="4077050"/>
                </a:cubicBezTo>
                <a:cubicBezTo>
                  <a:pt x="704560" y="4003753"/>
                  <a:pt x="798927" y="4053856"/>
                  <a:pt x="721453" y="3976382"/>
                </a:cubicBezTo>
                <a:lnTo>
                  <a:pt x="671119" y="3926048"/>
                </a:lnTo>
                <a:cubicBezTo>
                  <a:pt x="662730" y="3917659"/>
                  <a:pt x="651258" y="3911492"/>
                  <a:pt x="645952" y="3900881"/>
                </a:cubicBezTo>
                <a:cubicBezTo>
                  <a:pt x="640359" y="3889696"/>
                  <a:pt x="636986" y="3877090"/>
                  <a:pt x="629174" y="3867325"/>
                </a:cubicBezTo>
                <a:cubicBezTo>
                  <a:pt x="614351" y="3848797"/>
                  <a:pt x="592002" y="3836734"/>
                  <a:pt x="578840" y="3816991"/>
                </a:cubicBezTo>
                <a:cubicBezTo>
                  <a:pt x="550054" y="3773813"/>
                  <a:pt x="548917" y="3764977"/>
                  <a:pt x="511728" y="3733101"/>
                </a:cubicBezTo>
                <a:cubicBezTo>
                  <a:pt x="504073" y="3726540"/>
                  <a:pt x="494950" y="3721916"/>
                  <a:pt x="486561" y="3716323"/>
                </a:cubicBezTo>
                <a:cubicBezTo>
                  <a:pt x="480968" y="3707934"/>
                  <a:pt x="476481" y="3698692"/>
                  <a:pt x="469783" y="3691156"/>
                </a:cubicBezTo>
                <a:cubicBezTo>
                  <a:pt x="454019" y="3673422"/>
                  <a:pt x="436228" y="3657600"/>
                  <a:pt x="419450" y="3640822"/>
                </a:cubicBezTo>
                <a:lnTo>
                  <a:pt x="369116" y="3590488"/>
                </a:lnTo>
                <a:lnTo>
                  <a:pt x="343949" y="3565321"/>
                </a:lnTo>
                <a:lnTo>
                  <a:pt x="318782" y="3540154"/>
                </a:lnTo>
                <a:cubicBezTo>
                  <a:pt x="315986" y="3531765"/>
                  <a:pt x="314687" y="3522717"/>
                  <a:pt x="310393" y="3514987"/>
                </a:cubicBezTo>
                <a:cubicBezTo>
                  <a:pt x="300600" y="3497360"/>
                  <a:pt x="288022" y="3481431"/>
                  <a:pt x="276837" y="3464653"/>
                </a:cubicBezTo>
                <a:cubicBezTo>
                  <a:pt x="271244" y="3456264"/>
                  <a:pt x="264568" y="3448505"/>
                  <a:pt x="260059" y="3439487"/>
                </a:cubicBezTo>
                <a:cubicBezTo>
                  <a:pt x="237975" y="3395320"/>
                  <a:pt x="252124" y="3414774"/>
                  <a:pt x="218114" y="3380764"/>
                </a:cubicBezTo>
                <a:cubicBezTo>
                  <a:pt x="197028" y="3317506"/>
                  <a:pt x="225472" y="3395479"/>
                  <a:pt x="192947" y="3330430"/>
                </a:cubicBezTo>
                <a:cubicBezTo>
                  <a:pt x="188992" y="3322521"/>
                  <a:pt x="188513" y="3313172"/>
                  <a:pt x="184558" y="3305263"/>
                </a:cubicBezTo>
                <a:cubicBezTo>
                  <a:pt x="180049" y="3296245"/>
                  <a:pt x="171875" y="3289309"/>
                  <a:pt x="167780" y="3280096"/>
                </a:cubicBezTo>
                <a:cubicBezTo>
                  <a:pt x="160597" y="3263935"/>
                  <a:pt x="160812" y="3244477"/>
                  <a:pt x="151002" y="3229762"/>
                </a:cubicBezTo>
                <a:cubicBezTo>
                  <a:pt x="139817" y="3212984"/>
                  <a:pt x="123823" y="3198558"/>
                  <a:pt x="117446" y="3179428"/>
                </a:cubicBezTo>
                <a:lnTo>
                  <a:pt x="100668" y="3129094"/>
                </a:lnTo>
                <a:cubicBezTo>
                  <a:pt x="97872" y="3120705"/>
                  <a:pt x="97184" y="3111285"/>
                  <a:pt x="92279" y="3103927"/>
                </a:cubicBezTo>
                <a:cubicBezTo>
                  <a:pt x="65691" y="3064045"/>
                  <a:pt x="78689" y="3088325"/>
                  <a:pt x="58723" y="3028426"/>
                </a:cubicBezTo>
                <a:lnTo>
                  <a:pt x="16778" y="2902591"/>
                </a:lnTo>
                <a:lnTo>
                  <a:pt x="8389" y="2877424"/>
                </a:lnTo>
                <a:lnTo>
                  <a:pt x="0" y="2852257"/>
                </a:lnTo>
                <a:cubicBezTo>
                  <a:pt x="5593" y="2720830"/>
                  <a:pt x="10420" y="2589368"/>
                  <a:pt x="16778" y="2457975"/>
                </a:cubicBezTo>
                <a:cubicBezTo>
                  <a:pt x="18693" y="2418407"/>
                  <a:pt x="28656" y="2278022"/>
                  <a:pt x="33556" y="2231472"/>
                </a:cubicBezTo>
                <a:cubicBezTo>
                  <a:pt x="35626" y="2211808"/>
                  <a:pt x="39149" y="2192323"/>
                  <a:pt x="41945" y="2172749"/>
                </a:cubicBezTo>
                <a:cubicBezTo>
                  <a:pt x="44741" y="2128008"/>
                  <a:pt x="46275" y="2083170"/>
                  <a:pt x="50334" y="2038525"/>
                </a:cubicBezTo>
                <a:cubicBezTo>
                  <a:pt x="51874" y="2021585"/>
                  <a:pt x="56137" y="2005003"/>
                  <a:pt x="58723" y="1988191"/>
                </a:cubicBezTo>
                <a:cubicBezTo>
                  <a:pt x="61730" y="1968648"/>
                  <a:pt x="63861" y="1948972"/>
                  <a:pt x="67112" y="1929468"/>
                </a:cubicBezTo>
                <a:cubicBezTo>
                  <a:pt x="69456" y="1915403"/>
                  <a:pt x="73157" y="1901588"/>
                  <a:pt x="75501" y="1887523"/>
                </a:cubicBezTo>
                <a:cubicBezTo>
                  <a:pt x="78752" y="1868019"/>
                  <a:pt x="79444" y="1848067"/>
                  <a:pt x="83890" y="1828800"/>
                </a:cubicBezTo>
                <a:cubicBezTo>
                  <a:pt x="87867" y="1811567"/>
                  <a:pt x="95075" y="1795244"/>
                  <a:pt x="100668" y="1778466"/>
                </a:cubicBezTo>
                <a:cubicBezTo>
                  <a:pt x="103464" y="1770077"/>
                  <a:pt x="107323" y="1761970"/>
                  <a:pt x="109057" y="1753299"/>
                </a:cubicBezTo>
                <a:cubicBezTo>
                  <a:pt x="114823" y="1724467"/>
                  <a:pt x="117937" y="1705441"/>
                  <a:pt x="125835" y="1677798"/>
                </a:cubicBezTo>
                <a:cubicBezTo>
                  <a:pt x="128264" y="1669295"/>
                  <a:pt x="131795" y="1661134"/>
                  <a:pt x="134224" y="1652631"/>
                </a:cubicBezTo>
                <a:cubicBezTo>
                  <a:pt x="137391" y="1641545"/>
                  <a:pt x="139446" y="1630162"/>
                  <a:pt x="142613" y="1619076"/>
                </a:cubicBezTo>
                <a:cubicBezTo>
                  <a:pt x="145042" y="1610573"/>
                  <a:pt x="148857" y="1602488"/>
                  <a:pt x="151002" y="1593909"/>
                </a:cubicBezTo>
                <a:cubicBezTo>
                  <a:pt x="154460" y="1580076"/>
                  <a:pt x="155639" y="1565720"/>
                  <a:pt x="159391" y="1551964"/>
                </a:cubicBezTo>
                <a:cubicBezTo>
                  <a:pt x="164044" y="1534902"/>
                  <a:pt x="170576" y="1518408"/>
                  <a:pt x="176169" y="1501630"/>
                </a:cubicBezTo>
                <a:lnTo>
                  <a:pt x="184558" y="1476463"/>
                </a:lnTo>
                <a:lnTo>
                  <a:pt x="192947" y="1451296"/>
                </a:lnTo>
                <a:cubicBezTo>
                  <a:pt x="195743" y="1428925"/>
                  <a:pt x="196612" y="1406228"/>
                  <a:pt x="201336" y="1384184"/>
                </a:cubicBezTo>
                <a:cubicBezTo>
                  <a:pt x="205042" y="1366891"/>
                  <a:pt x="212521" y="1350628"/>
                  <a:pt x="218114" y="1333850"/>
                </a:cubicBezTo>
                <a:lnTo>
                  <a:pt x="234892" y="1283516"/>
                </a:lnTo>
                <a:cubicBezTo>
                  <a:pt x="237688" y="1275127"/>
                  <a:pt x="241136" y="1266928"/>
                  <a:pt x="243281" y="1258349"/>
                </a:cubicBezTo>
                <a:cubicBezTo>
                  <a:pt x="246077" y="1247164"/>
                  <a:pt x="247128" y="1235390"/>
                  <a:pt x="251670" y="1224793"/>
                </a:cubicBezTo>
                <a:cubicBezTo>
                  <a:pt x="276275" y="1167382"/>
                  <a:pt x="262697" y="1231017"/>
                  <a:pt x="276837" y="1174459"/>
                </a:cubicBezTo>
                <a:cubicBezTo>
                  <a:pt x="280295" y="1160626"/>
                  <a:pt x="281768" y="1146347"/>
                  <a:pt x="285226" y="1132514"/>
                </a:cubicBezTo>
                <a:cubicBezTo>
                  <a:pt x="287371" y="1123935"/>
                  <a:pt x="291186" y="1115850"/>
                  <a:pt x="293615" y="1107347"/>
                </a:cubicBezTo>
                <a:cubicBezTo>
                  <a:pt x="296782" y="1096261"/>
                  <a:pt x="297956" y="1084586"/>
                  <a:pt x="302004" y="1073791"/>
                </a:cubicBezTo>
                <a:cubicBezTo>
                  <a:pt x="306395" y="1062082"/>
                  <a:pt x="314391" y="1051944"/>
                  <a:pt x="318782" y="1040235"/>
                </a:cubicBezTo>
                <a:cubicBezTo>
                  <a:pt x="322830" y="1029440"/>
                  <a:pt x="323858" y="1017722"/>
                  <a:pt x="327171" y="1006679"/>
                </a:cubicBezTo>
                <a:cubicBezTo>
                  <a:pt x="332253" y="989739"/>
                  <a:pt x="338356" y="973123"/>
                  <a:pt x="343949" y="956345"/>
                </a:cubicBezTo>
                <a:lnTo>
                  <a:pt x="360727" y="906011"/>
                </a:lnTo>
                <a:cubicBezTo>
                  <a:pt x="363523" y="897622"/>
                  <a:pt x="364211" y="888202"/>
                  <a:pt x="369116" y="880844"/>
                </a:cubicBezTo>
                <a:cubicBezTo>
                  <a:pt x="374709" y="872455"/>
                  <a:pt x="381799" y="864890"/>
                  <a:pt x="385894" y="855677"/>
                </a:cubicBezTo>
                <a:cubicBezTo>
                  <a:pt x="407439" y="807201"/>
                  <a:pt x="401675" y="791556"/>
                  <a:pt x="419450" y="738231"/>
                </a:cubicBezTo>
                <a:lnTo>
                  <a:pt x="469783" y="587230"/>
                </a:lnTo>
                <a:lnTo>
                  <a:pt x="503339" y="486562"/>
                </a:lnTo>
                <a:lnTo>
                  <a:pt x="511728" y="461395"/>
                </a:lnTo>
                <a:cubicBezTo>
                  <a:pt x="514524" y="453006"/>
                  <a:pt x="515212" y="443586"/>
                  <a:pt x="520117" y="436228"/>
                </a:cubicBezTo>
                <a:cubicBezTo>
                  <a:pt x="525710" y="427839"/>
                  <a:pt x="532800" y="420274"/>
                  <a:pt x="536895" y="411061"/>
                </a:cubicBezTo>
                <a:cubicBezTo>
                  <a:pt x="544078" y="394900"/>
                  <a:pt x="548080" y="377505"/>
                  <a:pt x="553673" y="360727"/>
                </a:cubicBezTo>
                <a:lnTo>
                  <a:pt x="570451" y="310393"/>
                </a:lnTo>
                <a:lnTo>
                  <a:pt x="578840" y="285226"/>
                </a:lnTo>
                <a:cubicBezTo>
                  <a:pt x="581636" y="276837"/>
                  <a:pt x="580976" y="266312"/>
                  <a:pt x="587229" y="260059"/>
                </a:cubicBezTo>
                <a:lnTo>
                  <a:pt x="612396" y="234892"/>
                </a:lnTo>
                <a:cubicBezTo>
                  <a:pt x="655682" y="105035"/>
                  <a:pt x="606070" y="239156"/>
                  <a:pt x="645952" y="159391"/>
                </a:cubicBezTo>
                <a:cubicBezTo>
                  <a:pt x="649907" y="151482"/>
                  <a:pt x="650047" y="141954"/>
                  <a:pt x="654341" y="134224"/>
                </a:cubicBezTo>
                <a:cubicBezTo>
                  <a:pt x="664134" y="116597"/>
                  <a:pt x="668767" y="90267"/>
                  <a:pt x="687897" y="83890"/>
                </a:cubicBezTo>
                <a:cubicBezTo>
                  <a:pt x="779681" y="53295"/>
                  <a:pt x="640657" y="102089"/>
                  <a:pt x="738231" y="58723"/>
                </a:cubicBezTo>
                <a:cubicBezTo>
                  <a:pt x="759143" y="49429"/>
                  <a:pt x="797719" y="38979"/>
                  <a:pt x="822121" y="33556"/>
                </a:cubicBezTo>
                <a:cubicBezTo>
                  <a:pt x="836040" y="30463"/>
                  <a:pt x="850147" y="28260"/>
                  <a:pt x="864066" y="25167"/>
                </a:cubicBezTo>
                <a:cubicBezTo>
                  <a:pt x="875321" y="22666"/>
                  <a:pt x="886536" y="19945"/>
                  <a:pt x="897622" y="16778"/>
                </a:cubicBezTo>
                <a:cubicBezTo>
                  <a:pt x="906125" y="14349"/>
                  <a:pt x="914210" y="10534"/>
                  <a:pt x="922789" y="8389"/>
                </a:cubicBezTo>
                <a:cubicBezTo>
                  <a:pt x="936622" y="4931"/>
                  <a:pt x="950752" y="2796"/>
                  <a:pt x="964734" y="0"/>
                </a:cubicBezTo>
                <a:lnTo>
                  <a:pt x="1082180" y="16778"/>
                </a:lnTo>
                <a:cubicBezTo>
                  <a:pt x="1096264" y="19002"/>
                  <a:pt x="1110774" y="20160"/>
                  <a:pt x="1124125" y="25167"/>
                </a:cubicBezTo>
                <a:cubicBezTo>
                  <a:pt x="1140122" y="31166"/>
                  <a:pt x="1164568" y="55243"/>
                  <a:pt x="1174459" y="67112"/>
                </a:cubicBezTo>
                <a:cubicBezTo>
                  <a:pt x="1180914" y="74857"/>
                  <a:pt x="1184782" y="84534"/>
                  <a:pt x="1191237" y="92279"/>
                </a:cubicBezTo>
                <a:cubicBezTo>
                  <a:pt x="1210052" y="114857"/>
                  <a:pt x="1221280" y="115834"/>
                  <a:pt x="1233182" y="142613"/>
                </a:cubicBezTo>
                <a:cubicBezTo>
                  <a:pt x="1271726" y="229338"/>
                  <a:pt x="1225636" y="160515"/>
                  <a:pt x="1275127" y="226503"/>
                </a:cubicBezTo>
                <a:lnTo>
                  <a:pt x="1300294" y="302004"/>
                </a:lnTo>
                <a:cubicBezTo>
                  <a:pt x="1303090" y="310393"/>
                  <a:pt x="1306538" y="318592"/>
                  <a:pt x="1308683" y="327171"/>
                </a:cubicBezTo>
                <a:cubicBezTo>
                  <a:pt x="1311479" y="338356"/>
                  <a:pt x="1313759" y="349684"/>
                  <a:pt x="1317072" y="360727"/>
                </a:cubicBezTo>
                <a:cubicBezTo>
                  <a:pt x="1322154" y="377667"/>
                  <a:pt x="1333850" y="411061"/>
                  <a:pt x="1333850" y="411061"/>
                </a:cubicBezTo>
                <a:cubicBezTo>
                  <a:pt x="1328257" y="534099"/>
                  <a:pt x="1326518" y="657373"/>
                  <a:pt x="1317072" y="780176"/>
                </a:cubicBezTo>
                <a:cubicBezTo>
                  <a:pt x="1313585" y="825508"/>
                  <a:pt x="1294102" y="855276"/>
                  <a:pt x="1283516" y="897622"/>
                </a:cubicBezTo>
                <a:cubicBezTo>
                  <a:pt x="1280720" y="908807"/>
                  <a:pt x="1278440" y="920135"/>
                  <a:pt x="1275127" y="931178"/>
                </a:cubicBezTo>
                <a:cubicBezTo>
                  <a:pt x="1270045" y="948118"/>
                  <a:pt x="1262638" y="964354"/>
                  <a:pt x="1258349" y="981512"/>
                </a:cubicBezTo>
                <a:cubicBezTo>
                  <a:pt x="1245671" y="1032226"/>
                  <a:pt x="1253606" y="1004130"/>
                  <a:pt x="1233182" y="1065402"/>
                </a:cubicBezTo>
                <a:cubicBezTo>
                  <a:pt x="1230386" y="1073791"/>
                  <a:pt x="1226938" y="1081990"/>
                  <a:pt x="1224793" y="1090569"/>
                </a:cubicBezTo>
                <a:cubicBezTo>
                  <a:pt x="1221997" y="1101754"/>
                  <a:pt x="1220946" y="1113528"/>
                  <a:pt x="1216404" y="1124125"/>
                </a:cubicBezTo>
                <a:cubicBezTo>
                  <a:pt x="1212432" y="1133392"/>
                  <a:pt x="1204454" y="1140441"/>
                  <a:pt x="1199626" y="1149292"/>
                </a:cubicBezTo>
                <a:cubicBezTo>
                  <a:pt x="1113154" y="1307823"/>
                  <a:pt x="1191290" y="1163151"/>
                  <a:pt x="1157681" y="1241571"/>
                </a:cubicBezTo>
                <a:cubicBezTo>
                  <a:pt x="1135952" y="1292273"/>
                  <a:pt x="1148196" y="1258169"/>
                  <a:pt x="1124125" y="1300294"/>
                </a:cubicBezTo>
                <a:cubicBezTo>
                  <a:pt x="1117920" y="1311152"/>
                  <a:pt x="1113552" y="1322992"/>
                  <a:pt x="1107347" y="1333850"/>
                </a:cubicBezTo>
                <a:cubicBezTo>
                  <a:pt x="1102345" y="1342604"/>
                  <a:pt x="1095397" y="1350166"/>
                  <a:pt x="1090569" y="1359017"/>
                </a:cubicBezTo>
                <a:cubicBezTo>
                  <a:pt x="1078592" y="1380974"/>
                  <a:pt x="1064922" y="1402401"/>
                  <a:pt x="1057013" y="1426129"/>
                </a:cubicBezTo>
                <a:cubicBezTo>
                  <a:pt x="1051420" y="1442907"/>
                  <a:pt x="1048144" y="1460645"/>
                  <a:pt x="1040235" y="1476463"/>
                </a:cubicBezTo>
                <a:cubicBezTo>
                  <a:pt x="1034642" y="1487648"/>
                  <a:pt x="1028101" y="1498408"/>
                  <a:pt x="1023457" y="1510019"/>
                </a:cubicBezTo>
                <a:cubicBezTo>
                  <a:pt x="1016889" y="1526440"/>
                  <a:pt x="1016489" y="1545638"/>
                  <a:pt x="1006679" y="1560353"/>
                </a:cubicBezTo>
                <a:lnTo>
                  <a:pt x="973123" y="1610687"/>
                </a:lnTo>
                <a:cubicBezTo>
                  <a:pt x="970327" y="1621872"/>
                  <a:pt x="969890" y="1633930"/>
                  <a:pt x="964734" y="1644242"/>
                </a:cubicBezTo>
                <a:cubicBezTo>
                  <a:pt x="955716" y="1662278"/>
                  <a:pt x="931178" y="1694576"/>
                  <a:pt x="931178" y="1694576"/>
                </a:cubicBezTo>
                <a:cubicBezTo>
                  <a:pt x="907094" y="1790913"/>
                  <a:pt x="940771" y="1672192"/>
                  <a:pt x="906011" y="1753299"/>
                </a:cubicBezTo>
                <a:cubicBezTo>
                  <a:pt x="901469" y="1763896"/>
                  <a:pt x="901670" y="1776060"/>
                  <a:pt x="897622" y="1786855"/>
                </a:cubicBezTo>
                <a:cubicBezTo>
                  <a:pt x="884372" y="1822189"/>
                  <a:pt x="881307" y="1819948"/>
                  <a:pt x="855677" y="1845578"/>
                </a:cubicBezTo>
                <a:cubicBezTo>
                  <a:pt x="852881" y="1856763"/>
                  <a:pt x="851722" y="1868491"/>
                  <a:pt x="847288" y="1879134"/>
                </a:cubicBezTo>
                <a:cubicBezTo>
                  <a:pt x="837668" y="1902221"/>
                  <a:pt x="824917" y="1923875"/>
                  <a:pt x="813732" y="1946246"/>
                </a:cubicBezTo>
                <a:cubicBezTo>
                  <a:pt x="808139" y="1957431"/>
                  <a:pt x="800909" y="1967938"/>
                  <a:pt x="796954" y="1979802"/>
                </a:cubicBezTo>
                <a:cubicBezTo>
                  <a:pt x="768761" y="2064381"/>
                  <a:pt x="811777" y="1933188"/>
                  <a:pt x="780176" y="2038525"/>
                </a:cubicBezTo>
                <a:cubicBezTo>
                  <a:pt x="775094" y="2055465"/>
                  <a:pt x="773208" y="2074144"/>
                  <a:pt x="763398" y="2088859"/>
                </a:cubicBezTo>
                <a:cubicBezTo>
                  <a:pt x="757805" y="2097248"/>
                  <a:pt x="750715" y="2104813"/>
                  <a:pt x="746620" y="2114026"/>
                </a:cubicBezTo>
                <a:cubicBezTo>
                  <a:pt x="739885" y="2129179"/>
                  <a:pt x="725207" y="2177268"/>
                  <a:pt x="721453" y="2197916"/>
                </a:cubicBezTo>
                <a:cubicBezTo>
                  <a:pt x="717916" y="2217370"/>
                  <a:pt x="715860" y="2237065"/>
                  <a:pt x="713064" y="2256639"/>
                </a:cubicBezTo>
                <a:cubicBezTo>
                  <a:pt x="718657" y="2304177"/>
                  <a:pt x="723073" y="2351868"/>
                  <a:pt x="729842" y="2399252"/>
                </a:cubicBezTo>
                <a:cubicBezTo>
                  <a:pt x="733588" y="2425477"/>
                  <a:pt x="739791" y="2434072"/>
                  <a:pt x="746620" y="2457975"/>
                </a:cubicBezTo>
                <a:cubicBezTo>
                  <a:pt x="760163" y="2505375"/>
                  <a:pt x="746245" y="2478385"/>
                  <a:pt x="771787" y="2516698"/>
                </a:cubicBezTo>
                <a:cubicBezTo>
                  <a:pt x="774583" y="2527883"/>
                  <a:pt x="775634" y="2539656"/>
                  <a:pt x="780176" y="2550253"/>
                </a:cubicBezTo>
                <a:cubicBezTo>
                  <a:pt x="784148" y="2559520"/>
                  <a:pt x="791952" y="2566666"/>
                  <a:pt x="796954" y="2575420"/>
                </a:cubicBezTo>
                <a:cubicBezTo>
                  <a:pt x="803159" y="2586278"/>
                  <a:pt x="809341" y="2597267"/>
                  <a:pt x="813732" y="2608976"/>
                </a:cubicBezTo>
                <a:cubicBezTo>
                  <a:pt x="817780" y="2619771"/>
                  <a:pt x="816965" y="2632220"/>
                  <a:pt x="822121" y="2642532"/>
                </a:cubicBezTo>
                <a:cubicBezTo>
                  <a:pt x="831139" y="2660568"/>
                  <a:pt x="844492" y="2676088"/>
                  <a:pt x="855677" y="2692866"/>
                </a:cubicBezTo>
                <a:lnTo>
                  <a:pt x="872455" y="2718033"/>
                </a:lnTo>
                <a:cubicBezTo>
                  <a:pt x="878048" y="2726422"/>
                  <a:pt x="883184" y="2735134"/>
                  <a:pt x="889233" y="2743200"/>
                </a:cubicBezTo>
                <a:lnTo>
                  <a:pt x="914400" y="2776756"/>
                </a:lnTo>
                <a:cubicBezTo>
                  <a:pt x="932806" y="2850379"/>
                  <a:pt x="906575" y="2777433"/>
                  <a:pt x="947956" y="2827090"/>
                </a:cubicBezTo>
                <a:cubicBezTo>
                  <a:pt x="1000684" y="2890364"/>
                  <a:pt x="938155" y="2833361"/>
                  <a:pt x="973123" y="2885813"/>
                </a:cubicBezTo>
                <a:cubicBezTo>
                  <a:pt x="979704" y="2895684"/>
                  <a:pt x="990695" y="2901866"/>
                  <a:pt x="998290" y="2910980"/>
                </a:cubicBezTo>
                <a:cubicBezTo>
                  <a:pt x="1004745" y="2918725"/>
                  <a:pt x="1008613" y="2928402"/>
                  <a:pt x="1015068" y="2936147"/>
                </a:cubicBezTo>
                <a:cubicBezTo>
                  <a:pt x="1022663" y="2945261"/>
                  <a:pt x="1032640" y="2952200"/>
                  <a:pt x="1040235" y="2961314"/>
                </a:cubicBezTo>
                <a:cubicBezTo>
                  <a:pt x="1046690" y="2969059"/>
                  <a:pt x="1051153" y="2978277"/>
                  <a:pt x="1057013" y="2986481"/>
                </a:cubicBezTo>
                <a:cubicBezTo>
                  <a:pt x="1065140" y="2997858"/>
                  <a:pt x="1074162" y="3008583"/>
                  <a:pt x="1082180" y="3020037"/>
                </a:cubicBezTo>
                <a:cubicBezTo>
                  <a:pt x="1093744" y="3036557"/>
                  <a:pt x="1109359" y="3051241"/>
                  <a:pt x="1115736" y="3070371"/>
                </a:cubicBezTo>
                <a:cubicBezTo>
                  <a:pt x="1118532" y="3078760"/>
                  <a:pt x="1118601" y="3088633"/>
                  <a:pt x="1124125" y="3095538"/>
                </a:cubicBezTo>
                <a:cubicBezTo>
                  <a:pt x="1130423" y="3103411"/>
                  <a:pt x="1141547" y="3105861"/>
                  <a:pt x="1149292" y="3112316"/>
                </a:cubicBezTo>
                <a:cubicBezTo>
                  <a:pt x="1158406" y="3119911"/>
                  <a:pt x="1167563" y="3127829"/>
                  <a:pt x="1174459" y="3137483"/>
                </a:cubicBezTo>
                <a:cubicBezTo>
                  <a:pt x="1181728" y="3147659"/>
                  <a:pt x="1183968" y="3160863"/>
                  <a:pt x="1191237" y="3171039"/>
                </a:cubicBezTo>
                <a:cubicBezTo>
                  <a:pt x="1198133" y="3180693"/>
                  <a:pt x="1209120" y="3186841"/>
                  <a:pt x="1216404" y="3196206"/>
                </a:cubicBezTo>
                <a:cubicBezTo>
                  <a:pt x="1286644" y="3286514"/>
                  <a:pt x="1217991" y="3214571"/>
                  <a:pt x="1275127" y="3271707"/>
                </a:cubicBezTo>
                <a:cubicBezTo>
                  <a:pt x="1289105" y="3313642"/>
                  <a:pt x="1276364" y="3284259"/>
                  <a:pt x="1308683" y="3330430"/>
                </a:cubicBezTo>
                <a:cubicBezTo>
                  <a:pt x="1326028" y="3355209"/>
                  <a:pt x="1342239" y="3380764"/>
                  <a:pt x="1359017" y="3405931"/>
                </a:cubicBezTo>
                <a:cubicBezTo>
                  <a:pt x="1364609" y="3414320"/>
                  <a:pt x="1368665" y="3423969"/>
                  <a:pt x="1375794" y="3431098"/>
                </a:cubicBezTo>
                <a:lnTo>
                  <a:pt x="1400961" y="3456264"/>
                </a:lnTo>
                <a:cubicBezTo>
                  <a:pt x="1403757" y="3464653"/>
                  <a:pt x="1405395" y="3473522"/>
                  <a:pt x="1409350" y="3481431"/>
                </a:cubicBezTo>
                <a:cubicBezTo>
                  <a:pt x="1415483" y="3493698"/>
                  <a:pt x="1445595" y="3532554"/>
                  <a:pt x="1451295" y="3540154"/>
                </a:cubicBezTo>
                <a:cubicBezTo>
                  <a:pt x="1471261" y="3600053"/>
                  <a:pt x="1458263" y="3575773"/>
                  <a:pt x="1484851" y="3615655"/>
                </a:cubicBezTo>
                <a:cubicBezTo>
                  <a:pt x="1487647" y="3626840"/>
                  <a:pt x="1490073" y="3638125"/>
                  <a:pt x="1493240" y="3649211"/>
                </a:cubicBezTo>
                <a:cubicBezTo>
                  <a:pt x="1495669" y="3657714"/>
                  <a:pt x="1501850" y="3665538"/>
                  <a:pt x="1501629" y="3674378"/>
                </a:cubicBezTo>
                <a:cubicBezTo>
                  <a:pt x="1499039" y="3777961"/>
                  <a:pt x="1494448" y="3881601"/>
                  <a:pt x="1484851" y="3984771"/>
                </a:cubicBezTo>
                <a:cubicBezTo>
                  <a:pt x="1479313" y="4044306"/>
                  <a:pt x="1474563" y="4025502"/>
                  <a:pt x="1442906" y="4051883"/>
                </a:cubicBezTo>
                <a:cubicBezTo>
                  <a:pt x="1433792" y="4059478"/>
                  <a:pt x="1428110" y="4071288"/>
                  <a:pt x="1417739" y="4077050"/>
                </a:cubicBezTo>
                <a:cubicBezTo>
                  <a:pt x="1402279" y="4085639"/>
                  <a:pt x="1384184" y="4088235"/>
                  <a:pt x="1367406" y="4093828"/>
                </a:cubicBezTo>
                <a:lnTo>
                  <a:pt x="1342239" y="4102217"/>
                </a:lnTo>
                <a:cubicBezTo>
                  <a:pt x="1333850" y="4105013"/>
                  <a:pt x="1325743" y="4108872"/>
                  <a:pt x="1317072" y="4110606"/>
                </a:cubicBezTo>
                <a:cubicBezTo>
                  <a:pt x="1303090" y="4113402"/>
                  <a:pt x="1288883" y="4115243"/>
                  <a:pt x="1275127" y="4118995"/>
                </a:cubicBezTo>
                <a:cubicBezTo>
                  <a:pt x="1262140" y="4122537"/>
                  <a:pt x="1210473" y="4142489"/>
                  <a:pt x="1191237" y="4144162"/>
                </a:cubicBezTo>
                <a:cubicBezTo>
                  <a:pt x="1138233" y="4148771"/>
                  <a:pt x="1084976" y="4149755"/>
                  <a:pt x="1031846" y="4152551"/>
                </a:cubicBezTo>
                <a:cubicBezTo>
                  <a:pt x="992697" y="4146958"/>
                  <a:pt x="953178" y="4143529"/>
                  <a:pt x="914400" y="4135773"/>
                </a:cubicBezTo>
                <a:cubicBezTo>
                  <a:pt x="826089" y="4118111"/>
                  <a:pt x="865464" y="4103615"/>
                  <a:pt x="847288" y="409382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33837" y="187656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(F, 18)</a:t>
            </a:r>
          </a:p>
        </p:txBody>
      </p:sp>
      <p:sp>
        <p:nvSpPr>
          <p:cNvPr id="41" name="TextBox 40">
            <a:extLst>
              <a:ext uri="{FF2B5EF4-FFF2-40B4-BE49-F238E27FC236}">
                <a16:creationId xmlns:a16="http://schemas.microsoft.com/office/drawing/2014/main" id="{901F3FE6-0C71-4222-913D-E4158E5AAFDB}"/>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(E, 21), (D, 24)</a:t>
            </a:r>
          </a:p>
          <a:p>
            <a:endParaRPr lang="en-US" dirty="0">
              <a:solidFill>
                <a:schemeClr val="bg1"/>
              </a:solidFill>
            </a:endParaRPr>
          </a:p>
        </p:txBody>
      </p:sp>
    </p:spTree>
    <p:extLst>
      <p:ext uri="{BB962C8B-B14F-4D97-AF65-F5344CB8AC3E}">
        <p14:creationId xmlns:p14="http://schemas.microsoft.com/office/powerpoint/2010/main" val="345673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76435" cy="4114800"/>
          </a:xfrm>
        </p:spPr>
        <p:txBody>
          <a:bodyPr/>
          <a:lstStyle/>
          <a:p>
            <a:r>
              <a:rPr lang="en-US" dirty="0"/>
              <a:t>Let’s say I start at A and I want to go to G.  The edge weights represent walking distance on that edge.</a:t>
            </a:r>
          </a:p>
          <a:p>
            <a:r>
              <a:rPr lang="en-US" dirty="0"/>
              <a:t>What is the fastest way to get from A to G?  What is the shortest path from A to G?</a:t>
            </a:r>
          </a:p>
          <a:p>
            <a:r>
              <a:rPr lang="en-US" dirty="0"/>
              <a:t>Performing DFS and BFS will </a:t>
            </a:r>
            <a:r>
              <a:rPr lang="en-US" b="1" dirty="0"/>
              <a:t>not</a:t>
            </a:r>
            <a:r>
              <a:rPr lang="en-US" dirty="0"/>
              <a:t> give me the shortest path.</a:t>
            </a:r>
          </a:p>
          <a:p>
            <a:pPr lvl="1"/>
            <a:r>
              <a:rPr lang="en-US" dirty="0"/>
              <a:t>These don’t account for edge weights.</a:t>
            </a:r>
          </a:p>
        </p:txBody>
      </p:sp>
      <p:sp>
        <p:nvSpPr>
          <p:cNvPr id="30" name="Oval 29">
            <a:extLst>
              <a:ext uri="{FF2B5EF4-FFF2-40B4-BE49-F238E27FC236}">
                <a16:creationId xmlns:a16="http://schemas.microsoft.com/office/drawing/2014/main" id="{FD0F1D91-41A8-499D-B9C1-25F59F7B0E0E}"/>
              </a:ext>
            </a:extLst>
          </p:cNvPr>
          <p:cNvSpPr/>
          <p:nvPr/>
        </p:nvSpPr>
        <p:spPr>
          <a:xfrm>
            <a:off x="7156187" y="244769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8340539" y="414500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9363356" y="162688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10484840" y="405763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8782728" y="267466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11002393" y="16361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9040037" y="207736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9877973" y="189077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10742149" y="216396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8779792" y="312513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7670804" y="271157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7595440" y="289816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8855156" y="432151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11184337" y="494334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10924093" y="4508108"/>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11441646" y="2086671"/>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9221981" y="312513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10832037" y="469187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7578643" y="338310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9460879" y="438168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8795762" y="346169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9850731" y="324517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10278968" y="160020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8990172" y="207404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11444917" y="342984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10594235" y="291179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8014963" y="2447690"/>
            <a:ext cx="494614" cy="369332"/>
          </a:xfrm>
          <a:prstGeom prst="rect">
            <a:avLst/>
          </a:prstGeom>
          <a:noFill/>
        </p:spPr>
        <p:txBody>
          <a:bodyPr wrap="square" rtlCol="0">
            <a:spAutoFit/>
          </a:bodyPr>
          <a:lstStyle/>
          <a:p>
            <a:r>
              <a:rPr lang="en-US" dirty="0">
                <a:solidFill>
                  <a:schemeClr val="tx2"/>
                </a:solidFill>
              </a:rPr>
              <a:t>14</a:t>
            </a:r>
          </a:p>
        </p:txBody>
      </p:sp>
    </p:spTree>
    <p:extLst>
      <p:ext uri="{BB962C8B-B14F-4D97-AF65-F5344CB8AC3E}">
        <p14:creationId xmlns:p14="http://schemas.microsoft.com/office/powerpoint/2010/main" val="1625176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4994021-F47C-4645-86C1-A5642F1CF148}"/>
              </a:ext>
            </a:extLst>
          </p:cNvPr>
          <p:cNvSpPr/>
          <p:nvPr/>
        </p:nvSpPr>
        <p:spPr>
          <a:xfrm>
            <a:off x="1375794" y="1568741"/>
            <a:ext cx="3800231" cy="4128305"/>
          </a:xfrm>
          <a:custGeom>
            <a:avLst/>
            <a:gdLst>
              <a:gd name="connsiteX0" fmla="*/ 3028426 w 3800231"/>
              <a:gd name="connsiteY0" fmla="*/ 4060272 h 4128305"/>
              <a:gd name="connsiteX1" fmla="*/ 2969703 w 3800231"/>
              <a:gd name="connsiteY1" fmla="*/ 3984771 h 4128305"/>
              <a:gd name="connsiteX2" fmla="*/ 2936147 w 3800231"/>
              <a:gd name="connsiteY2" fmla="*/ 3934437 h 4128305"/>
              <a:gd name="connsiteX3" fmla="*/ 2927758 w 3800231"/>
              <a:gd name="connsiteY3" fmla="*/ 3909270 h 4128305"/>
              <a:gd name="connsiteX4" fmla="*/ 2902591 w 3800231"/>
              <a:gd name="connsiteY4" fmla="*/ 3892492 h 4128305"/>
              <a:gd name="connsiteX5" fmla="*/ 2869035 w 3800231"/>
              <a:gd name="connsiteY5" fmla="*/ 3842158 h 4128305"/>
              <a:gd name="connsiteX6" fmla="*/ 2860646 w 3800231"/>
              <a:gd name="connsiteY6" fmla="*/ 3816991 h 4128305"/>
              <a:gd name="connsiteX7" fmla="*/ 2827090 w 3800231"/>
              <a:gd name="connsiteY7" fmla="*/ 3766657 h 4128305"/>
              <a:gd name="connsiteX8" fmla="*/ 2810312 w 3800231"/>
              <a:gd name="connsiteY8" fmla="*/ 3741490 h 4128305"/>
              <a:gd name="connsiteX9" fmla="*/ 2759978 w 3800231"/>
              <a:gd name="connsiteY9" fmla="*/ 3707934 h 4128305"/>
              <a:gd name="connsiteX10" fmla="*/ 2718034 w 3800231"/>
              <a:gd name="connsiteY10" fmla="*/ 3657600 h 4128305"/>
              <a:gd name="connsiteX11" fmla="*/ 2701256 w 3800231"/>
              <a:gd name="connsiteY11" fmla="*/ 3632433 h 4128305"/>
              <a:gd name="connsiteX12" fmla="*/ 2650922 w 3800231"/>
              <a:gd name="connsiteY12" fmla="*/ 3607266 h 4128305"/>
              <a:gd name="connsiteX13" fmla="*/ 2625755 w 3800231"/>
              <a:gd name="connsiteY13" fmla="*/ 3582099 h 4128305"/>
              <a:gd name="connsiteX14" fmla="*/ 2600588 w 3800231"/>
              <a:gd name="connsiteY14" fmla="*/ 3573710 h 4128305"/>
              <a:gd name="connsiteX15" fmla="*/ 2583810 w 3800231"/>
              <a:gd name="connsiteY15" fmla="*/ 3548543 h 4128305"/>
              <a:gd name="connsiteX16" fmla="*/ 2533476 w 3800231"/>
              <a:gd name="connsiteY16" fmla="*/ 3531765 h 4128305"/>
              <a:gd name="connsiteX17" fmla="*/ 2457975 w 3800231"/>
              <a:gd name="connsiteY17" fmla="*/ 3498209 h 4128305"/>
              <a:gd name="connsiteX18" fmla="*/ 2407641 w 3800231"/>
              <a:gd name="connsiteY18" fmla="*/ 3481431 h 4128305"/>
              <a:gd name="connsiteX19" fmla="*/ 2382474 w 3800231"/>
              <a:gd name="connsiteY19" fmla="*/ 3473042 h 4128305"/>
              <a:gd name="connsiteX20" fmla="*/ 2206305 w 3800231"/>
              <a:gd name="connsiteY20" fmla="*/ 3489820 h 4128305"/>
              <a:gd name="connsiteX21" fmla="*/ 2072081 w 3800231"/>
              <a:gd name="connsiteY21" fmla="*/ 3473042 h 4128305"/>
              <a:gd name="connsiteX22" fmla="*/ 1879134 w 3800231"/>
              <a:gd name="connsiteY22" fmla="*/ 3456265 h 4128305"/>
              <a:gd name="connsiteX23" fmla="*/ 1090569 w 3800231"/>
              <a:gd name="connsiteY23" fmla="*/ 3439487 h 4128305"/>
              <a:gd name="connsiteX24" fmla="*/ 805344 w 3800231"/>
              <a:gd name="connsiteY24" fmla="*/ 3422709 h 4128305"/>
              <a:gd name="connsiteX25" fmla="*/ 520118 w 3800231"/>
              <a:gd name="connsiteY25" fmla="*/ 3397542 h 4128305"/>
              <a:gd name="connsiteX26" fmla="*/ 444617 w 3800231"/>
              <a:gd name="connsiteY26" fmla="*/ 3389153 h 4128305"/>
              <a:gd name="connsiteX27" fmla="*/ 385894 w 3800231"/>
              <a:gd name="connsiteY27" fmla="*/ 3372375 h 4128305"/>
              <a:gd name="connsiteX28" fmla="*/ 352338 w 3800231"/>
              <a:gd name="connsiteY28" fmla="*/ 3355597 h 4128305"/>
              <a:gd name="connsiteX29" fmla="*/ 302004 w 3800231"/>
              <a:gd name="connsiteY29" fmla="*/ 3338819 h 4128305"/>
              <a:gd name="connsiteX30" fmla="*/ 276837 w 3800231"/>
              <a:gd name="connsiteY30" fmla="*/ 3330430 h 4128305"/>
              <a:gd name="connsiteX31" fmla="*/ 226503 w 3800231"/>
              <a:gd name="connsiteY31" fmla="*/ 3296874 h 4128305"/>
              <a:gd name="connsiteX32" fmla="*/ 176169 w 3800231"/>
              <a:gd name="connsiteY32" fmla="*/ 3263318 h 4128305"/>
              <a:gd name="connsiteX33" fmla="*/ 92279 w 3800231"/>
              <a:gd name="connsiteY33" fmla="*/ 3162650 h 4128305"/>
              <a:gd name="connsiteX34" fmla="*/ 75501 w 3800231"/>
              <a:gd name="connsiteY34" fmla="*/ 3137483 h 4128305"/>
              <a:gd name="connsiteX35" fmla="*/ 58723 w 3800231"/>
              <a:gd name="connsiteY35" fmla="*/ 3112316 h 4128305"/>
              <a:gd name="connsiteX36" fmla="*/ 25167 w 3800231"/>
              <a:gd name="connsiteY36" fmla="*/ 3036815 h 4128305"/>
              <a:gd name="connsiteX37" fmla="*/ 16778 w 3800231"/>
              <a:gd name="connsiteY37" fmla="*/ 2978092 h 4128305"/>
              <a:gd name="connsiteX38" fmla="*/ 8389 w 3800231"/>
              <a:gd name="connsiteY38" fmla="*/ 2944536 h 4128305"/>
              <a:gd name="connsiteX39" fmla="*/ 0 w 3800231"/>
              <a:gd name="connsiteY39" fmla="*/ 2894202 h 4128305"/>
              <a:gd name="connsiteX40" fmla="*/ 25167 w 3800231"/>
              <a:gd name="connsiteY40" fmla="*/ 2734811 h 4128305"/>
              <a:gd name="connsiteX41" fmla="*/ 41945 w 3800231"/>
              <a:gd name="connsiteY41" fmla="*/ 2684477 h 4128305"/>
              <a:gd name="connsiteX42" fmla="*/ 50334 w 3800231"/>
              <a:gd name="connsiteY42" fmla="*/ 2659310 h 4128305"/>
              <a:gd name="connsiteX43" fmla="*/ 100668 w 3800231"/>
              <a:gd name="connsiteY43" fmla="*/ 2625754 h 4128305"/>
              <a:gd name="connsiteX44" fmla="*/ 167780 w 3800231"/>
              <a:gd name="connsiteY44" fmla="*/ 2583809 h 4128305"/>
              <a:gd name="connsiteX45" fmla="*/ 218114 w 3800231"/>
              <a:gd name="connsiteY45" fmla="*/ 2567031 h 4128305"/>
              <a:gd name="connsiteX46" fmla="*/ 276837 w 3800231"/>
              <a:gd name="connsiteY46" fmla="*/ 2550253 h 4128305"/>
              <a:gd name="connsiteX47" fmla="*/ 394283 w 3800231"/>
              <a:gd name="connsiteY47" fmla="*/ 2541865 h 4128305"/>
              <a:gd name="connsiteX48" fmla="*/ 2072081 w 3800231"/>
              <a:gd name="connsiteY48" fmla="*/ 2541865 h 4128305"/>
              <a:gd name="connsiteX49" fmla="*/ 2122415 w 3800231"/>
              <a:gd name="connsiteY49" fmla="*/ 2525087 h 4128305"/>
              <a:gd name="connsiteX50" fmla="*/ 2197916 w 3800231"/>
              <a:gd name="connsiteY50" fmla="*/ 2499920 h 4128305"/>
              <a:gd name="connsiteX51" fmla="*/ 2223083 w 3800231"/>
              <a:gd name="connsiteY51" fmla="*/ 2491531 h 4128305"/>
              <a:gd name="connsiteX52" fmla="*/ 2248250 w 3800231"/>
              <a:gd name="connsiteY52" fmla="*/ 2483142 h 4128305"/>
              <a:gd name="connsiteX53" fmla="*/ 2315362 w 3800231"/>
              <a:gd name="connsiteY53" fmla="*/ 2441197 h 4128305"/>
              <a:gd name="connsiteX54" fmla="*/ 2365696 w 3800231"/>
              <a:gd name="connsiteY54" fmla="*/ 2407641 h 4128305"/>
              <a:gd name="connsiteX55" fmla="*/ 2416030 w 3800231"/>
              <a:gd name="connsiteY55" fmla="*/ 2365696 h 4128305"/>
              <a:gd name="connsiteX56" fmla="*/ 2432808 w 3800231"/>
              <a:gd name="connsiteY56" fmla="*/ 2340529 h 4128305"/>
              <a:gd name="connsiteX57" fmla="*/ 2474753 w 3800231"/>
              <a:gd name="connsiteY57" fmla="*/ 2290195 h 4128305"/>
              <a:gd name="connsiteX58" fmla="*/ 2491531 w 3800231"/>
              <a:gd name="connsiteY58" fmla="*/ 2231472 h 4128305"/>
              <a:gd name="connsiteX59" fmla="*/ 2483142 w 3800231"/>
              <a:gd name="connsiteY59" fmla="*/ 1870745 h 4128305"/>
              <a:gd name="connsiteX60" fmla="*/ 2474753 w 3800231"/>
              <a:gd name="connsiteY60" fmla="*/ 1845578 h 4128305"/>
              <a:gd name="connsiteX61" fmla="*/ 2457975 w 3800231"/>
              <a:gd name="connsiteY61" fmla="*/ 1778466 h 4128305"/>
              <a:gd name="connsiteX62" fmla="*/ 2449586 w 3800231"/>
              <a:gd name="connsiteY62" fmla="*/ 1744910 h 4128305"/>
              <a:gd name="connsiteX63" fmla="*/ 2441197 w 3800231"/>
              <a:gd name="connsiteY63" fmla="*/ 1702965 h 4128305"/>
              <a:gd name="connsiteX64" fmla="*/ 2432808 w 3800231"/>
              <a:gd name="connsiteY64" fmla="*/ 1677798 h 4128305"/>
              <a:gd name="connsiteX65" fmla="*/ 2441197 w 3800231"/>
              <a:gd name="connsiteY65" fmla="*/ 1359017 h 4128305"/>
              <a:gd name="connsiteX66" fmla="*/ 2466364 w 3800231"/>
              <a:gd name="connsiteY66" fmla="*/ 1283516 h 4128305"/>
              <a:gd name="connsiteX67" fmla="*/ 2483142 w 3800231"/>
              <a:gd name="connsiteY67" fmla="*/ 1199626 h 4128305"/>
              <a:gd name="connsiteX68" fmla="*/ 2499920 w 3800231"/>
              <a:gd name="connsiteY68" fmla="*/ 1149292 h 4128305"/>
              <a:gd name="connsiteX69" fmla="*/ 2508309 w 3800231"/>
              <a:gd name="connsiteY69" fmla="*/ 1115736 h 4128305"/>
              <a:gd name="connsiteX70" fmla="*/ 2525087 w 3800231"/>
              <a:gd name="connsiteY70" fmla="*/ 1065402 h 4128305"/>
              <a:gd name="connsiteX71" fmla="*/ 2533476 w 3800231"/>
              <a:gd name="connsiteY71" fmla="*/ 1031846 h 4128305"/>
              <a:gd name="connsiteX72" fmla="*/ 2550254 w 3800231"/>
              <a:gd name="connsiteY72" fmla="*/ 1006679 h 4128305"/>
              <a:gd name="connsiteX73" fmla="*/ 2558643 w 3800231"/>
              <a:gd name="connsiteY73" fmla="*/ 973123 h 4128305"/>
              <a:gd name="connsiteX74" fmla="*/ 2592199 w 3800231"/>
              <a:gd name="connsiteY74" fmla="*/ 897622 h 4128305"/>
              <a:gd name="connsiteX75" fmla="*/ 2600588 w 3800231"/>
              <a:gd name="connsiteY75" fmla="*/ 864066 h 4128305"/>
              <a:gd name="connsiteX76" fmla="*/ 2617366 w 3800231"/>
              <a:gd name="connsiteY76" fmla="*/ 822121 h 4128305"/>
              <a:gd name="connsiteX77" fmla="*/ 2625755 w 3800231"/>
              <a:gd name="connsiteY77" fmla="*/ 788565 h 4128305"/>
              <a:gd name="connsiteX78" fmla="*/ 2642533 w 3800231"/>
              <a:gd name="connsiteY78" fmla="*/ 746620 h 4128305"/>
              <a:gd name="connsiteX79" fmla="*/ 2667700 w 3800231"/>
              <a:gd name="connsiteY79" fmla="*/ 671120 h 4128305"/>
              <a:gd name="connsiteX80" fmla="*/ 2676089 w 3800231"/>
              <a:gd name="connsiteY80" fmla="*/ 604008 h 4128305"/>
              <a:gd name="connsiteX81" fmla="*/ 2692867 w 3800231"/>
              <a:gd name="connsiteY81" fmla="*/ 553674 h 4128305"/>
              <a:gd name="connsiteX82" fmla="*/ 2709645 w 3800231"/>
              <a:gd name="connsiteY82" fmla="*/ 494951 h 4128305"/>
              <a:gd name="connsiteX83" fmla="*/ 2734812 w 3800231"/>
              <a:gd name="connsiteY83" fmla="*/ 427839 h 4128305"/>
              <a:gd name="connsiteX84" fmla="*/ 2751589 w 3800231"/>
              <a:gd name="connsiteY84" fmla="*/ 369116 h 4128305"/>
              <a:gd name="connsiteX85" fmla="*/ 2768367 w 3800231"/>
              <a:gd name="connsiteY85" fmla="*/ 335560 h 4128305"/>
              <a:gd name="connsiteX86" fmla="*/ 2793534 w 3800231"/>
              <a:gd name="connsiteY86" fmla="*/ 276837 h 4128305"/>
              <a:gd name="connsiteX87" fmla="*/ 2818701 w 3800231"/>
              <a:gd name="connsiteY87" fmla="*/ 192947 h 4128305"/>
              <a:gd name="connsiteX88" fmla="*/ 2835479 w 3800231"/>
              <a:gd name="connsiteY88" fmla="*/ 159391 h 4128305"/>
              <a:gd name="connsiteX89" fmla="*/ 2885813 w 3800231"/>
              <a:gd name="connsiteY89" fmla="*/ 58723 h 4128305"/>
              <a:gd name="connsiteX90" fmla="*/ 2936147 w 3800231"/>
              <a:gd name="connsiteY90" fmla="*/ 25167 h 4128305"/>
              <a:gd name="connsiteX91" fmla="*/ 3020037 w 3800231"/>
              <a:gd name="connsiteY91" fmla="*/ 0 h 4128305"/>
              <a:gd name="connsiteX92" fmla="*/ 3338819 w 3800231"/>
              <a:gd name="connsiteY92" fmla="*/ 25167 h 4128305"/>
              <a:gd name="connsiteX93" fmla="*/ 3405931 w 3800231"/>
              <a:gd name="connsiteY93" fmla="*/ 41945 h 4128305"/>
              <a:gd name="connsiteX94" fmla="*/ 3464654 w 3800231"/>
              <a:gd name="connsiteY94" fmla="*/ 58723 h 4128305"/>
              <a:gd name="connsiteX95" fmla="*/ 3523377 w 3800231"/>
              <a:gd name="connsiteY95" fmla="*/ 134224 h 4128305"/>
              <a:gd name="connsiteX96" fmla="*/ 3531766 w 3800231"/>
              <a:gd name="connsiteY96" fmla="*/ 159391 h 4128305"/>
              <a:gd name="connsiteX97" fmla="*/ 3565322 w 3800231"/>
              <a:gd name="connsiteY97" fmla="*/ 243281 h 4128305"/>
              <a:gd name="connsiteX98" fmla="*/ 3573711 w 3800231"/>
              <a:gd name="connsiteY98" fmla="*/ 268448 h 4128305"/>
              <a:gd name="connsiteX99" fmla="*/ 3590489 w 3800231"/>
              <a:gd name="connsiteY99" fmla="*/ 369116 h 4128305"/>
              <a:gd name="connsiteX100" fmla="*/ 3598878 w 3800231"/>
              <a:gd name="connsiteY100" fmla="*/ 453006 h 4128305"/>
              <a:gd name="connsiteX101" fmla="*/ 3582100 w 3800231"/>
              <a:gd name="connsiteY101" fmla="*/ 629175 h 4128305"/>
              <a:gd name="connsiteX102" fmla="*/ 3573711 w 3800231"/>
              <a:gd name="connsiteY102" fmla="*/ 662731 h 4128305"/>
              <a:gd name="connsiteX103" fmla="*/ 3565322 w 3800231"/>
              <a:gd name="connsiteY103" fmla="*/ 713065 h 4128305"/>
              <a:gd name="connsiteX104" fmla="*/ 3548544 w 3800231"/>
              <a:gd name="connsiteY104" fmla="*/ 746620 h 4128305"/>
              <a:gd name="connsiteX105" fmla="*/ 3540155 w 3800231"/>
              <a:gd name="connsiteY105" fmla="*/ 771787 h 4128305"/>
              <a:gd name="connsiteX106" fmla="*/ 3506599 w 3800231"/>
              <a:gd name="connsiteY106" fmla="*/ 830510 h 4128305"/>
              <a:gd name="connsiteX107" fmla="*/ 3464654 w 3800231"/>
              <a:gd name="connsiteY107" fmla="*/ 914400 h 4128305"/>
              <a:gd name="connsiteX108" fmla="*/ 3431098 w 3800231"/>
              <a:gd name="connsiteY108" fmla="*/ 998290 h 4128305"/>
              <a:gd name="connsiteX109" fmla="*/ 3414320 w 3800231"/>
              <a:gd name="connsiteY109" fmla="*/ 1065402 h 4128305"/>
              <a:gd name="connsiteX110" fmla="*/ 3389153 w 3800231"/>
              <a:gd name="connsiteY110" fmla="*/ 1107347 h 4128305"/>
              <a:gd name="connsiteX111" fmla="*/ 3372375 w 3800231"/>
              <a:gd name="connsiteY111" fmla="*/ 1132514 h 4128305"/>
              <a:gd name="connsiteX112" fmla="*/ 3355597 w 3800231"/>
              <a:gd name="connsiteY112" fmla="*/ 1174459 h 4128305"/>
              <a:gd name="connsiteX113" fmla="*/ 3280096 w 3800231"/>
              <a:gd name="connsiteY113" fmla="*/ 1291905 h 4128305"/>
              <a:gd name="connsiteX114" fmla="*/ 3271707 w 3800231"/>
              <a:gd name="connsiteY114" fmla="*/ 1333850 h 4128305"/>
              <a:gd name="connsiteX115" fmla="*/ 3238151 w 3800231"/>
              <a:gd name="connsiteY115" fmla="*/ 1400962 h 4128305"/>
              <a:gd name="connsiteX116" fmla="*/ 3212984 w 3800231"/>
              <a:gd name="connsiteY116" fmla="*/ 1468074 h 4128305"/>
              <a:gd name="connsiteX117" fmla="*/ 3196206 w 3800231"/>
              <a:gd name="connsiteY117" fmla="*/ 1543575 h 4128305"/>
              <a:gd name="connsiteX118" fmla="*/ 3187817 w 3800231"/>
              <a:gd name="connsiteY118" fmla="*/ 1568742 h 4128305"/>
              <a:gd name="connsiteX119" fmla="*/ 3171039 w 3800231"/>
              <a:gd name="connsiteY119" fmla="*/ 1661020 h 4128305"/>
              <a:gd name="connsiteX120" fmla="*/ 3162650 w 3800231"/>
              <a:gd name="connsiteY120" fmla="*/ 1719743 h 4128305"/>
              <a:gd name="connsiteX121" fmla="*/ 3154261 w 3800231"/>
              <a:gd name="connsiteY121" fmla="*/ 1744910 h 4128305"/>
              <a:gd name="connsiteX122" fmla="*/ 3145872 w 3800231"/>
              <a:gd name="connsiteY122" fmla="*/ 1803633 h 4128305"/>
              <a:gd name="connsiteX123" fmla="*/ 3137483 w 3800231"/>
              <a:gd name="connsiteY123" fmla="*/ 1828800 h 4128305"/>
              <a:gd name="connsiteX124" fmla="*/ 3129094 w 3800231"/>
              <a:gd name="connsiteY124" fmla="*/ 1862356 h 4128305"/>
              <a:gd name="connsiteX125" fmla="*/ 3112316 w 3800231"/>
              <a:gd name="connsiteY125" fmla="*/ 1937857 h 4128305"/>
              <a:gd name="connsiteX126" fmla="*/ 3103927 w 3800231"/>
              <a:gd name="connsiteY126" fmla="*/ 1963024 h 4128305"/>
              <a:gd name="connsiteX127" fmla="*/ 3095538 w 3800231"/>
              <a:gd name="connsiteY127" fmla="*/ 2004969 h 4128305"/>
              <a:gd name="connsiteX128" fmla="*/ 3087149 w 3800231"/>
              <a:gd name="connsiteY128" fmla="*/ 2030136 h 4128305"/>
              <a:gd name="connsiteX129" fmla="*/ 3078760 w 3800231"/>
              <a:gd name="connsiteY129" fmla="*/ 2063692 h 4128305"/>
              <a:gd name="connsiteX130" fmla="*/ 3070371 w 3800231"/>
              <a:gd name="connsiteY130" fmla="*/ 2088859 h 4128305"/>
              <a:gd name="connsiteX131" fmla="*/ 3053593 w 3800231"/>
              <a:gd name="connsiteY131" fmla="*/ 2181138 h 4128305"/>
              <a:gd name="connsiteX132" fmla="*/ 3045204 w 3800231"/>
              <a:gd name="connsiteY132" fmla="*/ 2206305 h 4128305"/>
              <a:gd name="connsiteX133" fmla="*/ 3036815 w 3800231"/>
              <a:gd name="connsiteY133" fmla="*/ 2265028 h 4128305"/>
              <a:gd name="connsiteX134" fmla="*/ 3028426 w 3800231"/>
              <a:gd name="connsiteY134" fmla="*/ 2306973 h 4128305"/>
              <a:gd name="connsiteX135" fmla="*/ 3045204 w 3800231"/>
              <a:gd name="connsiteY135" fmla="*/ 2491531 h 4128305"/>
              <a:gd name="connsiteX136" fmla="*/ 3053593 w 3800231"/>
              <a:gd name="connsiteY136" fmla="*/ 2525087 h 4128305"/>
              <a:gd name="connsiteX137" fmla="*/ 3070371 w 3800231"/>
              <a:gd name="connsiteY137" fmla="*/ 2550253 h 4128305"/>
              <a:gd name="connsiteX138" fmla="*/ 3078760 w 3800231"/>
              <a:gd name="connsiteY138" fmla="*/ 2575420 h 4128305"/>
              <a:gd name="connsiteX139" fmla="*/ 3112316 w 3800231"/>
              <a:gd name="connsiteY139" fmla="*/ 2650921 h 4128305"/>
              <a:gd name="connsiteX140" fmla="*/ 3129094 w 3800231"/>
              <a:gd name="connsiteY140" fmla="*/ 2676088 h 4128305"/>
              <a:gd name="connsiteX141" fmla="*/ 3145872 w 3800231"/>
              <a:gd name="connsiteY141" fmla="*/ 2709644 h 4128305"/>
              <a:gd name="connsiteX142" fmla="*/ 3171039 w 3800231"/>
              <a:gd name="connsiteY142" fmla="*/ 2743200 h 4128305"/>
              <a:gd name="connsiteX143" fmla="*/ 3187817 w 3800231"/>
              <a:gd name="connsiteY143" fmla="*/ 2768367 h 4128305"/>
              <a:gd name="connsiteX144" fmla="*/ 3204595 w 3800231"/>
              <a:gd name="connsiteY144" fmla="*/ 2801923 h 4128305"/>
              <a:gd name="connsiteX145" fmla="*/ 3229762 w 3800231"/>
              <a:gd name="connsiteY145" fmla="*/ 2818701 h 4128305"/>
              <a:gd name="connsiteX146" fmla="*/ 3263318 w 3800231"/>
              <a:gd name="connsiteY146" fmla="*/ 2869035 h 4128305"/>
              <a:gd name="connsiteX147" fmla="*/ 3305263 w 3800231"/>
              <a:gd name="connsiteY147" fmla="*/ 2902591 h 4128305"/>
              <a:gd name="connsiteX148" fmla="*/ 3338819 w 3800231"/>
              <a:gd name="connsiteY148" fmla="*/ 2936147 h 4128305"/>
              <a:gd name="connsiteX149" fmla="*/ 3363986 w 3800231"/>
              <a:gd name="connsiteY149" fmla="*/ 2952925 h 4128305"/>
              <a:gd name="connsiteX150" fmla="*/ 3389153 w 3800231"/>
              <a:gd name="connsiteY150" fmla="*/ 2978092 h 4128305"/>
              <a:gd name="connsiteX151" fmla="*/ 3422709 w 3800231"/>
              <a:gd name="connsiteY151" fmla="*/ 2994870 h 4128305"/>
              <a:gd name="connsiteX152" fmla="*/ 3464654 w 3800231"/>
              <a:gd name="connsiteY152" fmla="*/ 3045204 h 4128305"/>
              <a:gd name="connsiteX153" fmla="*/ 3498210 w 3800231"/>
              <a:gd name="connsiteY153" fmla="*/ 3070371 h 4128305"/>
              <a:gd name="connsiteX154" fmla="*/ 3548544 w 3800231"/>
              <a:gd name="connsiteY154" fmla="*/ 3103927 h 4128305"/>
              <a:gd name="connsiteX155" fmla="*/ 3573711 w 3800231"/>
              <a:gd name="connsiteY155" fmla="*/ 3129094 h 4128305"/>
              <a:gd name="connsiteX156" fmla="*/ 3624045 w 3800231"/>
              <a:gd name="connsiteY156" fmla="*/ 3162650 h 4128305"/>
              <a:gd name="connsiteX157" fmla="*/ 3665989 w 3800231"/>
              <a:gd name="connsiteY157" fmla="*/ 3212984 h 4128305"/>
              <a:gd name="connsiteX158" fmla="*/ 3707934 w 3800231"/>
              <a:gd name="connsiteY158" fmla="*/ 3263318 h 4128305"/>
              <a:gd name="connsiteX159" fmla="*/ 3741490 w 3800231"/>
              <a:gd name="connsiteY159" fmla="*/ 3305263 h 4128305"/>
              <a:gd name="connsiteX160" fmla="*/ 3749879 w 3800231"/>
              <a:gd name="connsiteY160" fmla="*/ 3330430 h 4128305"/>
              <a:gd name="connsiteX161" fmla="*/ 3766657 w 3800231"/>
              <a:gd name="connsiteY161" fmla="*/ 3355597 h 4128305"/>
              <a:gd name="connsiteX162" fmla="*/ 3791824 w 3800231"/>
              <a:gd name="connsiteY162" fmla="*/ 3405931 h 4128305"/>
              <a:gd name="connsiteX163" fmla="*/ 3800213 w 3800231"/>
              <a:gd name="connsiteY163" fmla="*/ 3456265 h 4128305"/>
              <a:gd name="connsiteX164" fmla="*/ 3775046 w 3800231"/>
              <a:gd name="connsiteY164" fmla="*/ 3808602 h 4128305"/>
              <a:gd name="connsiteX165" fmla="*/ 3766657 w 3800231"/>
              <a:gd name="connsiteY165" fmla="*/ 3833769 h 4128305"/>
              <a:gd name="connsiteX166" fmla="*/ 3758268 w 3800231"/>
              <a:gd name="connsiteY166" fmla="*/ 3867325 h 4128305"/>
              <a:gd name="connsiteX167" fmla="*/ 3724712 w 3800231"/>
              <a:gd name="connsiteY167" fmla="*/ 3917659 h 4128305"/>
              <a:gd name="connsiteX168" fmla="*/ 3691156 w 3800231"/>
              <a:gd name="connsiteY168" fmla="*/ 3993160 h 4128305"/>
              <a:gd name="connsiteX169" fmla="*/ 3665989 w 3800231"/>
              <a:gd name="connsiteY169" fmla="*/ 4009938 h 4128305"/>
              <a:gd name="connsiteX170" fmla="*/ 3657600 w 3800231"/>
              <a:gd name="connsiteY170" fmla="*/ 4035105 h 4128305"/>
              <a:gd name="connsiteX171" fmla="*/ 3607267 w 3800231"/>
              <a:gd name="connsiteY171" fmla="*/ 4060272 h 4128305"/>
              <a:gd name="connsiteX172" fmla="*/ 3573711 w 3800231"/>
              <a:gd name="connsiteY172" fmla="*/ 4077050 h 4128305"/>
              <a:gd name="connsiteX173" fmla="*/ 3523377 w 3800231"/>
              <a:gd name="connsiteY173" fmla="*/ 4093828 h 4128305"/>
              <a:gd name="connsiteX174" fmla="*/ 3498210 w 3800231"/>
              <a:gd name="connsiteY174" fmla="*/ 4102217 h 4128305"/>
              <a:gd name="connsiteX175" fmla="*/ 3464654 w 3800231"/>
              <a:gd name="connsiteY175" fmla="*/ 4110606 h 4128305"/>
              <a:gd name="connsiteX176" fmla="*/ 3405931 w 3800231"/>
              <a:gd name="connsiteY176" fmla="*/ 4127384 h 4128305"/>
              <a:gd name="connsiteX177" fmla="*/ 3061982 w 3800231"/>
              <a:gd name="connsiteY177" fmla="*/ 4093828 h 4128305"/>
              <a:gd name="connsiteX178" fmla="*/ 3028426 w 3800231"/>
              <a:gd name="connsiteY178" fmla="*/ 4060272 h 41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800231" h="4128305">
                <a:moveTo>
                  <a:pt x="3028426" y="4060272"/>
                </a:moveTo>
                <a:cubicBezTo>
                  <a:pt x="3008852" y="4035105"/>
                  <a:pt x="2987389" y="4011299"/>
                  <a:pt x="2969703" y="3984771"/>
                </a:cubicBezTo>
                <a:cubicBezTo>
                  <a:pt x="2958518" y="3967993"/>
                  <a:pt x="2942524" y="3953567"/>
                  <a:pt x="2936147" y="3934437"/>
                </a:cubicBezTo>
                <a:cubicBezTo>
                  <a:pt x="2933351" y="3926048"/>
                  <a:pt x="2933282" y="3916175"/>
                  <a:pt x="2927758" y="3909270"/>
                </a:cubicBezTo>
                <a:cubicBezTo>
                  <a:pt x="2921460" y="3901397"/>
                  <a:pt x="2910980" y="3898085"/>
                  <a:pt x="2902591" y="3892492"/>
                </a:cubicBezTo>
                <a:cubicBezTo>
                  <a:pt x="2882644" y="3832651"/>
                  <a:pt x="2910928" y="3904998"/>
                  <a:pt x="2869035" y="3842158"/>
                </a:cubicBezTo>
                <a:cubicBezTo>
                  <a:pt x="2864130" y="3834800"/>
                  <a:pt x="2864940" y="3824721"/>
                  <a:pt x="2860646" y="3816991"/>
                </a:cubicBezTo>
                <a:cubicBezTo>
                  <a:pt x="2850853" y="3799364"/>
                  <a:pt x="2838275" y="3783435"/>
                  <a:pt x="2827090" y="3766657"/>
                </a:cubicBezTo>
                <a:cubicBezTo>
                  <a:pt x="2821497" y="3758268"/>
                  <a:pt x="2818701" y="3747083"/>
                  <a:pt x="2810312" y="3741490"/>
                </a:cubicBezTo>
                <a:lnTo>
                  <a:pt x="2759978" y="3707934"/>
                </a:lnTo>
                <a:cubicBezTo>
                  <a:pt x="2718321" y="3645449"/>
                  <a:pt x="2771860" y="3722193"/>
                  <a:pt x="2718034" y="3657600"/>
                </a:cubicBezTo>
                <a:cubicBezTo>
                  <a:pt x="2711580" y="3649854"/>
                  <a:pt x="2708385" y="3639562"/>
                  <a:pt x="2701256" y="3632433"/>
                </a:cubicBezTo>
                <a:cubicBezTo>
                  <a:pt x="2684994" y="3616171"/>
                  <a:pt x="2671391" y="3614089"/>
                  <a:pt x="2650922" y="3607266"/>
                </a:cubicBezTo>
                <a:cubicBezTo>
                  <a:pt x="2642533" y="3598877"/>
                  <a:pt x="2635626" y="3588680"/>
                  <a:pt x="2625755" y="3582099"/>
                </a:cubicBezTo>
                <a:cubicBezTo>
                  <a:pt x="2618397" y="3577194"/>
                  <a:pt x="2607493" y="3579234"/>
                  <a:pt x="2600588" y="3573710"/>
                </a:cubicBezTo>
                <a:cubicBezTo>
                  <a:pt x="2592715" y="3567412"/>
                  <a:pt x="2592360" y="3553887"/>
                  <a:pt x="2583810" y="3548543"/>
                </a:cubicBezTo>
                <a:cubicBezTo>
                  <a:pt x="2568813" y="3539170"/>
                  <a:pt x="2548191" y="3541575"/>
                  <a:pt x="2533476" y="3531765"/>
                </a:cubicBezTo>
                <a:cubicBezTo>
                  <a:pt x="2493594" y="3505177"/>
                  <a:pt x="2517874" y="3518175"/>
                  <a:pt x="2457975" y="3498209"/>
                </a:cubicBezTo>
                <a:lnTo>
                  <a:pt x="2407641" y="3481431"/>
                </a:lnTo>
                <a:lnTo>
                  <a:pt x="2382474" y="3473042"/>
                </a:lnTo>
                <a:cubicBezTo>
                  <a:pt x="2323751" y="3478635"/>
                  <a:pt x="2265294" y="3489820"/>
                  <a:pt x="2206305" y="3489820"/>
                </a:cubicBezTo>
                <a:cubicBezTo>
                  <a:pt x="2161215" y="3489820"/>
                  <a:pt x="2116849" y="3478414"/>
                  <a:pt x="2072081" y="3473042"/>
                </a:cubicBezTo>
                <a:cubicBezTo>
                  <a:pt x="2012019" y="3465835"/>
                  <a:pt x="1937445" y="3457907"/>
                  <a:pt x="1879134" y="3456265"/>
                </a:cubicBezTo>
                <a:cubicBezTo>
                  <a:pt x="1247303" y="3438468"/>
                  <a:pt x="1592894" y="3457112"/>
                  <a:pt x="1090569" y="3439487"/>
                </a:cubicBezTo>
                <a:cubicBezTo>
                  <a:pt x="968521" y="3435205"/>
                  <a:pt x="919115" y="3430836"/>
                  <a:pt x="805344" y="3422709"/>
                </a:cubicBezTo>
                <a:cubicBezTo>
                  <a:pt x="662275" y="3394095"/>
                  <a:pt x="899717" y="3439720"/>
                  <a:pt x="520118" y="3397542"/>
                </a:cubicBezTo>
                <a:lnTo>
                  <a:pt x="444617" y="3389153"/>
                </a:lnTo>
                <a:cubicBezTo>
                  <a:pt x="427589" y="3384896"/>
                  <a:pt x="402743" y="3379596"/>
                  <a:pt x="385894" y="3372375"/>
                </a:cubicBezTo>
                <a:cubicBezTo>
                  <a:pt x="374400" y="3367449"/>
                  <a:pt x="363949" y="3360241"/>
                  <a:pt x="352338" y="3355597"/>
                </a:cubicBezTo>
                <a:cubicBezTo>
                  <a:pt x="335917" y="3349029"/>
                  <a:pt x="318782" y="3344412"/>
                  <a:pt x="302004" y="3338819"/>
                </a:cubicBezTo>
                <a:cubicBezTo>
                  <a:pt x="293615" y="3336023"/>
                  <a:pt x="284195" y="3335335"/>
                  <a:pt x="276837" y="3330430"/>
                </a:cubicBezTo>
                <a:cubicBezTo>
                  <a:pt x="260059" y="3319245"/>
                  <a:pt x="240762" y="3311133"/>
                  <a:pt x="226503" y="3296874"/>
                </a:cubicBezTo>
                <a:cubicBezTo>
                  <a:pt x="195083" y="3265454"/>
                  <a:pt x="212591" y="3275459"/>
                  <a:pt x="176169" y="3263318"/>
                </a:cubicBezTo>
                <a:cubicBezTo>
                  <a:pt x="111576" y="3198725"/>
                  <a:pt x="138997" y="3232727"/>
                  <a:pt x="92279" y="3162650"/>
                </a:cubicBezTo>
                <a:lnTo>
                  <a:pt x="75501" y="3137483"/>
                </a:lnTo>
                <a:cubicBezTo>
                  <a:pt x="69908" y="3129094"/>
                  <a:pt x="61911" y="3121881"/>
                  <a:pt x="58723" y="3112316"/>
                </a:cubicBezTo>
                <a:cubicBezTo>
                  <a:pt x="38757" y="3052417"/>
                  <a:pt x="51755" y="3076697"/>
                  <a:pt x="25167" y="3036815"/>
                </a:cubicBezTo>
                <a:cubicBezTo>
                  <a:pt x="22371" y="3017241"/>
                  <a:pt x="20315" y="2997546"/>
                  <a:pt x="16778" y="2978092"/>
                </a:cubicBezTo>
                <a:cubicBezTo>
                  <a:pt x="14716" y="2966748"/>
                  <a:pt x="10650" y="2955842"/>
                  <a:pt x="8389" y="2944536"/>
                </a:cubicBezTo>
                <a:cubicBezTo>
                  <a:pt x="5053" y="2927857"/>
                  <a:pt x="2796" y="2910980"/>
                  <a:pt x="0" y="2894202"/>
                </a:cubicBezTo>
                <a:cubicBezTo>
                  <a:pt x="44658" y="2827215"/>
                  <a:pt x="2751" y="2899195"/>
                  <a:pt x="25167" y="2734811"/>
                </a:cubicBezTo>
                <a:cubicBezTo>
                  <a:pt x="27557" y="2717288"/>
                  <a:pt x="36352" y="2701255"/>
                  <a:pt x="41945" y="2684477"/>
                </a:cubicBezTo>
                <a:cubicBezTo>
                  <a:pt x="44741" y="2676088"/>
                  <a:pt x="42976" y="2664215"/>
                  <a:pt x="50334" y="2659310"/>
                </a:cubicBezTo>
                <a:lnTo>
                  <a:pt x="100668" y="2625754"/>
                </a:lnTo>
                <a:cubicBezTo>
                  <a:pt x="127256" y="2585872"/>
                  <a:pt x="107881" y="2603775"/>
                  <a:pt x="167780" y="2583809"/>
                </a:cubicBezTo>
                <a:lnTo>
                  <a:pt x="218114" y="2567031"/>
                </a:lnTo>
                <a:cubicBezTo>
                  <a:pt x="234021" y="2561729"/>
                  <a:pt x="261037" y="2552008"/>
                  <a:pt x="276837" y="2550253"/>
                </a:cubicBezTo>
                <a:cubicBezTo>
                  <a:pt x="315845" y="2545919"/>
                  <a:pt x="355134" y="2544661"/>
                  <a:pt x="394283" y="2541865"/>
                </a:cubicBezTo>
                <a:cubicBezTo>
                  <a:pt x="1176351" y="2564532"/>
                  <a:pt x="1089450" y="2570554"/>
                  <a:pt x="2072081" y="2541865"/>
                </a:cubicBezTo>
                <a:cubicBezTo>
                  <a:pt x="2089759" y="2541349"/>
                  <a:pt x="2105637" y="2530680"/>
                  <a:pt x="2122415" y="2525087"/>
                </a:cubicBezTo>
                <a:lnTo>
                  <a:pt x="2197916" y="2499920"/>
                </a:lnTo>
                <a:lnTo>
                  <a:pt x="2223083" y="2491531"/>
                </a:lnTo>
                <a:lnTo>
                  <a:pt x="2248250" y="2483142"/>
                </a:lnTo>
                <a:cubicBezTo>
                  <a:pt x="2288497" y="2422771"/>
                  <a:pt x="2231503" y="2497103"/>
                  <a:pt x="2315362" y="2441197"/>
                </a:cubicBezTo>
                <a:cubicBezTo>
                  <a:pt x="2332140" y="2430012"/>
                  <a:pt x="2351437" y="2421900"/>
                  <a:pt x="2365696" y="2407641"/>
                </a:cubicBezTo>
                <a:cubicBezTo>
                  <a:pt x="2397992" y="2375345"/>
                  <a:pt x="2380992" y="2389055"/>
                  <a:pt x="2416030" y="2365696"/>
                </a:cubicBezTo>
                <a:cubicBezTo>
                  <a:pt x="2421623" y="2357307"/>
                  <a:pt x="2426353" y="2348274"/>
                  <a:pt x="2432808" y="2340529"/>
                </a:cubicBezTo>
                <a:cubicBezTo>
                  <a:pt x="2455999" y="2312699"/>
                  <a:pt x="2459132" y="2321437"/>
                  <a:pt x="2474753" y="2290195"/>
                </a:cubicBezTo>
                <a:cubicBezTo>
                  <a:pt x="2480770" y="2278160"/>
                  <a:pt x="2488843" y="2242223"/>
                  <a:pt x="2491531" y="2231472"/>
                </a:cubicBezTo>
                <a:cubicBezTo>
                  <a:pt x="2506805" y="2063455"/>
                  <a:pt x="2505423" y="2130685"/>
                  <a:pt x="2483142" y="1870745"/>
                </a:cubicBezTo>
                <a:cubicBezTo>
                  <a:pt x="2482387" y="1861935"/>
                  <a:pt x="2477080" y="1854109"/>
                  <a:pt x="2474753" y="1845578"/>
                </a:cubicBezTo>
                <a:cubicBezTo>
                  <a:pt x="2468686" y="1823331"/>
                  <a:pt x="2463568" y="1800837"/>
                  <a:pt x="2457975" y="1778466"/>
                </a:cubicBezTo>
                <a:cubicBezTo>
                  <a:pt x="2455179" y="1767281"/>
                  <a:pt x="2451847" y="1756216"/>
                  <a:pt x="2449586" y="1744910"/>
                </a:cubicBezTo>
                <a:cubicBezTo>
                  <a:pt x="2446790" y="1730928"/>
                  <a:pt x="2444655" y="1716798"/>
                  <a:pt x="2441197" y="1702965"/>
                </a:cubicBezTo>
                <a:cubicBezTo>
                  <a:pt x="2439052" y="1694386"/>
                  <a:pt x="2435604" y="1686187"/>
                  <a:pt x="2432808" y="1677798"/>
                </a:cubicBezTo>
                <a:cubicBezTo>
                  <a:pt x="2422848" y="1488550"/>
                  <a:pt x="2417608" y="1547730"/>
                  <a:pt x="2441197" y="1359017"/>
                </a:cubicBezTo>
                <a:cubicBezTo>
                  <a:pt x="2449240" y="1294671"/>
                  <a:pt x="2445664" y="1338717"/>
                  <a:pt x="2466364" y="1283516"/>
                </a:cubicBezTo>
                <a:cubicBezTo>
                  <a:pt x="2476821" y="1255631"/>
                  <a:pt x="2475893" y="1228621"/>
                  <a:pt x="2483142" y="1199626"/>
                </a:cubicBezTo>
                <a:cubicBezTo>
                  <a:pt x="2487431" y="1182468"/>
                  <a:pt x="2495631" y="1166450"/>
                  <a:pt x="2499920" y="1149292"/>
                </a:cubicBezTo>
                <a:cubicBezTo>
                  <a:pt x="2502716" y="1138107"/>
                  <a:pt x="2504996" y="1126779"/>
                  <a:pt x="2508309" y="1115736"/>
                </a:cubicBezTo>
                <a:cubicBezTo>
                  <a:pt x="2513391" y="1098796"/>
                  <a:pt x="2520798" y="1082560"/>
                  <a:pt x="2525087" y="1065402"/>
                </a:cubicBezTo>
                <a:cubicBezTo>
                  <a:pt x="2527883" y="1054217"/>
                  <a:pt x="2528934" y="1042443"/>
                  <a:pt x="2533476" y="1031846"/>
                </a:cubicBezTo>
                <a:cubicBezTo>
                  <a:pt x="2537448" y="1022579"/>
                  <a:pt x="2544661" y="1015068"/>
                  <a:pt x="2550254" y="1006679"/>
                </a:cubicBezTo>
                <a:cubicBezTo>
                  <a:pt x="2553050" y="995494"/>
                  <a:pt x="2554595" y="983918"/>
                  <a:pt x="2558643" y="973123"/>
                </a:cubicBezTo>
                <a:cubicBezTo>
                  <a:pt x="2602495" y="856185"/>
                  <a:pt x="2546285" y="1035365"/>
                  <a:pt x="2592199" y="897622"/>
                </a:cubicBezTo>
                <a:cubicBezTo>
                  <a:pt x="2595845" y="886684"/>
                  <a:pt x="2596942" y="875004"/>
                  <a:pt x="2600588" y="864066"/>
                </a:cubicBezTo>
                <a:cubicBezTo>
                  <a:pt x="2605350" y="849780"/>
                  <a:pt x="2612604" y="836407"/>
                  <a:pt x="2617366" y="822121"/>
                </a:cubicBezTo>
                <a:cubicBezTo>
                  <a:pt x="2621012" y="811183"/>
                  <a:pt x="2622109" y="799503"/>
                  <a:pt x="2625755" y="788565"/>
                </a:cubicBezTo>
                <a:cubicBezTo>
                  <a:pt x="2630517" y="774279"/>
                  <a:pt x="2638206" y="761044"/>
                  <a:pt x="2642533" y="746620"/>
                </a:cubicBezTo>
                <a:cubicBezTo>
                  <a:pt x="2666926" y="665310"/>
                  <a:pt x="2632660" y="741201"/>
                  <a:pt x="2667700" y="671120"/>
                </a:cubicBezTo>
                <a:cubicBezTo>
                  <a:pt x="2670496" y="648749"/>
                  <a:pt x="2671365" y="626052"/>
                  <a:pt x="2676089" y="604008"/>
                </a:cubicBezTo>
                <a:cubicBezTo>
                  <a:pt x="2679795" y="586715"/>
                  <a:pt x="2688578" y="570832"/>
                  <a:pt x="2692867" y="553674"/>
                </a:cubicBezTo>
                <a:cubicBezTo>
                  <a:pt x="2699478" y="527231"/>
                  <a:pt x="2700619" y="519021"/>
                  <a:pt x="2709645" y="494951"/>
                </a:cubicBezTo>
                <a:cubicBezTo>
                  <a:pt x="2720279" y="466593"/>
                  <a:pt x="2727197" y="454492"/>
                  <a:pt x="2734812" y="427839"/>
                </a:cubicBezTo>
                <a:cubicBezTo>
                  <a:pt x="2740895" y="406547"/>
                  <a:pt x="2742967" y="389235"/>
                  <a:pt x="2751589" y="369116"/>
                </a:cubicBezTo>
                <a:cubicBezTo>
                  <a:pt x="2756515" y="357622"/>
                  <a:pt x="2763976" y="347269"/>
                  <a:pt x="2768367" y="335560"/>
                </a:cubicBezTo>
                <a:cubicBezTo>
                  <a:pt x="2791583" y="273650"/>
                  <a:pt x="2759533" y="327839"/>
                  <a:pt x="2793534" y="276837"/>
                </a:cubicBezTo>
                <a:cubicBezTo>
                  <a:pt x="2799555" y="252753"/>
                  <a:pt x="2808489" y="213371"/>
                  <a:pt x="2818701" y="192947"/>
                </a:cubicBezTo>
                <a:cubicBezTo>
                  <a:pt x="2824294" y="181762"/>
                  <a:pt x="2830835" y="171002"/>
                  <a:pt x="2835479" y="159391"/>
                </a:cubicBezTo>
                <a:cubicBezTo>
                  <a:pt x="2847660" y="128938"/>
                  <a:pt x="2854959" y="79293"/>
                  <a:pt x="2885813" y="58723"/>
                </a:cubicBezTo>
                <a:cubicBezTo>
                  <a:pt x="2902591" y="47538"/>
                  <a:pt x="2917017" y="31544"/>
                  <a:pt x="2936147" y="25167"/>
                </a:cubicBezTo>
                <a:cubicBezTo>
                  <a:pt x="2997419" y="4743"/>
                  <a:pt x="2969323" y="12678"/>
                  <a:pt x="3020037" y="0"/>
                </a:cubicBezTo>
                <a:cubicBezTo>
                  <a:pt x="3073030" y="3655"/>
                  <a:pt x="3249676" y="12432"/>
                  <a:pt x="3338819" y="25167"/>
                </a:cubicBezTo>
                <a:cubicBezTo>
                  <a:pt x="3389986" y="32477"/>
                  <a:pt x="3366895" y="30792"/>
                  <a:pt x="3405931" y="41945"/>
                </a:cubicBezTo>
                <a:cubicBezTo>
                  <a:pt x="3479667" y="63012"/>
                  <a:pt x="3404312" y="38609"/>
                  <a:pt x="3464654" y="58723"/>
                </a:cubicBezTo>
                <a:cubicBezTo>
                  <a:pt x="3486369" y="80438"/>
                  <a:pt x="3513343" y="104121"/>
                  <a:pt x="3523377" y="134224"/>
                </a:cubicBezTo>
                <a:cubicBezTo>
                  <a:pt x="3526173" y="142613"/>
                  <a:pt x="3528283" y="151263"/>
                  <a:pt x="3531766" y="159391"/>
                </a:cubicBezTo>
                <a:cubicBezTo>
                  <a:pt x="3568797" y="245796"/>
                  <a:pt x="3527133" y="128714"/>
                  <a:pt x="3565322" y="243281"/>
                </a:cubicBezTo>
                <a:cubicBezTo>
                  <a:pt x="3568118" y="251670"/>
                  <a:pt x="3571977" y="259777"/>
                  <a:pt x="3573711" y="268448"/>
                </a:cubicBezTo>
                <a:cubicBezTo>
                  <a:pt x="3582762" y="313703"/>
                  <a:pt x="3584543" y="318575"/>
                  <a:pt x="3590489" y="369116"/>
                </a:cubicBezTo>
                <a:cubicBezTo>
                  <a:pt x="3593773" y="397026"/>
                  <a:pt x="3596082" y="425043"/>
                  <a:pt x="3598878" y="453006"/>
                </a:cubicBezTo>
                <a:cubicBezTo>
                  <a:pt x="3593285" y="511729"/>
                  <a:pt x="3589128" y="570606"/>
                  <a:pt x="3582100" y="629175"/>
                </a:cubicBezTo>
                <a:cubicBezTo>
                  <a:pt x="3580726" y="640622"/>
                  <a:pt x="3575972" y="651425"/>
                  <a:pt x="3573711" y="662731"/>
                </a:cubicBezTo>
                <a:cubicBezTo>
                  <a:pt x="3570375" y="679410"/>
                  <a:pt x="3570210" y="696773"/>
                  <a:pt x="3565322" y="713065"/>
                </a:cubicBezTo>
                <a:cubicBezTo>
                  <a:pt x="3561729" y="725043"/>
                  <a:pt x="3553470" y="735126"/>
                  <a:pt x="3548544" y="746620"/>
                </a:cubicBezTo>
                <a:cubicBezTo>
                  <a:pt x="3545061" y="754748"/>
                  <a:pt x="3543638" y="763659"/>
                  <a:pt x="3540155" y="771787"/>
                </a:cubicBezTo>
                <a:cubicBezTo>
                  <a:pt x="3511708" y="838164"/>
                  <a:pt x="3536087" y="775747"/>
                  <a:pt x="3506599" y="830510"/>
                </a:cubicBezTo>
                <a:cubicBezTo>
                  <a:pt x="3491777" y="858037"/>
                  <a:pt x="3464654" y="914400"/>
                  <a:pt x="3464654" y="914400"/>
                </a:cubicBezTo>
                <a:cubicBezTo>
                  <a:pt x="3443593" y="1019705"/>
                  <a:pt x="3474435" y="889947"/>
                  <a:pt x="3431098" y="998290"/>
                </a:cubicBezTo>
                <a:cubicBezTo>
                  <a:pt x="3411953" y="1046152"/>
                  <a:pt x="3432813" y="1028416"/>
                  <a:pt x="3414320" y="1065402"/>
                </a:cubicBezTo>
                <a:cubicBezTo>
                  <a:pt x="3407028" y="1079986"/>
                  <a:pt x="3397795" y="1093520"/>
                  <a:pt x="3389153" y="1107347"/>
                </a:cubicBezTo>
                <a:cubicBezTo>
                  <a:pt x="3383809" y="1115897"/>
                  <a:pt x="3376884" y="1123496"/>
                  <a:pt x="3372375" y="1132514"/>
                </a:cubicBezTo>
                <a:cubicBezTo>
                  <a:pt x="3365641" y="1145983"/>
                  <a:pt x="3362683" y="1161172"/>
                  <a:pt x="3355597" y="1174459"/>
                </a:cubicBezTo>
                <a:cubicBezTo>
                  <a:pt x="3320195" y="1240837"/>
                  <a:pt x="3315343" y="1244909"/>
                  <a:pt x="3280096" y="1291905"/>
                </a:cubicBezTo>
                <a:cubicBezTo>
                  <a:pt x="3277300" y="1305887"/>
                  <a:pt x="3276826" y="1320542"/>
                  <a:pt x="3271707" y="1333850"/>
                </a:cubicBezTo>
                <a:cubicBezTo>
                  <a:pt x="3262729" y="1357194"/>
                  <a:pt x="3238151" y="1400962"/>
                  <a:pt x="3238151" y="1400962"/>
                </a:cubicBezTo>
                <a:cubicBezTo>
                  <a:pt x="3216874" y="1507345"/>
                  <a:pt x="3245386" y="1392469"/>
                  <a:pt x="3212984" y="1468074"/>
                </a:cubicBezTo>
                <a:cubicBezTo>
                  <a:pt x="3207817" y="1480130"/>
                  <a:pt x="3198595" y="1534020"/>
                  <a:pt x="3196206" y="1543575"/>
                </a:cubicBezTo>
                <a:cubicBezTo>
                  <a:pt x="3194061" y="1552154"/>
                  <a:pt x="3189962" y="1560163"/>
                  <a:pt x="3187817" y="1568742"/>
                </a:cubicBezTo>
                <a:cubicBezTo>
                  <a:pt x="3182582" y="1589682"/>
                  <a:pt x="3174030" y="1641576"/>
                  <a:pt x="3171039" y="1661020"/>
                </a:cubicBezTo>
                <a:cubicBezTo>
                  <a:pt x="3168032" y="1680563"/>
                  <a:pt x="3166528" y="1700354"/>
                  <a:pt x="3162650" y="1719743"/>
                </a:cubicBezTo>
                <a:cubicBezTo>
                  <a:pt x="3160916" y="1728414"/>
                  <a:pt x="3157057" y="1736521"/>
                  <a:pt x="3154261" y="1744910"/>
                </a:cubicBezTo>
                <a:cubicBezTo>
                  <a:pt x="3151465" y="1764484"/>
                  <a:pt x="3149750" y="1784244"/>
                  <a:pt x="3145872" y="1803633"/>
                </a:cubicBezTo>
                <a:cubicBezTo>
                  <a:pt x="3144138" y="1812304"/>
                  <a:pt x="3139912" y="1820297"/>
                  <a:pt x="3137483" y="1828800"/>
                </a:cubicBezTo>
                <a:cubicBezTo>
                  <a:pt x="3134316" y="1839886"/>
                  <a:pt x="3131595" y="1851101"/>
                  <a:pt x="3129094" y="1862356"/>
                </a:cubicBezTo>
                <a:cubicBezTo>
                  <a:pt x="3120444" y="1901279"/>
                  <a:pt x="3122545" y="1902054"/>
                  <a:pt x="3112316" y="1937857"/>
                </a:cubicBezTo>
                <a:cubicBezTo>
                  <a:pt x="3109887" y="1946360"/>
                  <a:pt x="3106072" y="1954445"/>
                  <a:pt x="3103927" y="1963024"/>
                </a:cubicBezTo>
                <a:cubicBezTo>
                  <a:pt x="3100469" y="1976857"/>
                  <a:pt x="3098996" y="1991136"/>
                  <a:pt x="3095538" y="2004969"/>
                </a:cubicBezTo>
                <a:cubicBezTo>
                  <a:pt x="3093393" y="2013548"/>
                  <a:pt x="3089578" y="2021633"/>
                  <a:pt x="3087149" y="2030136"/>
                </a:cubicBezTo>
                <a:cubicBezTo>
                  <a:pt x="3083982" y="2041222"/>
                  <a:pt x="3081927" y="2052606"/>
                  <a:pt x="3078760" y="2063692"/>
                </a:cubicBezTo>
                <a:cubicBezTo>
                  <a:pt x="3076331" y="2072195"/>
                  <a:pt x="3072289" y="2080227"/>
                  <a:pt x="3070371" y="2088859"/>
                </a:cubicBezTo>
                <a:cubicBezTo>
                  <a:pt x="3055412" y="2156173"/>
                  <a:pt x="3068860" y="2120070"/>
                  <a:pt x="3053593" y="2181138"/>
                </a:cubicBezTo>
                <a:cubicBezTo>
                  <a:pt x="3051448" y="2189717"/>
                  <a:pt x="3048000" y="2197916"/>
                  <a:pt x="3045204" y="2206305"/>
                </a:cubicBezTo>
                <a:cubicBezTo>
                  <a:pt x="3042408" y="2225879"/>
                  <a:pt x="3040066" y="2245524"/>
                  <a:pt x="3036815" y="2265028"/>
                </a:cubicBezTo>
                <a:cubicBezTo>
                  <a:pt x="3034471" y="2279093"/>
                  <a:pt x="3027898" y="2292724"/>
                  <a:pt x="3028426" y="2306973"/>
                </a:cubicBezTo>
                <a:cubicBezTo>
                  <a:pt x="3030712" y="2368704"/>
                  <a:pt x="3038123" y="2430165"/>
                  <a:pt x="3045204" y="2491531"/>
                </a:cubicBezTo>
                <a:cubicBezTo>
                  <a:pt x="3046526" y="2502985"/>
                  <a:pt x="3049051" y="2514490"/>
                  <a:pt x="3053593" y="2525087"/>
                </a:cubicBezTo>
                <a:cubicBezTo>
                  <a:pt x="3057565" y="2534354"/>
                  <a:pt x="3064778" y="2541864"/>
                  <a:pt x="3070371" y="2550253"/>
                </a:cubicBezTo>
                <a:cubicBezTo>
                  <a:pt x="3073167" y="2558642"/>
                  <a:pt x="3075655" y="2567140"/>
                  <a:pt x="3078760" y="2575420"/>
                </a:cubicBezTo>
                <a:cubicBezTo>
                  <a:pt x="3088566" y="2601569"/>
                  <a:pt x="3098451" y="2626657"/>
                  <a:pt x="3112316" y="2650921"/>
                </a:cubicBezTo>
                <a:cubicBezTo>
                  <a:pt x="3117318" y="2659675"/>
                  <a:pt x="3124092" y="2667334"/>
                  <a:pt x="3129094" y="2676088"/>
                </a:cubicBezTo>
                <a:cubicBezTo>
                  <a:pt x="3135299" y="2686946"/>
                  <a:pt x="3139244" y="2699039"/>
                  <a:pt x="3145872" y="2709644"/>
                </a:cubicBezTo>
                <a:cubicBezTo>
                  <a:pt x="3153282" y="2721500"/>
                  <a:pt x="3162912" y="2731823"/>
                  <a:pt x="3171039" y="2743200"/>
                </a:cubicBezTo>
                <a:cubicBezTo>
                  <a:pt x="3176899" y="2751404"/>
                  <a:pt x="3182815" y="2759613"/>
                  <a:pt x="3187817" y="2768367"/>
                </a:cubicBezTo>
                <a:cubicBezTo>
                  <a:pt x="3194022" y="2779225"/>
                  <a:pt x="3196589" y="2792316"/>
                  <a:pt x="3204595" y="2801923"/>
                </a:cubicBezTo>
                <a:cubicBezTo>
                  <a:pt x="3211050" y="2809668"/>
                  <a:pt x="3221373" y="2813108"/>
                  <a:pt x="3229762" y="2818701"/>
                </a:cubicBezTo>
                <a:cubicBezTo>
                  <a:pt x="3240947" y="2835479"/>
                  <a:pt x="3247572" y="2856438"/>
                  <a:pt x="3263318" y="2869035"/>
                </a:cubicBezTo>
                <a:cubicBezTo>
                  <a:pt x="3277300" y="2880220"/>
                  <a:pt x="3291880" y="2890695"/>
                  <a:pt x="3305263" y="2902591"/>
                </a:cubicBezTo>
                <a:cubicBezTo>
                  <a:pt x="3317086" y="2913100"/>
                  <a:pt x="3326809" y="2925852"/>
                  <a:pt x="3338819" y="2936147"/>
                </a:cubicBezTo>
                <a:cubicBezTo>
                  <a:pt x="3346474" y="2942708"/>
                  <a:pt x="3356241" y="2946470"/>
                  <a:pt x="3363986" y="2952925"/>
                </a:cubicBezTo>
                <a:cubicBezTo>
                  <a:pt x="3373100" y="2960520"/>
                  <a:pt x="3379499" y="2971196"/>
                  <a:pt x="3389153" y="2978092"/>
                </a:cubicBezTo>
                <a:cubicBezTo>
                  <a:pt x="3399329" y="2985361"/>
                  <a:pt x="3412533" y="2987601"/>
                  <a:pt x="3422709" y="2994870"/>
                </a:cubicBezTo>
                <a:cubicBezTo>
                  <a:pt x="3470810" y="3029228"/>
                  <a:pt x="3427864" y="3008414"/>
                  <a:pt x="3464654" y="3045204"/>
                </a:cubicBezTo>
                <a:cubicBezTo>
                  <a:pt x="3474541" y="3055091"/>
                  <a:pt x="3487594" y="3061272"/>
                  <a:pt x="3498210" y="3070371"/>
                </a:cubicBezTo>
                <a:cubicBezTo>
                  <a:pt x="3538199" y="3104647"/>
                  <a:pt x="3505735" y="3089657"/>
                  <a:pt x="3548544" y="3103927"/>
                </a:cubicBezTo>
                <a:cubicBezTo>
                  <a:pt x="3556933" y="3112316"/>
                  <a:pt x="3564346" y="3121810"/>
                  <a:pt x="3573711" y="3129094"/>
                </a:cubicBezTo>
                <a:cubicBezTo>
                  <a:pt x="3589628" y="3141474"/>
                  <a:pt x="3624045" y="3162650"/>
                  <a:pt x="3624045" y="3162650"/>
                </a:cubicBezTo>
                <a:cubicBezTo>
                  <a:pt x="3665702" y="3225135"/>
                  <a:pt x="3612163" y="3148391"/>
                  <a:pt x="3665989" y="3212984"/>
                </a:cubicBezTo>
                <a:cubicBezTo>
                  <a:pt x="3724378" y="3283052"/>
                  <a:pt x="3634418" y="3189802"/>
                  <a:pt x="3707934" y="3263318"/>
                </a:cubicBezTo>
                <a:cubicBezTo>
                  <a:pt x="3729020" y="3326576"/>
                  <a:pt x="3698124" y="3251055"/>
                  <a:pt x="3741490" y="3305263"/>
                </a:cubicBezTo>
                <a:cubicBezTo>
                  <a:pt x="3747014" y="3312168"/>
                  <a:pt x="3745924" y="3322521"/>
                  <a:pt x="3749879" y="3330430"/>
                </a:cubicBezTo>
                <a:cubicBezTo>
                  <a:pt x="3754388" y="3339448"/>
                  <a:pt x="3762148" y="3346579"/>
                  <a:pt x="3766657" y="3355597"/>
                </a:cubicBezTo>
                <a:cubicBezTo>
                  <a:pt x="3801389" y="3425061"/>
                  <a:pt x="3743741" y="3333806"/>
                  <a:pt x="3791824" y="3405931"/>
                </a:cubicBezTo>
                <a:cubicBezTo>
                  <a:pt x="3794620" y="3422709"/>
                  <a:pt x="3800608" y="3439260"/>
                  <a:pt x="3800213" y="3456265"/>
                </a:cubicBezTo>
                <a:cubicBezTo>
                  <a:pt x="3799038" y="3506774"/>
                  <a:pt x="3801502" y="3702776"/>
                  <a:pt x="3775046" y="3808602"/>
                </a:cubicBezTo>
                <a:cubicBezTo>
                  <a:pt x="3772901" y="3817181"/>
                  <a:pt x="3769086" y="3825266"/>
                  <a:pt x="3766657" y="3833769"/>
                </a:cubicBezTo>
                <a:cubicBezTo>
                  <a:pt x="3763490" y="3844855"/>
                  <a:pt x="3763424" y="3857013"/>
                  <a:pt x="3758268" y="3867325"/>
                </a:cubicBezTo>
                <a:cubicBezTo>
                  <a:pt x="3749250" y="3885361"/>
                  <a:pt x="3731089" y="3898529"/>
                  <a:pt x="3724712" y="3917659"/>
                </a:cubicBezTo>
                <a:cubicBezTo>
                  <a:pt x="3716405" y="3942579"/>
                  <a:pt x="3711097" y="3973219"/>
                  <a:pt x="3691156" y="3993160"/>
                </a:cubicBezTo>
                <a:cubicBezTo>
                  <a:pt x="3684027" y="4000289"/>
                  <a:pt x="3674378" y="4004345"/>
                  <a:pt x="3665989" y="4009938"/>
                </a:cubicBezTo>
                <a:cubicBezTo>
                  <a:pt x="3663193" y="4018327"/>
                  <a:pt x="3663124" y="4028200"/>
                  <a:pt x="3657600" y="4035105"/>
                </a:cubicBezTo>
                <a:cubicBezTo>
                  <a:pt x="3643581" y="4052629"/>
                  <a:pt x="3625768" y="4052343"/>
                  <a:pt x="3607267" y="4060272"/>
                </a:cubicBezTo>
                <a:cubicBezTo>
                  <a:pt x="3595773" y="4065198"/>
                  <a:pt x="3585322" y="4072406"/>
                  <a:pt x="3573711" y="4077050"/>
                </a:cubicBezTo>
                <a:cubicBezTo>
                  <a:pt x="3557290" y="4083618"/>
                  <a:pt x="3540155" y="4088235"/>
                  <a:pt x="3523377" y="4093828"/>
                </a:cubicBezTo>
                <a:cubicBezTo>
                  <a:pt x="3514988" y="4096624"/>
                  <a:pt x="3506789" y="4100072"/>
                  <a:pt x="3498210" y="4102217"/>
                </a:cubicBezTo>
                <a:cubicBezTo>
                  <a:pt x="3487025" y="4105013"/>
                  <a:pt x="3475740" y="4107439"/>
                  <a:pt x="3464654" y="4110606"/>
                </a:cubicBezTo>
                <a:cubicBezTo>
                  <a:pt x="3380409" y="4134676"/>
                  <a:pt x="3510832" y="4101159"/>
                  <a:pt x="3405931" y="4127384"/>
                </a:cubicBezTo>
                <a:cubicBezTo>
                  <a:pt x="3393667" y="4126683"/>
                  <a:pt x="3151374" y="4138524"/>
                  <a:pt x="3061982" y="4093828"/>
                </a:cubicBezTo>
                <a:lnTo>
                  <a:pt x="3028426" y="4060272"/>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3426465237"/>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67078" y="263817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(F, 18)</a:t>
            </a:r>
          </a:p>
        </p:txBody>
      </p:sp>
      <p:sp>
        <p:nvSpPr>
          <p:cNvPr id="41" name="TextBox 40">
            <a:extLst>
              <a:ext uri="{FF2B5EF4-FFF2-40B4-BE49-F238E27FC236}">
                <a16:creationId xmlns:a16="http://schemas.microsoft.com/office/drawing/2014/main" id="{8B4324C0-F2D0-4B75-B54C-AA78587D9AB1}"/>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(E, 21), (D, 24)</a:t>
            </a:r>
          </a:p>
          <a:p>
            <a:endParaRPr lang="en-US" dirty="0">
              <a:solidFill>
                <a:schemeClr val="bg1"/>
              </a:solidFill>
            </a:endParaRPr>
          </a:p>
        </p:txBody>
      </p:sp>
    </p:spTree>
    <p:extLst>
      <p:ext uri="{BB962C8B-B14F-4D97-AF65-F5344CB8AC3E}">
        <p14:creationId xmlns:p14="http://schemas.microsoft.com/office/powerpoint/2010/main" val="951195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4994021-F47C-4645-86C1-A5642F1CF148}"/>
              </a:ext>
            </a:extLst>
          </p:cNvPr>
          <p:cNvSpPr/>
          <p:nvPr/>
        </p:nvSpPr>
        <p:spPr>
          <a:xfrm>
            <a:off x="1375794" y="1568741"/>
            <a:ext cx="3800231" cy="4128305"/>
          </a:xfrm>
          <a:custGeom>
            <a:avLst/>
            <a:gdLst>
              <a:gd name="connsiteX0" fmla="*/ 3028426 w 3800231"/>
              <a:gd name="connsiteY0" fmla="*/ 4060272 h 4128305"/>
              <a:gd name="connsiteX1" fmla="*/ 2969703 w 3800231"/>
              <a:gd name="connsiteY1" fmla="*/ 3984771 h 4128305"/>
              <a:gd name="connsiteX2" fmla="*/ 2936147 w 3800231"/>
              <a:gd name="connsiteY2" fmla="*/ 3934437 h 4128305"/>
              <a:gd name="connsiteX3" fmla="*/ 2927758 w 3800231"/>
              <a:gd name="connsiteY3" fmla="*/ 3909270 h 4128305"/>
              <a:gd name="connsiteX4" fmla="*/ 2902591 w 3800231"/>
              <a:gd name="connsiteY4" fmla="*/ 3892492 h 4128305"/>
              <a:gd name="connsiteX5" fmla="*/ 2869035 w 3800231"/>
              <a:gd name="connsiteY5" fmla="*/ 3842158 h 4128305"/>
              <a:gd name="connsiteX6" fmla="*/ 2860646 w 3800231"/>
              <a:gd name="connsiteY6" fmla="*/ 3816991 h 4128305"/>
              <a:gd name="connsiteX7" fmla="*/ 2827090 w 3800231"/>
              <a:gd name="connsiteY7" fmla="*/ 3766657 h 4128305"/>
              <a:gd name="connsiteX8" fmla="*/ 2810312 w 3800231"/>
              <a:gd name="connsiteY8" fmla="*/ 3741490 h 4128305"/>
              <a:gd name="connsiteX9" fmla="*/ 2759978 w 3800231"/>
              <a:gd name="connsiteY9" fmla="*/ 3707934 h 4128305"/>
              <a:gd name="connsiteX10" fmla="*/ 2718034 w 3800231"/>
              <a:gd name="connsiteY10" fmla="*/ 3657600 h 4128305"/>
              <a:gd name="connsiteX11" fmla="*/ 2701256 w 3800231"/>
              <a:gd name="connsiteY11" fmla="*/ 3632433 h 4128305"/>
              <a:gd name="connsiteX12" fmla="*/ 2650922 w 3800231"/>
              <a:gd name="connsiteY12" fmla="*/ 3607266 h 4128305"/>
              <a:gd name="connsiteX13" fmla="*/ 2625755 w 3800231"/>
              <a:gd name="connsiteY13" fmla="*/ 3582099 h 4128305"/>
              <a:gd name="connsiteX14" fmla="*/ 2600588 w 3800231"/>
              <a:gd name="connsiteY14" fmla="*/ 3573710 h 4128305"/>
              <a:gd name="connsiteX15" fmla="*/ 2583810 w 3800231"/>
              <a:gd name="connsiteY15" fmla="*/ 3548543 h 4128305"/>
              <a:gd name="connsiteX16" fmla="*/ 2533476 w 3800231"/>
              <a:gd name="connsiteY16" fmla="*/ 3531765 h 4128305"/>
              <a:gd name="connsiteX17" fmla="*/ 2457975 w 3800231"/>
              <a:gd name="connsiteY17" fmla="*/ 3498209 h 4128305"/>
              <a:gd name="connsiteX18" fmla="*/ 2407641 w 3800231"/>
              <a:gd name="connsiteY18" fmla="*/ 3481431 h 4128305"/>
              <a:gd name="connsiteX19" fmla="*/ 2382474 w 3800231"/>
              <a:gd name="connsiteY19" fmla="*/ 3473042 h 4128305"/>
              <a:gd name="connsiteX20" fmla="*/ 2206305 w 3800231"/>
              <a:gd name="connsiteY20" fmla="*/ 3489820 h 4128305"/>
              <a:gd name="connsiteX21" fmla="*/ 2072081 w 3800231"/>
              <a:gd name="connsiteY21" fmla="*/ 3473042 h 4128305"/>
              <a:gd name="connsiteX22" fmla="*/ 1879134 w 3800231"/>
              <a:gd name="connsiteY22" fmla="*/ 3456265 h 4128305"/>
              <a:gd name="connsiteX23" fmla="*/ 1090569 w 3800231"/>
              <a:gd name="connsiteY23" fmla="*/ 3439487 h 4128305"/>
              <a:gd name="connsiteX24" fmla="*/ 805344 w 3800231"/>
              <a:gd name="connsiteY24" fmla="*/ 3422709 h 4128305"/>
              <a:gd name="connsiteX25" fmla="*/ 520118 w 3800231"/>
              <a:gd name="connsiteY25" fmla="*/ 3397542 h 4128305"/>
              <a:gd name="connsiteX26" fmla="*/ 444617 w 3800231"/>
              <a:gd name="connsiteY26" fmla="*/ 3389153 h 4128305"/>
              <a:gd name="connsiteX27" fmla="*/ 385894 w 3800231"/>
              <a:gd name="connsiteY27" fmla="*/ 3372375 h 4128305"/>
              <a:gd name="connsiteX28" fmla="*/ 352338 w 3800231"/>
              <a:gd name="connsiteY28" fmla="*/ 3355597 h 4128305"/>
              <a:gd name="connsiteX29" fmla="*/ 302004 w 3800231"/>
              <a:gd name="connsiteY29" fmla="*/ 3338819 h 4128305"/>
              <a:gd name="connsiteX30" fmla="*/ 276837 w 3800231"/>
              <a:gd name="connsiteY30" fmla="*/ 3330430 h 4128305"/>
              <a:gd name="connsiteX31" fmla="*/ 226503 w 3800231"/>
              <a:gd name="connsiteY31" fmla="*/ 3296874 h 4128305"/>
              <a:gd name="connsiteX32" fmla="*/ 176169 w 3800231"/>
              <a:gd name="connsiteY32" fmla="*/ 3263318 h 4128305"/>
              <a:gd name="connsiteX33" fmla="*/ 92279 w 3800231"/>
              <a:gd name="connsiteY33" fmla="*/ 3162650 h 4128305"/>
              <a:gd name="connsiteX34" fmla="*/ 75501 w 3800231"/>
              <a:gd name="connsiteY34" fmla="*/ 3137483 h 4128305"/>
              <a:gd name="connsiteX35" fmla="*/ 58723 w 3800231"/>
              <a:gd name="connsiteY35" fmla="*/ 3112316 h 4128305"/>
              <a:gd name="connsiteX36" fmla="*/ 25167 w 3800231"/>
              <a:gd name="connsiteY36" fmla="*/ 3036815 h 4128305"/>
              <a:gd name="connsiteX37" fmla="*/ 16778 w 3800231"/>
              <a:gd name="connsiteY37" fmla="*/ 2978092 h 4128305"/>
              <a:gd name="connsiteX38" fmla="*/ 8389 w 3800231"/>
              <a:gd name="connsiteY38" fmla="*/ 2944536 h 4128305"/>
              <a:gd name="connsiteX39" fmla="*/ 0 w 3800231"/>
              <a:gd name="connsiteY39" fmla="*/ 2894202 h 4128305"/>
              <a:gd name="connsiteX40" fmla="*/ 25167 w 3800231"/>
              <a:gd name="connsiteY40" fmla="*/ 2734811 h 4128305"/>
              <a:gd name="connsiteX41" fmla="*/ 41945 w 3800231"/>
              <a:gd name="connsiteY41" fmla="*/ 2684477 h 4128305"/>
              <a:gd name="connsiteX42" fmla="*/ 50334 w 3800231"/>
              <a:gd name="connsiteY42" fmla="*/ 2659310 h 4128305"/>
              <a:gd name="connsiteX43" fmla="*/ 100668 w 3800231"/>
              <a:gd name="connsiteY43" fmla="*/ 2625754 h 4128305"/>
              <a:gd name="connsiteX44" fmla="*/ 167780 w 3800231"/>
              <a:gd name="connsiteY44" fmla="*/ 2583809 h 4128305"/>
              <a:gd name="connsiteX45" fmla="*/ 218114 w 3800231"/>
              <a:gd name="connsiteY45" fmla="*/ 2567031 h 4128305"/>
              <a:gd name="connsiteX46" fmla="*/ 276837 w 3800231"/>
              <a:gd name="connsiteY46" fmla="*/ 2550253 h 4128305"/>
              <a:gd name="connsiteX47" fmla="*/ 394283 w 3800231"/>
              <a:gd name="connsiteY47" fmla="*/ 2541865 h 4128305"/>
              <a:gd name="connsiteX48" fmla="*/ 2072081 w 3800231"/>
              <a:gd name="connsiteY48" fmla="*/ 2541865 h 4128305"/>
              <a:gd name="connsiteX49" fmla="*/ 2122415 w 3800231"/>
              <a:gd name="connsiteY49" fmla="*/ 2525087 h 4128305"/>
              <a:gd name="connsiteX50" fmla="*/ 2197916 w 3800231"/>
              <a:gd name="connsiteY50" fmla="*/ 2499920 h 4128305"/>
              <a:gd name="connsiteX51" fmla="*/ 2223083 w 3800231"/>
              <a:gd name="connsiteY51" fmla="*/ 2491531 h 4128305"/>
              <a:gd name="connsiteX52" fmla="*/ 2248250 w 3800231"/>
              <a:gd name="connsiteY52" fmla="*/ 2483142 h 4128305"/>
              <a:gd name="connsiteX53" fmla="*/ 2315362 w 3800231"/>
              <a:gd name="connsiteY53" fmla="*/ 2441197 h 4128305"/>
              <a:gd name="connsiteX54" fmla="*/ 2365696 w 3800231"/>
              <a:gd name="connsiteY54" fmla="*/ 2407641 h 4128305"/>
              <a:gd name="connsiteX55" fmla="*/ 2416030 w 3800231"/>
              <a:gd name="connsiteY55" fmla="*/ 2365696 h 4128305"/>
              <a:gd name="connsiteX56" fmla="*/ 2432808 w 3800231"/>
              <a:gd name="connsiteY56" fmla="*/ 2340529 h 4128305"/>
              <a:gd name="connsiteX57" fmla="*/ 2474753 w 3800231"/>
              <a:gd name="connsiteY57" fmla="*/ 2290195 h 4128305"/>
              <a:gd name="connsiteX58" fmla="*/ 2491531 w 3800231"/>
              <a:gd name="connsiteY58" fmla="*/ 2231472 h 4128305"/>
              <a:gd name="connsiteX59" fmla="*/ 2483142 w 3800231"/>
              <a:gd name="connsiteY59" fmla="*/ 1870745 h 4128305"/>
              <a:gd name="connsiteX60" fmla="*/ 2474753 w 3800231"/>
              <a:gd name="connsiteY60" fmla="*/ 1845578 h 4128305"/>
              <a:gd name="connsiteX61" fmla="*/ 2457975 w 3800231"/>
              <a:gd name="connsiteY61" fmla="*/ 1778466 h 4128305"/>
              <a:gd name="connsiteX62" fmla="*/ 2449586 w 3800231"/>
              <a:gd name="connsiteY62" fmla="*/ 1744910 h 4128305"/>
              <a:gd name="connsiteX63" fmla="*/ 2441197 w 3800231"/>
              <a:gd name="connsiteY63" fmla="*/ 1702965 h 4128305"/>
              <a:gd name="connsiteX64" fmla="*/ 2432808 w 3800231"/>
              <a:gd name="connsiteY64" fmla="*/ 1677798 h 4128305"/>
              <a:gd name="connsiteX65" fmla="*/ 2441197 w 3800231"/>
              <a:gd name="connsiteY65" fmla="*/ 1359017 h 4128305"/>
              <a:gd name="connsiteX66" fmla="*/ 2466364 w 3800231"/>
              <a:gd name="connsiteY66" fmla="*/ 1283516 h 4128305"/>
              <a:gd name="connsiteX67" fmla="*/ 2483142 w 3800231"/>
              <a:gd name="connsiteY67" fmla="*/ 1199626 h 4128305"/>
              <a:gd name="connsiteX68" fmla="*/ 2499920 w 3800231"/>
              <a:gd name="connsiteY68" fmla="*/ 1149292 h 4128305"/>
              <a:gd name="connsiteX69" fmla="*/ 2508309 w 3800231"/>
              <a:gd name="connsiteY69" fmla="*/ 1115736 h 4128305"/>
              <a:gd name="connsiteX70" fmla="*/ 2525087 w 3800231"/>
              <a:gd name="connsiteY70" fmla="*/ 1065402 h 4128305"/>
              <a:gd name="connsiteX71" fmla="*/ 2533476 w 3800231"/>
              <a:gd name="connsiteY71" fmla="*/ 1031846 h 4128305"/>
              <a:gd name="connsiteX72" fmla="*/ 2550254 w 3800231"/>
              <a:gd name="connsiteY72" fmla="*/ 1006679 h 4128305"/>
              <a:gd name="connsiteX73" fmla="*/ 2558643 w 3800231"/>
              <a:gd name="connsiteY73" fmla="*/ 973123 h 4128305"/>
              <a:gd name="connsiteX74" fmla="*/ 2592199 w 3800231"/>
              <a:gd name="connsiteY74" fmla="*/ 897622 h 4128305"/>
              <a:gd name="connsiteX75" fmla="*/ 2600588 w 3800231"/>
              <a:gd name="connsiteY75" fmla="*/ 864066 h 4128305"/>
              <a:gd name="connsiteX76" fmla="*/ 2617366 w 3800231"/>
              <a:gd name="connsiteY76" fmla="*/ 822121 h 4128305"/>
              <a:gd name="connsiteX77" fmla="*/ 2625755 w 3800231"/>
              <a:gd name="connsiteY77" fmla="*/ 788565 h 4128305"/>
              <a:gd name="connsiteX78" fmla="*/ 2642533 w 3800231"/>
              <a:gd name="connsiteY78" fmla="*/ 746620 h 4128305"/>
              <a:gd name="connsiteX79" fmla="*/ 2667700 w 3800231"/>
              <a:gd name="connsiteY79" fmla="*/ 671120 h 4128305"/>
              <a:gd name="connsiteX80" fmla="*/ 2676089 w 3800231"/>
              <a:gd name="connsiteY80" fmla="*/ 604008 h 4128305"/>
              <a:gd name="connsiteX81" fmla="*/ 2692867 w 3800231"/>
              <a:gd name="connsiteY81" fmla="*/ 553674 h 4128305"/>
              <a:gd name="connsiteX82" fmla="*/ 2709645 w 3800231"/>
              <a:gd name="connsiteY82" fmla="*/ 494951 h 4128305"/>
              <a:gd name="connsiteX83" fmla="*/ 2734812 w 3800231"/>
              <a:gd name="connsiteY83" fmla="*/ 427839 h 4128305"/>
              <a:gd name="connsiteX84" fmla="*/ 2751589 w 3800231"/>
              <a:gd name="connsiteY84" fmla="*/ 369116 h 4128305"/>
              <a:gd name="connsiteX85" fmla="*/ 2768367 w 3800231"/>
              <a:gd name="connsiteY85" fmla="*/ 335560 h 4128305"/>
              <a:gd name="connsiteX86" fmla="*/ 2793534 w 3800231"/>
              <a:gd name="connsiteY86" fmla="*/ 276837 h 4128305"/>
              <a:gd name="connsiteX87" fmla="*/ 2818701 w 3800231"/>
              <a:gd name="connsiteY87" fmla="*/ 192947 h 4128305"/>
              <a:gd name="connsiteX88" fmla="*/ 2835479 w 3800231"/>
              <a:gd name="connsiteY88" fmla="*/ 159391 h 4128305"/>
              <a:gd name="connsiteX89" fmla="*/ 2885813 w 3800231"/>
              <a:gd name="connsiteY89" fmla="*/ 58723 h 4128305"/>
              <a:gd name="connsiteX90" fmla="*/ 2936147 w 3800231"/>
              <a:gd name="connsiteY90" fmla="*/ 25167 h 4128305"/>
              <a:gd name="connsiteX91" fmla="*/ 3020037 w 3800231"/>
              <a:gd name="connsiteY91" fmla="*/ 0 h 4128305"/>
              <a:gd name="connsiteX92" fmla="*/ 3338819 w 3800231"/>
              <a:gd name="connsiteY92" fmla="*/ 25167 h 4128305"/>
              <a:gd name="connsiteX93" fmla="*/ 3405931 w 3800231"/>
              <a:gd name="connsiteY93" fmla="*/ 41945 h 4128305"/>
              <a:gd name="connsiteX94" fmla="*/ 3464654 w 3800231"/>
              <a:gd name="connsiteY94" fmla="*/ 58723 h 4128305"/>
              <a:gd name="connsiteX95" fmla="*/ 3523377 w 3800231"/>
              <a:gd name="connsiteY95" fmla="*/ 134224 h 4128305"/>
              <a:gd name="connsiteX96" fmla="*/ 3531766 w 3800231"/>
              <a:gd name="connsiteY96" fmla="*/ 159391 h 4128305"/>
              <a:gd name="connsiteX97" fmla="*/ 3565322 w 3800231"/>
              <a:gd name="connsiteY97" fmla="*/ 243281 h 4128305"/>
              <a:gd name="connsiteX98" fmla="*/ 3573711 w 3800231"/>
              <a:gd name="connsiteY98" fmla="*/ 268448 h 4128305"/>
              <a:gd name="connsiteX99" fmla="*/ 3590489 w 3800231"/>
              <a:gd name="connsiteY99" fmla="*/ 369116 h 4128305"/>
              <a:gd name="connsiteX100" fmla="*/ 3598878 w 3800231"/>
              <a:gd name="connsiteY100" fmla="*/ 453006 h 4128305"/>
              <a:gd name="connsiteX101" fmla="*/ 3582100 w 3800231"/>
              <a:gd name="connsiteY101" fmla="*/ 629175 h 4128305"/>
              <a:gd name="connsiteX102" fmla="*/ 3573711 w 3800231"/>
              <a:gd name="connsiteY102" fmla="*/ 662731 h 4128305"/>
              <a:gd name="connsiteX103" fmla="*/ 3565322 w 3800231"/>
              <a:gd name="connsiteY103" fmla="*/ 713065 h 4128305"/>
              <a:gd name="connsiteX104" fmla="*/ 3548544 w 3800231"/>
              <a:gd name="connsiteY104" fmla="*/ 746620 h 4128305"/>
              <a:gd name="connsiteX105" fmla="*/ 3540155 w 3800231"/>
              <a:gd name="connsiteY105" fmla="*/ 771787 h 4128305"/>
              <a:gd name="connsiteX106" fmla="*/ 3506599 w 3800231"/>
              <a:gd name="connsiteY106" fmla="*/ 830510 h 4128305"/>
              <a:gd name="connsiteX107" fmla="*/ 3464654 w 3800231"/>
              <a:gd name="connsiteY107" fmla="*/ 914400 h 4128305"/>
              <a:gd name="connsiteX108" fmla="*/ 3431098 w 3800231"/>
              <a:gd name="connsiteY108" fmla="*/ 998290 h 4128305"/>
              <a:gd name="connsiteX109" fmla="*/ 3414320 w 3800231"/>
              <a:gd name="connsiteY109" fmla="*/ 1065402 h 4128305"/>
              <a:gd name="connsiteX110" fmla="*/ 3389153 w 3800231"/>
              <a:gd name="connsiteY110" fmla="*/ 1107347 h 4128305"/>
              <a:gd name="connsiteX111" fmla="*/ 3372375 w 3800231"/>
              <a:gd name="connsiteY111" fmla="*/ 1132514 h 4128305"/>
              <a:gd name="connsiteX112" fmla="*/ 3355597 w 3800231"/>
              <a:gd name="connsiteY112" fmla="*/ 1174459 h 4128305"/>
              <a:gd name="connsiteX113" fmla="*/ 3280096 w 3800231"/>
              <a:gd name="connsiteY113" fmla="*/ 1291905 h 4128305"/>
              <a:gd name="connsiteX114" fmla="*/ 3271707 w 3800231"/>
              <a:gd name="connsiteY114" fmla="*/ 1333850 h 4128305"/>
              <a:gd name="connsiteX115" fmla="*/ 3238151 w 3800231"/>
              <a:gd name="connsiteY115" fmla="*/ 1400962 h 4128305"/>
              <a:gd name="connsiteX116" fmla="*/ 3212984 w 3800231"/>
              <a:gd name="connsiteY116" fmla="*/ 1468074 h 4128305"/>
              <a:gd name="connsiteX117" fmla="*/ 3196206 w 3800231"/>
              <a:gd name="connsiteY117" fmla="*/ 1543575 h 4128305"/>
              <a:gd name="connsiteX118" fmla="*/ 3187817 w 3800231"/>
              <a:gd name="connsiteY118" fmla="*/ 1568742 h 4128305"/>
              <a:gd name="connsiteX119" fmla="*/ 3171039 w 3800231"/>
              <a:gd name="connsiteY119" fmla="*/ 1661020 h 4128305"/>
              <a:gd name="connsiteX120" fmla="*/ 3162650 w 3800231"/>
              <a:gd name="connsiteY120" fmla="*/ 1719743 h 4128305"/>
              <a:gd name="connsiteX121" fmla="*/ 3154261 w 3800231"/>
              <a:gd name="connsiteY121" fmla="*/ 1744910 h 4128305"/>
              <a:gd name="connsiteX122" fmla="*/ 3145872 w 3800231"/>
              <a:gd name="connsiteY122" fmla="*/ 1803633 h 4128305"/>
              <a:gd name="connsiteX123" fmla="*/ 3137483 w 3800231"/>
              <a:gd name="connsiteY123" fmla="*/ 1828800 h 4128305"/>
              <a:gd name="connsiteX124" fmla="*/ 3129094 w 3800231"/>
              <a:gd name="connsiteY124" fmla="*/ 1862356 h 4128305"/>
              <a:gd name="connsiteX125" fmla="*/ 3112316 w 3800231"/>
              <a:gd name="connsiteY125" fmla="*/ 1937857 h 4128305"/>
              <a:gd name="connsiteX126" fmla="*/ 3103927 w 3800231"/>
              <a:gd name="connsiteY126" fmla="*/ 1963024 h 4128305"/>
              <a:gd name="connsiteX127" fmla="*/ 3095538 w 3800231"/>
              <a:gd name="connsiteY127" fmla="*/ 2004969 h 4128305"/>
              <a:gd name="connsiteX128" fmla="*/ 3087149 w 3800231"/>
              <a:gd name="connsiteY128" fmla="*/ 2030136 h 4128305"/>
              <a:gd name="connsiteX129" fmla="*/ 3078760 w 3800231"/>
              <a:gd name="connsiteY129" fmla="*/ 2063692 h 4128305"/>
              <a:gd name="connsiteX130" fmla="*/ 3070371 w 3800231"/>
              <a:gd name="connsiteY130" fmla="*/ 2088859 h 4128305"/>
              <a:gd name="connsiteX131" fmla="*/ 3053593 w 3800231"/>
              <a:gd name="connsiteY131" fmla="*/ 2181138 h 4128305"/>
              <a:gd name="connsiteX132" fmla="*/ 3045204 w 3800231"/>
              <a:gd name="connsiteY132" fmla="*/ 2206305 h 4128305"/>
              <a:gd name="connsiteX133" fmla="*/ 3036815 w 3800231"/>
              <a:gd name="connsiteY133" fmla="*/ 2265028 h 4128305"/>
              <a:gd name="connsiteX134" fmla="*/ 3028426 w 3800231"/>
              <a:gd name="connsiteY134" fmla="*/ 2306973 h 4128305"/>
              <a:gd name="connsiteX135" fmla="*/ 3045204 w 3800231"/>
              <a:gd name="connsiteY135" fmla="*/ 2491531 h 4128305"/>
              <a:gd name="connsiteX136" fmla="*/ 3053593 w 3800231"/>
              <a:gd name="connsiteY136" fmla="*/ 2525087 h 4128305"/>
              <a:gd name="connsiteX137" fmla="*/ 3070371 w 3800231"/>
              <a:gd name="connsiteY137" fmla="*/ 2550253 h 4128305"/>
              <a:gd name="connsiteX138" fmla="*/ 3078760 w 3800231"/>
              <a:gd name="connsiteY138" fmla="*/ 2575420 h 4128305"/>
              <a:gd name="connsiteX139" fmla="*/ 3112316 w 3800231"/>
              <a:gd name="connsiteY139" fmla="*/ 2650921 h 4128305"/>
              <a:gd name="connsiteX140" fmla="*/ 3129094 w 3800231"/>
              <a:gd name="connsiteY140" fmla="*/ 2676088 h 4128305"/>
              <a:gd name="connsiteX141" fmla="*/ 3145872 w 3800231"/>
              <a:gd name="connsiteY141" fmla="*/ 2709644 h 4128305"/>
              <a:gd name="connsiteX142" fmla="*/ 3171039 w 3800231"/>
              <a:gd name="connsiteY142" fmla="*/ 2743200 h 4128305"/>
              <a:gd name="connsiteX143" fmla="*/ 3187817 w 3800231"/>
              <a:gd name="connsiteY143" fmla="*/ 2768367 h 4128305"/>
              <a:gd name="connsiteX144" fmla="*/ 3204595 w 3800231"/>
              <a:gd name="connsiteY144" fmla="*/ 2801923 h 4128305"/>
              <a:gd name="connsiteX145" fmla="*/ 3229762 w 3800231"/>
              <a:gd name="connsiteY145" fmla="*/ 2818701 h 4128305"/>
              <a:gd name="connsiteX146" fmla="*/ 3263318 w 3800231"/>
              <a:gd name="connsiteY146" fmla="*/ 2869035 h 4128305"/>
              <a:gd name="connsiteX147" fmla="*/ 3305263 w 3800231"/>
              <a:gd name="connsiteY147" fmla="*/ 2902591 h 4128305"/>
              <a:gd name="connsiteX148" fmla="*/ 3338819 w 3800231"/>
              <a:gd name="connsiteY148" fmla="*/ 2936147 h 4128305"/>
              <a:gd name="connsiteX149" fmla="*/ 3363986 w 3800231"/>
              <a:gd name="connsiteY149" fmla="*/ 2952925 h 4128305"/>
              <a:gd name="connsiteX150" fmla="*/ 3389153 w 3800231"/>
              <a:gd name="connsiteY150" fmla="*/ 2978092 h 4128305"/>
              <a:gd name="connsiteX151" fmla="*/ 3422709 w 3800231"/>
              <a:gd name="connsiteY151" fmla="*/ 2994870 h 4128305"/>
              <a:gd name="connsiteX152" fmla="*/ 3464654 w 3800231"/>
              <a:gd name="connsiteY152" fmla="*/ 3045204 h 4128305"/>
              <a:gd name="connsiteX153" fmla="*/ 3498210 w 3800231"/>
              <a:gd name="connsiteY153" fmla="*/ 3070371 h 4128305"/>
              <a:gd name="connsiteX154" fmla="*/ 3548544 w 3800231"/>
              <a:gd name="connsiteY154" fmla="*/ 3103927 h 4128305"/>
              <a:gd name="connsiteX155" fmla="*/ 3573711 w 3800231"/>
              <a:gd name="connsiteY155" fmla="*/ 3129094 h 4128305"/>
              <a:gd name="connsiteX156" fmla="*/ 3624045 w 3800231"/>
              <a:gd name="connsiteY156" fmla="*/ 3162650 h 4128305"/>
              <a:gd name="connsiteX157" fmla="*/ 3665989 w 3800231"/>
              <a:gd name="connsiteY157" fmla="*/ 3212984 h 4128305"/>
              <a:gd name="connsiteX158" fmla="*/ 3707934 w 3800231"/>
              <a:gd name="connsiteY158" fmla="*/ 3263318 h 4128305"/>
              <a:gd name="connsiteX159" fmla="*/ 3741490 w 3800231"/>
              <a:gd name="connsiteY159" fmla="*/ 3305263 h 4128305"/>
              <a:gd name="connsiteX160" fmla="*/ 3749879 w 3800231"/>
              <a:gd name="connsiteY160" fmla="*/ 3330430 h 4128305"/>
              <a:gd name="connsiteX161" fmla="*/ 3766657 w 3800231"/>
              <a:gd name="connsiteY161" fmla="*/ 3355597 h 4128305"/>
              <a:gd name="connsiteX162" fmla="*/ 3791824 w 3800231"/>
              <a:gd name="connsiteY162" fmla="*/ 3405931 h 4128305"/>
              <a:gd name="connsiteX163" fmla="*/ 3800213 w 3800231"/>
              <a:gd name="connsiteY163" fmla="*/ 3456265 h 4128305"/>
              <a:gd name="connsiteX164" fmla="*/ 3775046 w 3800231"/>
              <a:gd name="connsiteY164" fmla="*/ 3808602 h 4128305"/>
              <a:gd name="connsiteX165" fmla="*/ 3766657 w 3800231"/>
              <a:gd name="connsiteY165" fmla="*/ 3833769 h 4128305"/>
              <a:gd name="connsiteX166" fmla="*/ 3758268 w 3800231"/>
              <a:gd name="connsiteY166" fmla="*/ 3867325 h 4128305"/>
              <a:gd name="connsiteX167" fmla="*/ 3724712 w 3800231"/>
              <a:gd name="connsiteY167" fmla="*/ 3917659 h 4128305"/>
              <a:gd name="connsiteX168" fmla="*/ 3691156 w 3800231"/>
              <a:gd name="connsiteY168" fmla="*/ 3993160 h 4128305"/>
              <a:gd name="connsiteX169" fmla="*/ 3665989 w 3800231"/>
              <a:gd name="connsiteY169" fmla="*/ 4009938 h 4128305"/>
              <a:gd name="connsiteX170" fmla="*/ 3657600 w 3800231"/>
              <a:gd name="connsiteY170" fmla="*/ 4035105 h 4128305"/>
              <a:gd name="connsiteX171" fmla="*/ 3607267 w 3800231"/>
              <a:gd name="connsiteY171" fmla="*/ 4060272 h 4128305"/>
              <a:gd name="connsiteX172" fmla="*/ 3573711 w 3800231"/>
              <a:gd name="connsiteY172" fmla="*/ 4077050 h 4128305"/>
              <a:gd name="connsiteX173" fmla="*/ 3523377 w 3800231"/>
              <a:gd name="connsiteY173" fmla="*/ 4093828 h 4128305"/>
              <a:gd name="connsiteX174" fmla="*/ 3498210 w 3800231"/>
              <a:gd name="connsiteY174" fmla="*/ 4102217 h 4128305"/>
              <a:gd name="connsiteX175" fmla="*/ 3464654 w 3800231"/>
              <a:gd name="connsiteY175" fmla="*/ 4110606 h 4128305"/>
              <a:gd name="connsiteX176" fmla="*/ 3405931 w 3800231"/>
              <a:gd name="connsiteY176" fmla="*/ 4127384 h 4128305"/>
              <a:gd name="connsiteX177" fmla="*/ 3061982 w 3800231"/>
              <a:gd name="connsiteY177" fmla="*/ 4093828 h 4128305"/>
              <a:gd name="connsiteX178" fmla="*/ 3028426 w 3800231"/>
              <a:gd name="connsiteY178" fmla="*/ 4060272 h 41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800231" h="4128305">
                <a:moveTo>
                  <a:pt x="3028426" y="4060272"/>
                </a:moveTo>
                <a:cubicBezTo>
                  <a:pt x="3008852" y="4035105"/>
                  <a:pt x="2987389" y="4011299"/>
                  <a:pt x="2969703" y="3984771"/>
                </a:cubicBezTo>
                <a:cubicBezTo>
                  <a:pt x="2958518" y="3967993"/>
                  <a:pt x="2942524" y="3953567"/>
                  <a:pt x="2936147" y="3934437"/>
                </a:cubicBezTo>
                <a:cubicBezTo>
                  <a:pt x="2933351" y="3926048"/>
                  <a:pt x="2933282" y="3916175"/>
                  <a:pt x="2927758" y="3909270"/>
                </a:cubicBezTo>
                <a:cubicBezTo>
                  <a:pt x="2921460" y="3901397"/>
                  <a:pt x="2910980" y="3898085"/>
                  <a:pt x="2902591" y="3892492"/>
                </a:cubicBezTo>
                <a:cubicBezTo>
                  <a:pt x="2882644" y="3832651"/>
                  <a:pt x="2910928" y="3904998"/>
                  <a:pt x="2869035" y="3842158"/>
                </a:cubicBezTo>
                <a:cubicBezTo>
                  <a:pt x="2864130" y="3834800"/>
                  <a:pt x="2864940" y="3824721"/>
                  <a:pt x="2860646" y="3816991"/>
                </a:cubicBezTo>
                <a:cubicBezTo>
                  <a:pt x="2850853" y="3799364"/>
                  <a:pt x="2838275" y="3783435"/>
                  <a:pt x="2827090" y="3766657"/>
                </a:cubicBezTo>
                <a:cubicBezTo>
                  <a:pt x="2821497" y="3758268"/>
                  <a:pt x="2818701" y="3747083"/>
                  <a:pt x="2810312" y="3741490"/>
                </a:cubicBezTo>
                <a:lnTo>
                  <a:pt x="2759978" y="3707934"/>
                </a:lnTo>
                <a:cubicBezTo>
                  <a:pt x="2718321" y="3645449"/>
                  <a:pt x="2771860" y="3722193"/>
                  <a:pt x="2718034" y="3657600"/>
                </a:cubicBezTo>
                <a:cubicBezTo>
                  <a:pt x="2711580" y="3649854"/>
                  <a:pt x="2708385" y="3639562"/>
                  <a:pt x="2701256" y="3632433"/>
                </a:cubicBezTo>
                <a:cubicBezTo>
                  <a:pt x="2684994" y="3616171"/>
                  <a:pt x="2671391" y="3614089"/>
                  <a:pt x="2650922" y="3607266"/>
                </a:cubicBezTo>
                <a:cubicBezTo>
                  <a:pt x="2642533" y="3598877"/>
                  <a:pt x="2635626" y="3588680"/>
                  <a:pt x="2625755" y="3582099"/>
                </a:cubicBezTo>
                <a:cubicBezTo>
                  <a:pt x="2618397" y="3577194"/>
                  <a:pt x="2607493" y="3579234"/>
                  <a:pt x="2600588" y="3573710"/>
                </a:cubicBezTo>
                <a:cubicBezTo>
                  <a:pt x="2592715" y="3567412"/>
                  <a:pt x="2592360" y="3553887"/>
                  <a:pt x="2583810" y="3548543"/>
                </a:cubicBezTo>
                <a:cubicBezTo>
                  <a:pt x="2568813" y="3539170"/>
                  <a:pt x="2548191" y="3541575"/>
                  <a:pt x="2533476" y="3531765"/>
                </a:cubicBezTo>
                <a:cubicBezTo>
                  <a:pt x="2493594" y="3505177"/>
                  <a:pt x="2517874" y="3518175"/>
                  <a:pt x="2457975" y="3498209"/>
                </a:cubicBezTo>
                <a:lnTo>
                  <a:pt x="2407641" y="3481431"/>
                </a:lnTo>
                <a:lnTo>
                  <a:pt x="2382474" y="3473042"/>
                </a:lnTo>
                <a:cubicBezTo>
                  <a:pt x="2323751" y="3478635"/>
                  <a:pt x="2265294" y="3489820"/>
                  <a:pt x="2206305" y="3489820"/>
                </a:cubicBezTo>
                <a:cubicBezTo>
                  <a:pt x="2161215" y="3489820"/>
                  <a:pt x="2116849" y="3478414"/>
                  <a:pt x="2072081" y="3473042"/>
                </a:cubicBezTo>
                <a:cubicBezTo>
                  <a:pt x="2012019" y="3465835"/>
                  <a:pt x="1937445" y="3457907"/>
                  <a:pt x="1879134" y="3456265"/>
                </a:cubicBezTo>
                <a:cubicBezTo>
                  <a:pt x="1247303" y="3438468"/>
                  <a:pt x="1592894" y="3457112"/>
                  <a:pt x="1090569" y="3439487"/>
                </a:cubicBezTo>
                <a:cubicBezTo>
                  <a:pt x="968521" y="3435205"/>
                  <a:pt x="919115" y="3430836"/>
                  <a:pt x="805344" y="3422709"/>
                </a:cubicBezTo>
                <a:cubicBezTo>
                  <a:pt x="662275" y="3394095"/>
                  <a:pt x="899717" y="3439720"/>
                  <a:pt x="520118" y="3397542"/>
                </a:cubicBezTo>
                <a:lnTo>
                  <a:pt x="444617" y="3389153"/>
                </a:lnTo>
                <a:cubicBezTo>
                  <a:pt x="427589" y="3384896"/>
                  <a:pt x="402743" y="3379596"/>
                  <a:pt x="385894" y="3372375"/>
                </a:cubicBezTo>
                <a:cubicBezTo>
                  <a:pt x="374400" y="3367449"/>
                  <a:pt x="363949" y="3360241"/>
                  <a:pt x="352338" y="3355597"/>
                </a:cubicBezTo>
                <a:cubicBezTo>
                  <a:pt x="335917" y="3349029"/>
                  <a:pt x="318782" y="3344412"/>
                  <a:pt x="302004" y="3338819"/>
                </a:cubicBezTo>
                <a:cubicBezTo>
                  <a:pt x="293615" y="3336023"/>
                  <a:pt x="284195" y="3335335"/>
                  <a:pt x="276837" y="3330430"/>
                </a:cubicBezTo>
                <a:cubicBezTo>
                  <a:pt x="260059" y="3319245"/>
                  <a:pt x="240762" y="3311133"/>
                  <a:pt x="226503" y="3296874"/>
                </a:cubicBezTo>
                <a:cubicBezTo>
                  <a:pt x="195083" y="3265454"/>
                  <a:pt x="212591" y="3275459"/>
                  <a:pt x="176169" y="3263318"/>
                </a:cubicBezTo>
                <a:cubicBezTo>
                  <a:pt x="111576" y="3198725"/>
                  <a:pt x="138997" y="3232727"/>
                  <a:pt x="92279" y="3162650"/>
                </a:cubicBezTo>
                <a:lnTo>
                  <a:pt x="75501" y="3137483"/>
                </a:lnTo>
                <a:cubicBezTo>
                  <a:pt x="69908" y="3129094"/>
                  <a:pt x="61911" y="3121881"/>
                  <a:pt x="58723" y="3112316"/>
                </a:cubicBezTo>
                <a:cubicBezTo>
                  <a:pt x="38757" y="3052417"/>
                  <a:pt x="51755" y="3076697"/>
                  <a:pt x="25167" y="3036815"/>
                </a:cubicBezTo>
                <a:cubicBezTo>
                  <a:pt x="22371" y="3017241"/>
                  <a:pt x="20315" y="2997546"/>
                  <a:pt x="16778" y="2978092"/>
                </a:cubicBezTo>
                <a:cubicBezTo>
                  <a:pt x="14716" y="2966748"/>
                  <a:pt x="10650" y="2955842"/>
                  <a:pt x="8389" y="2944536"/>
                </a:cubicBezTo>
                <a:cubicBezTo>
                  <a:pt x="5053" y="2927857"/>
                  <a:pt x="2796" y="2910980"/>
                  <a:pt x="0" y="2894202"/>
                </a:cubicBezTo>
                <a:cubicBezTo>
                  <a:pt x="44658" y="2827215"/>
                  <a:pt x="2751" y="2899195"/>
                  <a:pt x="25167" y="2734811"/>
                </a:cubicBezTo>
                <a:cubicBezTo>
                  <a:pt x="27557" y="2717288"/>
                  <a:pt x="36352" y="2701255"/>
                  <a:pt x="41945" y="2684477"/>
                </a:cubicBezTo>
                <a:cubicBezTo>
                  <a:pt x="44741" y="2676088"/>
                  <a:pt x="42976" y="2664215"/>
                  <a:pt x="50334" y="2659310"/>
                </a:cubicBezTo>
                <a:lnTo>
                  <a:pt x="100668" y="2625754"/>
                </a:lnTo>
                <a:cubicBezTo>
                  <a:pt x="127256" y="2585872"/>
                  <a:pt x="107881" y="2603775"/>
                  <a:pt x="167780" y="2583809"/>
                </a:cubicBezTo>
                <a:lnTo>
                  <a:pt x="218114" y="2567031"/>
                </a:lnTo>
                <a:cubicBezTo>
                  <a:pt x="234021" y="2561729"/>
                  <a:pt x="261037" y="2552008"/>
                  <a:pt x="276837" y="2550253"/>
                </a:cubicBezTo>
                <a:cubicBezTo>
                  <a:pt x="315845" y="2545919"/>
                  <a:pt x="355134" y="2544661"/>
                  <a:pt x="394283" y="2541865"/>
                </a:cubicBezTo>
                <a:cubicBezTo>
                  <a:pt x="1176351" y="2564532"/>
                  <a:pt x="1089450" y="2570554"/>
                  <a:pt x="2072081" y="2541865"/>
                </a:cubicBezTo>
                <a:cubicBezTo>
                  <a:pt x="2089759" y="2541349"/>
                  <a:pt x="2105637" y="2530680"/>
                  <a:pt x="2122415" y="2525087"/>
                </a:cubicBezTo>
                <a:lnTo>
                  <a:pt x="2197916" y="2499920"/>
                </a:lnTo>
                <a:lnTo>
                  <a:pt x="2223083" y="2491531"/>
                </a:lnTo>
                <a:lnTo>
                  <a:pt x="2248250" y="2483142"/>
                </a:lnTo>
                <a:cubicBezTo>
                  <a:pt x="2288497" y="2422771"/>
                  <a:pt x="2231503" y="2497103"/>
                  <a:pt x="2315362" y="2441197"/>
                </a:cubicBezTo>
                <a:cubicBezTo>
                  <a:pt x="2332140" y="2430012"/>
                  <a:pt x="2351437" y="2421900"/>
                  <a:pt x="2365696" y="2407641"/>
                </a:cubicBezTo>
                <a:cubicBezTo>
                  <a:pt x="2397992" y="2375345"/>
                  <a:pt x="2380992" y="2389055"/>
                  <a:pt x="2416030" y="2365696"/>
                </a:cubicBezTo>
                <a:cubicBezTo>
                  <a:pt x="2421623" y="2357307"/>
                  <a:pt x="2426353" y="2348274"/>
                  <a:pt x="2432808" y="2340529"/>
                </a:cubicBezTo>
                <a:cubicBezTo>
                  <a:pt x="2455999" y="2312699"/>
                  <a:pt x="2459132" y="2321437"/>
                  <a:pt x="2474753" y="2290195"/>
                </a:cubicBezTo>
                <a:cubicBezTo>
                  <a:pt x="2480770" y="2278160"/>
                  <a:pt x="2488843" y="2242223"/>
                  <a:pt x="2491531" y="2231472"/>
                </a:cubicBezTo>
                <a:cubicBezTo>
                  <a:pt x="2506805" y="2063455"/>
                  <a:pt x="2505423" y="2130685"/>
                  <a:pt x="2483142" y="1870745"/>
                </a:cubicBezTo>
                <a:cubicBezTo>
                  <a:pt x="2482387" y="1861935"/>
                  <a:pt x="2477080" y="1854109"/>
                  <a:pt x="2474753" y="1845578"/>
                </a:cubicBezTo>
                <a:cubicBezTo>
                  <a:pt x="2468686" y="1823331"/>
                  <a:pt x="2463568" y="1800837"/>
                  <a:pt x="2457975" y="1778466"/>
                </a:cubicBezTo>
                <a:cubicBezTo>
                  <a:pt x="2455179" y="1767281"/>
                  <a:pt x="2451847" y="1756216"/>
                  <a:pt x="2449586" y="1744910"/>
                </a:cubicBezTo>
                <a:cubicBezTo>
                  <a:pt x="2446790" y="1730928"/>
                  <a:pt x="2444655" y="1716798"/>
                  <a:pt x="2441197" y="1702965"/>
                </a:cubicBezTo>
                <a:cubicBezTo>
                  <a:pt x="2439052" y="1694386"/>
                  <a:pt x="2435604" y="1686187"/>
                  <a:pt x="2432808" y="1677798"/>
                </a:cubicBezTo>
                <a:cubicBezTo>
                  <a:pt x="2422848" y="1488550"/>
                  <a:pt x="2417608" y="1547730"/>
                  <a:pt x="2441197" y="1359017"/>
                </a:cubicBezTo>
                <a:cubicBezTo>
                  <a:pt x="2449240" y="1294671"/>
                  <a:pt x="2445664" y="1338717"/>
                  <a:pt x="2466364" y="1283516"/>
                </a:cubicBezTo>
                <a:cubicBezTo>
                  <a:pt x="2476821" y="1255631"/>
                  <a:pt x="2475893" y="1228621"/>
                  <a:pt x="2483142" y="1199626"/>
                </a:cubicBezTo>
                <a:cubicBezTo>
                  <a:pt x="2487431" y="1182468"/>
                  <a:pt x="2495631" y="1166450"/>
                  <a:pt x="2499920" y="1149292"/>
                </a:cubicBezTo>
                <a:cubicBezTo>
                  <a:pt x="2502716" y="1138107"/>
                  <a:pt x="2504996" y="1126779"/>
                  <a:pt x="2508309" y="1115736"/>
                </a:cubicBezTo>
                <a:cubicBezTo>
                  <a:pt x="2513391" y="1098796"/>
                  <a:pt x="2520798" y="1082560"/>
                  <a:pt x="2525087" y="1065402"/>
                </a:cubicBezTo>
                <a:cubicBezTo>
                  <a:pt x="2527883" y="1054217"/>
                  <a:pt x="2528934" y="1042443"/>
                  <a:pt x="2533476" y="1031846"/>
                </a:cubicBezTo>
                <a:cubicBezTo>
                  <a:pt x="2537448" y="1022579"/>
                  <a:pt x="2544661" y="1015068"/>
                  <a:pt x="2550254" y="1006679"/>
                </a:cubicBezTo>
                <a:cubicBezTo>
                  <a:pt x="2553050" y="995494"/>
                  <a:pt x="2554595" y="983918"/>
                  <a:pt x="2558643" y="973123"/>
                </a:cubicBezTo>
                <a:cubicBezTo>
                  <a:pt x="2602495" y="856185"/>
                  <a:pt x="2546285" y="1035365"/>
                  <a:pt x="2592199" y="897622"/>
                </a:cubicBezTo>
                <a:cubicBezTo>
                  <a:pt x="2595845" y="886684"/>
                  <a:pt x="2596942" y="875004"/>
                  <a:pt x="2600588" y="864066"/>
                </a:cubicBezTo>
                <a:cubicBezTo>
                  <a:pt x="2605350" y="849780"/>
                  <a:pt x="2612604" y="836407"/>
                  <a:pt x="2617366" y="822121"/>
                </a:cubicBezTo>
                <a:cubicBezTo>
                  <a:pt x="2621012" y="811183"/>
                  <a:pt x="2622109" y="799503"/>
                  <a:pt x="2625755" y="788565"/>
                </a:cubicBezTo>
                <a:cubicBezTo>
                  <a:pt x="2630517" y="774279"/>
                  <a:pt x="2638206" y="761044"/>
                  <a:pt x="2642533" y="746620"/>
                </a:cubicBezTo>
                <a:cubicBezTo>
                  <a:pt x="2666926" y="665310"/>
                  <a:pt x="2632660" y="741201"/>
                  <a:pt x="2667700" y="671120"/>
                </a:cubicBezTo>
                <a:cubicBezTo>
                  <a:pt x="2670496" y="648749"/>
                  <a:pt x="2671365" y="626052"/>
                  <a:pt x="2676089" y="604008"/>
                </a:cubicBezTo>
                <a:cubicBezTo>
                  <a:pt x="2679795" y="586715"/>
                  <a:pt x="2688578" y="570832"/>
                  <a:pt x="2692867" y="553674"/>
                </a:cubicBezTo>
                <a:cubicBezTo>
                  <a:pt x="2699478" y="527231"/>
                  <a:pt x="2700619" y="519021"/>
                  <a:pt x="2709645" y="494951"/>
                </a:cubicBezTo>
                <a:cubicBezTo>
                  <a:pt x="2720279" y="466593"/>
                  <a:pt x="2727197" y="454492"/>
                  <a:pt x="2734812" y="427839"/>
                </a:cubicBezTo>
                <a:cubicBezTo>
                  <a:pt x="2740895" y="406547"/>
                  <a:pt x="2742967" y="389235"/>
                  <a:pt x="2751589" y="369116"/>
                </a:cubicBezTo>
                <a:cubicBezTo>
                  <a:pt x="2756515" y="357622"/>
                  <a:pt x="2763976" y="347269"/>
                  <a:pt x="2768367" y="335560"/>
                </a:cubicBezTo>
                <a:cubicBezTo>
                  <a:pt x="2791583" y="273650"/>
                  <a:pt x="2759533" y="327839"/>
                  <a:pt x="2793534" y="276837"/>
                </a:cubicBezTo>
                <a:cubicBezTo>
                  <a:pt x="2799555" y="252753"/>
                  <a:pt x="2808489" y="213371"/>
                  <a:pt x="2818701" y="192947"/>
                </a:cubicBezTo>
                <a:cubicBezTo>
                  <a:pt x="2824294" y="181762"/>
                  <a:pt x="2830835" y="171002"/>
                  <a:pt x="2835479" y="159391"/>
                </a:cubicBezTo>
                <a:cubicBezTo>
                  <a:pt x="2847660" y="128938"/>
                  <a:pt x="2854959" y="79293"/>
                  <a:pt x="2885813" y="58723"/>
                </a:cubicBezTo>
                <a:cubicBezTo>
                  <a:pt x="2902591" y="47538"/>
                  <a:pt x="2917017" y="31544"/>
                  <a:pt x="2936147" y="25167"/>
                </a:cubicBezTo>
                <a:cubicBezTo>
                  <a:pt x="2997419" y="4743"/>
                  <a:pt x="2969323" y="12678"/>
                  <a:pt x="3020037" y="0"/>
                </a:cubicBezTo>
                <a:cubicBezTo>
                  <a:pt x="3073030" y="3655"/>
                  <a:pt x="3249676" y="12432"/>
                  <a:pt x="3338819" y="25167"/>
                </a:cubicBezTo>
                <a:cubicBezTo>
                  <a:pt x="3389986" y="32477"/>
                  <a:pt x="3366895" y="30792"/>
                  <a:pt x="3405931" y="41945"/>
                </a:cubicBezTo>
                <a:cubicBezTo>
                  <a:pt x="3479667" y="63012"/>
                  <a:pt x="3404312" y="38609"/>
                  <a:pt x="3464654" y="58723"/>
                </a:cubicBezTo>
                <a:cubicBezTo>
                  <a:pt x="3486369" y="80438"/>
                  <a:pt x="3513343" y="104121"/>
                  <a:pt x="3523377" y="134224"/>
                </a:cubicBezTo>
                <a:cubicBezTo>
                  <a:pt x="3526173" y="142613"/>
                  <a:pt x="3528283" y="151263"/>
                  <a:pt x="3531766" y="159391"/>
                </a:cubicBezTo>
                <a:cubicBezTo>
                  <a:pt x="3568797" y="245796"/>
                  <a:pt x="3527133" y="128714"/>
                  <a:pt x="3565322" y="243281"/>
                </a:cubicBezTo>
                <a:cubicBezTo>
                  <a:pt x="3568118" y="251670"/>
                  <a:pt x="3571977" y="259777"/>
                  <a:pt x="3573711" y="268448"/>
                </a:cubicBezTo>
                <a:cubicBezTo>
                  <a:pt x="3582762" y="313703"/>
                  <a:pt x="3584543" y="318575"/>
                  <a:pt x="3590489" y="369116"/>
                </a:cubicBezTo>
                <a:cubicBezTo>
                  <a:pt x="3593773" y="397026"/>
                  <a:pt x="3596082" y="425043"/>
                  <a:pt x="3598878" y="453006"/>
                </a:cubicBezTo>
                <a:cubicBezTo>
                  <a:pt x="3593285" y="511729"/>
                  <a:pt x="3589128" y="570606"/>
                  <a:pt x="3582100" y="629175"/>
                </a:cubicBezTo>
                <a:cubicBezTo>
                  <a:pt x="3580726" y="640622"/>
                  <a:pt x="3575972" y="651425"/>
                  <a:pt x="3573711" y="662731"/>
                </a:cubicBezTo>
                <a:cubicBezTo>
                  <a:pt x="3570375" y="679410"/>
                  <a:pt x="3570210" y="696773"/>
                  <a:pt x="3565322" y="713065"/>
                </a:cubicBezTo>
                <a:cubicBezTo>
                  <a:pt x="3561729" y="725043"/>
                  <a:pt x="3553470" y="735126"/>
                  <a:pt x="3548544" y="746620"/>
                </a:cubicBezTo>
                <a:cubicBezTo>
                  <a:pt x="3545061" y="754748"/>
                  <a:pt x="3543638" y="763659"/>
                  <a:pt x="3540155" y="771787"/>
                </a:cubicBezTo>
                <a:cubicBezTo>
                  <a:pt x="3511708" y="838164"/>
                  <a:pt x="3536087" y="775747"/>
                  <a:pt x="3506599" y="830510"/>
                </a:cubicBezTo>
                <a:cubicBezTo>
                  <a:pt x="3491777" y="858037"/>
                  <a:pt x="3464654" y="914400"/>
                  <a:pt x="3464654" y="914400"/>
                </a:cubicBezTo>
                <a:cubicBezTo>
                  <a:pt x="3443593" y="1019705"/>
                  <a:pt x="3474435" y="889947"/>
                  <a:pt x="3431098" y="998290"/>
                </a:cubicBezTo>
                <a:cubicBezTo>
                  <a:pt x="3411953" y="1046152"/>
                  <a:pt x="3432813" y="1028416"/>
                  <a:pt x="3414320" y="1065402"/>
                </a:cubicBezTo>
                <a:cubicBezTo>
                  <a:pt x="3407028" y="1079986"/>
                  <a:pt x="3397795" y="1093520"/>
                  <a:pt x="3389153" y="1107347"/>
                </a:cubicBezTo>
                <a:cubicBezTo>
                  <a:pt x="3383809" y="1115897"/>
                  <a:pt x="3376884" y="1123496"/>
                  <a:pt x="3372375" y="1132514"/>
                </a:cubicBezTo>
                <a:cubicBezTo>
                  <a:pt x="3365641" y="1145983"/>
                  <a:pt x="3362683" y="1161172"/>
                  <a:pt x="3355597" y="1174459"/>
                </a:cubicBezTo>
                <a:cubicBezTo>
                  <a:pt x="3320195" y="1240837"/>
                  <a:pt x="3315343" y="1244909"/>
                  <a:pt x="3280096" y="1291905"/>
                </a:cubicBezTo>
                <a:cubicBezTo>
                  <a:pt x="3277300" y="1305887"/>
                  <a:pt x="3276826" y="1320542"/>
                  <a:pt x="3271707" y="1333850"/>
                </a:cubicBezTo>
                <a:cubicBezTo>
                  <a:pt x="3262729" y="1357194"/>
                  <a:pt x="3238151" y="1400962"/>
                  <a:pt x="3238151" y="1400962"/>
                </a:cubicBezTo>
                <a:cubicBezTo>
                  <a:pt x="3216874" y="1507345"/>
                  <a:pt x="3245386" y="1392469"/>
                  <a:pt x="3212984" y="1468074"/>
                </a:cubicBezTo>
                <a:cubicBezTo>
                  <a:pt x="3207817" y="1480130"/>
                  <a:pt x="3198595" y="1534020"/>
                  <a:pt x="3196206" y="1543575"/>
                </a:cubicBezTo>
                <a:cubicBezTo>
                  <a:pt x="3194061" y="1552154"/>
                  <a:pt x="3189962" y="1560163"/>
                  <a:pt x="3187817" y="1568742"/>
                </a:cubicBezTo>
                <a:cubicBezTo>
                  <a:pt x="3182582" y="1589682"/>
                  <a:pt x="3174030" y="1641576"/>
                  <a:pt x="3171039" y="1661020"/>
                </a:cubicBezTo>
                <a:cubicBezTo>
                  <a:pt x="3168032" y="1680563"/>
                  <a:pt x="3166528" y="1700354"/>
                  <a:pt x="3162650" y="1719743"/>
                </a:cubicBezTo>
                <a:cubicBezTo>
                  <a:pt x="3160916" y="1728414"/>
                  <a:pt x="3157057" y="1736521"/>
                  <a:pt x="3154261" y="1744910"/>
                </a:cubicBezTo>
                <a:cubicBezTo>
                  <a:pt x="3151465" y="1764484"/>
                  <a:pt x="3149750" y="1784244"/>
                  <a:pt x="3145872" y="1803633"/>
                </a:cubicBezTo>
                <a:cubicBezTo>
                  <a:pt x="3144138" y="1812304"/>
                  <a:pt x="3139912" y="1820297"/>
                  <a:pt x="3137483" y="1828800"/>
                </a:cubicBezTo>
                <a:cubicBezTo>
                  <a:pt x="3134316" y="1839886"/>
                  <a:pt x="3131595" y="1851101"/>
                  <a:pt x="3129094" y="1862356"/>
                </a:cubicBezTo>
                <a:cubicBezTo>
                  <a:pt x="3120444" y="1901279"/>
                  <a:pt x="3122545" y="1902054"/>
                  <a:pt x="3112316" y="1937857"/>
                </a:cubicBezTo>
                <a:cubicBezTo>
                  <a:pt x="3109887" y="1946360"/>
                  <a:pt x="3106072" y="1954445"/>
                  <a:pt x="3103927" y="1963024"/>
                </a:cubicBezTo>
                <a:cubicBezTo>
                  <a:pt x="3100469" y="1976857"/>
                  <a:pt x="3098996" y="1991136"/>
                  <a:pt x="3095538" y="2004969"/>
                </a:cubicBezTo>
                <a:cubicBezTo>
                  <a:pt x="3093393" y="2013548"/>
                  <a:pt x="3089578" y="2021633"/>
                  <a:pt x="3087149" y="2030136"/>
                </a:cubicBezTo>
                <a:cubicBezTo>
                  <a:pt x="3083982" y="2041222"/>
                  <a:pt x="3081927" y="2052606"/>
                  <a:pt x="3078760" y="2063692"/>
                </a:cubicBezTo>
                <a:cubicBezTo>
                  <a:pt x="3076331" y="2072195"/>
                  <a:pt x="3072289" y="2080227"/>
                  <a:pt x="3070371" y="2088859"/>
                </a:cubicBezTo>
                <a:cubicBezTo>
                  <a:pt x="3055412" y="2156173"/>
                  <a:pt x="3068860" y="2120070"/>
                  <a:pt x="3053593" y="2181138"/>
                </a:cubicBezTo>
                <a:cubicBezTo>
                  <a:pt x="3051448" y="2189717"/>
                  <a:pt x="3048000" y="2197916"/>
                  <a:pt x="3045204" y="2206305"/>
                </a:cubicBezTo>
                <a:cubicBezTo>
                  <a:pt x="3042408" y="2225879"/>
                  <a:pt x="3040066" y="2245524"/>
                  <a:pt x="3036815" y="2265028"/>
                </a:cubicBezTo>
                <a:cubicBezTo>
                  <a:pt x="3034471" y="2279093"/>
                  <a:pt x="3027898" y="2292724"/>
                  <a:pt x="3028426" y="2306973"/>
                </a:cubicBezTo>
                <a:cubicBezTo>
                  <a:pt x="3030712" y="2368704"/>
                  <a:pt x="3038123" y="2430165"/>
                  <a:pt x="3045204" y="2491531"/>
                </a:cubicBezTo>
                <a:cubicBezTo>
                  <a:pt x="3046526" y="2502985"/>
                  <a:pt x="3049051" y="2514490"/>
                  <a:pt x="3053593" y="2525087"/>
                </a:cubicBezTo>
                <a:cubicBezTo>
                  <a:pt x="3057565" y="2534354"/>
                  <a:pt x="3064778" y="2541864"/>
                  <a:pt x="3070371" y="2550253"/>
                </a:cubicBezTo>
                <a:cubicBezTo>
                  <a:pt x="3073167" y="2558642"/>
                  <a:pt x="3075655" y="2567140"/>
                  <a:pt x="3078760" y="2575420"/>
                </a:cubicBezTo>
                <a:cubicBezTo>
                  <a:pt x="3088566" y="2601569"/>
                  <a:pt x="3098451" y="2626657"/>
                  <a:pt x="3112316" y="2650921"/>
                </a:cubicBezTo>
                <a:cubicBezTo>
                  <a:pt x="3117318" y="2659675"/>
                  <a:pt x="3124092" y="2667334"/>
                  <a:pt x="3129094" y="2676088"/>
                </a:cubicBezTo>
                <a:cubicBezTo>
                  <a:pt x="3135299" y="2686946"/>
                  <a:pt x="3139244" y="2699039"/>
                  <a:pt x="3145872" y="2709644"/>
                </a:cubicBezTo>
                <a:cubicBezTo>
                  <a:pt x="3153282" y="2721500"/>
                  <a:pt x="3162912" y="2731823"/>
                  <a:pt x="3171039" y="2743200"/>
                </a:cubicBezTo>
                <a:cubicBezTo>
                  <a:pt x="3176899" y="2751404"/>
                  <a:pt x="3182815" y="2759613"/>
                  <a:pt x="3187817" y="2768367"/>
                </a:cubicBezTo>
                <a:cubicBezTo>
                  <a:pt x="3194022" y="2779225"/>
                  <a:pt x="3196589" y="2792316"/>
                  <a:pt x="3204595" y="2801923"/>
                </a:cubicBezTo>
                <a:cubicBezTo>
                  <a:pt x="3211050" y="2809668"/>
                  <a:pt x="3221373" y="2813108"/>
                  <a:pt x="3229762" y="2818701"/>
                </a:cubicBezTo>
                <a:cubicBezTo>
                  <a:pt x="3240947" y="2835479"/>
                  <a:pt x="3247572" y="2856438"/>
                  <a:pt x="3263318" y="2869035"/>
                </a:cubicBezTo>
                <a:cubicBezTo>
                  <a:pt x="3277300" y="2880220"/>
                  <a:pt x="3291880" y="2890695"/>
                  <a:pt x="3305263" y="2902591"/>
                </a:cubicBezTo>
                <a:cubicBezTo>
                  <a:pt x="3317086" y="2913100"/>
                  <a:pt x="3326809" y="2925852"/>
                  <a:pt x="3338819" y="2936147"/>
                </a:cubicBezTo>
                <a:cubicBezTo>
                  <a:pt x="3346474" y="2942708"/>
                  <a:pt x="3356241" y="2946470"/>
                  <a:pt x="3363986" y="2952925"/>
                </a:cubicBezTo>
                <a:cubicBezTo>
                  <a:pt x="3373100" y="2960520"/>
                  <a:pt x="3379499" y="2971196"/>
                  <a:pt x="3389153" y="2978092"/>
                </a:cubicBezTo>
                <a:cubicBezTo>
                  <a:pt x="3399329" y="2985361"/>
                  <a:pt x="3412533" y="2987601"/>
                  <a:pt x="3422709" y="2994870"/>
                </a:cubicBezTo>
                <a:cubicBezTo>
                  <a:pt x="3470810" y="3029228"/>
                  <a:pt x="3427864" y="3008414"/>
                  <a:pt x="3464654" y="3045204"/>
                </a:cubicBezTo>
                <a:cubicBezTo>
                  <a:pt x="3474541" y="3055091"/>
                  <a:pt x="3487594" y="3061272"/>
                  <a:pt x="3498210" y="3070371"/>
                </a:cubicBezTo>
                <a:cubicBezTo>
                  <a:pt x="3538199" y="3104647"/>
                  <a:pt x="3505735" y="3089657"/>
                  <a:pt x="3548544" y="3103927"/>
                </a:cubicBezTo>
                <a:cubicBezTo>
                  <a:pt x="3556933" y="3112316"/>
                  <a:pt x="3564346" y="3121810"/>
                  <a:pt x="3573711" y="3129094"/>
                </a:cubicBezTo>
                <a:cubicBezTo>
                  <a:pt x="3589628" y="3141474"/>
                  <a:pt x="3624045" y="3162650"/>
                  <a:pt x="3624045" y="3162650"/>
                </a:cubicBezTo>
                <a:cubicBezTo>
                  <a:pt x="3665702" y="3225135"/>
                  <a:pt x="3612163" y="3148391"/>
                  <a:pt x="3665989" y="3212984"/>
                </a:cubicBezTo>
                <a:cubicBezTo>
                  <a:pt x="3724378" y="3283052"/>
                  <a:pt x="3634418" y="3189802"/>
                  <a:pt x="3707934" y="3263318"/>
                </a:cubicBezTo>
                <a:cubicBezTo>
                  <a:pt x="3729020" y="3326576"/>
                  <a:pt x="3698124" y="3251055"/>
                  <a:pt x="3741490" y="3305263"/>
                </a:cubicBezTo>
                <a:cubicBezTo>
                  <a:pt x="3747014" y="3312168"/>
                  <a:pt x="3745924" y="3322521"/>
                  <a:pt x="3749879" y="3330430"/>
                </a:cubicBezTo>
                <a:cubicBezTo>
                  <a:pt x="3754388" y="3339448"/>
                  <a:pt x="3762148" y="3346579"/>
                  <a:pt x="3766657" y="3355597"/>
                </a:cubicBezTo>
                <a:cubicBezTo>
                  <a:pt x="3801389" y="3425061"/>
                  <a:pt x="3743741" y="3333806"/>
                  <a:pt x="3791824" y="3405931"/>
                </a:cubicBezTo>
                <a:cubicBezTo>
                  <a:pt x="3794620" y="3422709"/>
                  <a:pt x="3800608" y="3439260"/>
                  <a:pt x="3800213" y="3456265"/>
                </a:cubicBezTo>
                <a:cubicBezTo>
                  <a:pt x="3799038" y="3506774"/>
                  <a:pt x="3801502" y="3702776"/>
                  <a:pt x="3775046" y="3808602"/>
                </a:cubicBezTo>
                <a:cubicBezTo>
                  <a:pt x="3772901" y="3817181"/>
                  <a:pt x="3769086" y="3825266"/>
                  <a:pt x="3766657" y="3833769"/>
                </a:cubicBezTo>
                <a:cubicBezTo>
                  <a:pt x="3763490" y="3844855"/>
                  <a:pt x="3763424" y="3857013"/>
                  <a:pt x="3758268" y="3867325"/>
                </a:cubicBezTo>
                <a:cubicBezTo>
                  <a:pt x="3749250" y="3885361"/>
                  <a:pt x="3731089" y="3898529"/>
                  <a:pt x="3724712" y="3917659"/>
                </a:cubicBezTo>
                <a:cubicBezTo>
                  <a:pt x="3716405" y="3942579"/>
                  <a:pt x="3711097" y="3973219"/>
                  <a:pt x="3691156" y="3993160"/>
                </a:cubicBezTo>
                <a:cubicBezTo>
                  <a:pt x="3684027" y="4000289"/>
                  <a:pt x="3674378" y="4004345"/>
                  <a:pt x="3665989" y="4009938"/>
                </a:cubicBezTo>
                <a:cubicBezTo>
                  <a:pt x="3663193" y="4018327"/>
                  <a:pt x="3663124" y="4028200"/>
                  <a:pt x="3657600" y="4035105"/>
                </a:cubicBezTo>
                <a:cubicBezTo>
                  <a:pt x="3643581" y="4052629"/>
                  <a:pt x="3625768" y="4052343"/>
                  <a:pt x="3607267" y="4060272"/>
                </a:cubicBezTo>
                <a:cubicBezTo>
                  <a:pt x="3595773" y="4065198"/>
                  <a:pt x="3585322" y="4072406"/>
                  <a:pt x="3573711" y="4077050"/>
                </a:cubicBezTo>
                <a:cubicBezTo>
                  <a:pt x="3557290" y="4083618"/>
                  <a:pt x="3540155" y="4088235"/>
                  <a:pt x="3523377" y="4093828"/>
                </a:cubicBezTo>
                <a:cubicBezTo>
                  <a:pt x="3514988" y="4096624"/>
                  <a:pt x="3506789" y="4100072"/>
                  <a:pt x="3498210" y="4102217"/>
                </a:cubicBezTo>
                <a:cubicBezTo>
                  <a:pt x="3487025" y="4105013"/>
                  <a:pt x="3475740" y="4107439"/>
                  <a:pt x="3464654" y="4110606"/>
                </a:cubicBezTo>
                <a:cubicBezTo>
                  <a:pt x="3380409" y="4134676"/>
                  <a:pt x="3510832" y="4101159"/>
                  <a:pt x="3405931" y="4127384"/>
                </a:cubicBezTo>
                <a:cubicBezTo>
                  <a:pt x="3393667" y="4126683"/>
                  <a:pt x="3151374" y="4138524"/>
                  <a:pt x="3061982" y="4093828"/>
                </a:cubicBezTo>
                <a:lnTo>
                  <a:pt x="3028426" y="4060272"/>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67078" y="3096597"/>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(F, 18)</a:t>
            </a:r>
          </a:p>
        </p:txBody>
      </p:sp>
      <p:sp>
        <p:nvSpPr>
          <p:cNvPr id="41" name="TextBox 40">
            <a:extLst>
              <a:ext uri="{FF2B5EF4-FFF2-40B4-BE49-F238E27FC236}">
                <a16:creationId xmlns:a16="http://schemas.microsoft.com/office/drawing/2014/main" id="{C72CA3E4-8623-48E7-BA39-0E17BAE368A9}"/>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(E, 21), (D, 24), (D, 26), (G, 39)</a:t>
            </a:r>
          </a:p>
          <a:p>
            <a:endParaRPr lang="en-US" dirty="0">
              <a:solidFill>
                <a:schemeClr val="bg1"/>
              </a:solidFill>
            </a:endParaRPr>
          </a:p>
        </p:txBody>
      </p:sp>
    </p:spTree>
    <p:extLst>
      <p:ext uri="{BB962C8B-B14F-4D97-AF65-F5344CB8AC3E}">
        <p14:creationId xmlns:p14="http://schemas.microsoft.com/office/powerpoint/2010/main" val="846711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4994021-F47C-4645-86C1-A5642F1CF148}"/>
              </a:ext>
            </a:extLst>
          </p:cNvPr>
          <p:cNvSpPr/>
          <p:nvPr/>
        </p:nvSpPr>
        <p:spPr>
          <a:xfrm>
            <a:off x="1375794" y="1568741"/>
            <a:ext cx="3800231" cy="4128305"/>
          </a:xfrm>
          <a:custGeom>
            <a:avLst/>
            <a:gdLst>
              <a:gd name="connsiteX0" fmla="*/ 3028426 w 3800231"/>
              <a:gd name="connsiteY0" fmla="*/ 4060272 h 4128305"/>
              <a:gd name="connsiteX1" fmla="*/ 2969703 w 3800231"/>
              <a:gd name="connsiteY1" fmla="*/ 3984771 h 4128305"/>
              <a:gd name="connsiteX2" fmla="*/ 2936147 w 3800231"/>
              <a:gd name="connsiteY2" fmla="*/ 3934437 h 4128305"/>
              <a:gd name="connsiteX3" fmla="*/ 2927758 w 3800231"/>
              <a:gd name="connsiteY3" fmla="*/ 3909270 h 4128305"/>
              <a:gd name="connsiteX4" fmla="*/ 2902591 w 3800231"/>
              <a:gd name="connsiteY4" fmla="*/ 3892492 h 4128305"/>
              <a:gd name="connsiteX5" fmla="*/ 2869035 w 3800231"/>
              <a:gd name="connsiteY5" fmla="*/ 3842158 h 4128305"/>
              <a:gd name="connsiteX6" fmla="*/ 2860646 w 3800231"/>
              <a:gd name="connsiteY6" fmla="*/ 3816991 h 4128305"/>
              <a:gd name="connsiteX7" fmla="*/ 2827090 w 3800231"/>
              <a:gd name="connsiteY7" fmla="*/ 3766657 h 4128305"/>
              <a:gd name="connsiteX8" fmla="*/ 2810312 w 3800231"/>
              <a:gd name="connsiteY8" fmla="*/ 3741490 h 4128305"/>
              <a:gd name="connsiteX9" fmla="*/ 2759978 w 3800231"/>
              <a:gd name="connsiteY9" fmla="*/ 3707934 h 4128305"/>
              <a:gd name="connsiteX10" fmla="*/ 2718034 w 3800231"/>
              <a:gd name="connsiteY10" fmla="*/ 3657600 h 4128305"/>
              <a:gd name="connsiteX11" fmla="*/ 2701256 w 3800231"/>
              <a:gd name="connsiteY11" fmla="*/ 3632433 h 4128305"/>
              <a:gd name="connsiteX12" fmla="*/ 2650922 w 3800231"/>
              <a:gd name="connsiteY12" fmla="*/ 3607266 h 4128305"/>
              <a:gd name="connsiteX13" fmla="*/ 2625755 w 3800231"/>
              <a:gd name="connsiteY13" fmla="*/ 3582099 h 4128305"/>
              <a:gd name="connsiteX14" fmla="*/ 2600588 w 3800231"/>
              <a:gd name="connsiteY14" fmla="*/ 3573710 h 4128305"/>
              <a:gd name="connsiteX15" fmla="*/ 2583810 w 3800231"/>
              <a:gd name="connsiteY15" fmla="*/ 3548543 h 4128305"/>
              <a:gd name="connsiteX16" fmla="*/ 2533476 w 3800231"/>
              <a:gd name="connsiteY16" fmla="*/ 3531765 h 4128305"/>
              <a:gd name="connsiteX17" fmla="*/ 2457975 w 3800231"/>
              <a:gd name="connsiteY17" fmla="*/ 3498209 h 4128305"/>
              <a:gd name="connsiteX18" fmla="*/ 2407641 w 3800231"/>
              <a:gd name="connsiteY18" fmla="*/ 3481431 h 4128305"/>
              <a:gd name="connsiteX19" fmla="*/ 2382474 w 3800231"/>
              <a:gd name="connsiteY19" fmla="*/ 3473042 h 4128305"/>
              <a:gd name="connsiteX20" fmla="*/ 2206305 w 3800231"/>
              <a:gd name="connsiteY20" fmla="*/ 3489820 h 4128305"/>
              <a:gd name="connsiteX21" fmla="*/ 2072081 w 3800231"/>
              <a:gd name="connsiteY21" fmla="*/ 3473042 h 4128305"/>
              <a:gd name="connsiteX22" fmla="*/ 1879134 w 3800231"/>
              <a:gd name="connsiteY22" fmla="*/ 3456265 h 4128305"/>
              <a:gd name="connsiteX23" fmla="*/ 1090569 w 3800231"/>
              <a:gd name="connsiteY23" fmla="*/ 3439487 h 4128305"/>
              <a:gd name="connsiteX24" fmla="*/ 805344 w 3800231"/>
              <a:gd name="connsiteY24" fmla="*/ 3422709 h 4128305"/>
              <a:gd name="connsiteX25" fmla="*/ 520118 w 3800231"/>
              <a:gd name="connsiteY25" fmla="*/ 3397542 h 4128305"/>
              <a:gd name="connsiteX26" fmla="*/ 444617 w 3800231"/>
              <a:gd name="connsiteY26" fmla="*/ 3389153 h 4128305"/>
              <a:gd name="connsiteX27" fmla="*/ 385894 w 3800231"/>
              <a:gd name="connsiteY27" fmla="*/ 3372375 h 4128305"/>
              <a:gd name="connsiteX28" fmla="*/ 352338 w 3800231"/>
              <a:gd name="connsiteY28" fmla="*/ 3355597 h 4128305"/>
              <a:gd name="connsiteX29" fmla="*/ 302004 w 3800231"/>
              <a:gd name="connsiteY29" fmla="*/ 3338819 h 4128305"/>
              <a:gd name="connsiteX30" fmla="*/ 276837 w 3800231"/>
              <a:gd name="connsiteY30" fmla="*/ 3330430 h 4128305"/>
              <a:gd name="connsiteX31" fmla="*/ 226503 w 3800231"/>
              <a:gd name="connsiteY31" fmla="*/ 3296874 h 4128305"/>
              <a:gd name="connsiteX32" fmla="*/ 176169 w 3800231"/>
              <a:gd name="connsiteY32" fmla="*/ 3263318 h 4128305"/>
              <a:gd name="connsiteX33" fmla="*/ 92279 w 3800231"/>
              <a:gd name="connsiteY33" fmla="*/ 3162650 h 4128305"/>
              <a:gd name="connsiteX34" fmla="*/ 75501 w 3800231"/>
              <a:gd name="connsiteY34" fmla="*/ 3137483 h 4128305"/>
              <a:gd name="connsiteX35" fmla="*/ 58723 w 3800231"/>
              <a:gd name="connsiteY35" fmla="*/ 3112316 h 4128305"/>
              <a:gd name="connsiteX36" fmla="*/ 25167 w 3800231"/>
              <a:gd name="connsiteY36" fmla="*/ 3036815 h 4128305"/>
              <a:gd name="connsiteX37" fmla="*/ 16778 w 3800231"/>
              <a:gd name="connsiteY37" fmla="*/ 2978092 h 4128305"/>
              <a:gd name="connsiteX38" fmla="*/ 8389 w 3800231"/>
              <a:gd name="connsiteY38" fmla="*/ 2944536 h 4128305"/>
              <a:gd name="connsiteX39" fmla="*/ 0 w 3800231"/>
              <a:gd name="connsiteY39" fmla="*/ 2894202 h 4128305"/>
              <a:gd name="connsiteX40" fmla="*/ 25167 w 3800231"/>
              <a:gd name="connsiteY40" fmla="*/ 2734811 h 4128305"/>
              <a:gd name="connsiteX41" fmla="*/ 41945 w 3800231"/>
              <a:gd name="connsiteY41" fmla="*/ 2684477 h 4128305"/>
              <a:gd name="connsiteX42" fmla="*/ 50334 w 3800231"/>
              <a:gd name="connsiteY42" fmla="*/ 2659310 h 4128305"/>
              <a:gd name="connsiteX43" fmla="*/ 100668 w 3800231"/>
              <a:gd name="connsiteY43" fmla="*/ 2625754 h 4128305"/>
              <a:gd name="connsiteX44" fmla="*/ 167780 w 3800231"/>
              <a:gd name="connsiteY44" fmla="*/ 2583809 h 4128305"/>
              <a:gd name="connsiteX45" fmla="*/ 218114 w 3800231"/>
              <a:gd name="connsiteY45" fmla="*/ 2567031 h 4128305"/>
              <a:gd name="connsiteX46" fmla="*/ 276837 w 3800231"/>
              <a:gd name="connsiteY46" fmla="*/ 2550253 h 4128305"/>
              <a:gd name="connsiteX47" fmla="*/ 394283 w 3800231"/>
              <a:gd name="connsiteY47" fmla="*/ 2541865 h 4128305"/>
              <a:gd name="connsiteX48" fmla="*/ 2072081 w 3800231"/>
              <a:gd name="connsiteY48" fmla="*/ 2541865 h 4128305"/>
              <a:gd name="connsiteX49" fmla="*/ 2122415 w 3800231"/>
              <a:gd name="connsiteY49" fmla="*/ 2525087 h 4128305"/>
              <a:gd name="connsiteX50" fmla="*/ 2197916 w 3800231"/>
              <a:gd name="connsiteY50" fmla="*/ 2499920 h 4128305"/>
              <a:gd name="connsiteX51" fmla="*/ 2223083 w 3800231"/>
              <a:gd name="connsiteY51" fmla="*/ 2491531 h 4128305"/>
              <a:gd name="connsiteX52" fmla="*/ 2248250 w 3800231"/>
              <a:gd name="connsiteY52" fmla="*/ 2483142 h 4128305"/>
              <a:gd name="connsiteX53" fmla="*/ 2315362 w 3800231"/>
              <a:gd name="connsiteY53" fmla="*/ 2441197 h 4128305"/>
              <a:gd name="connsiteX54" fmla="*/ 2365696 w 3800231"/>
              <a:gd name="connsiteY54" fmla="*/ 2407641 h 4128305"/>
              <a:gd name="connsiteX55" fmla="*/ 2416030 w 3800231"/>
              <a:gd name="connsiteY55" fmla="*/ 2365696 h 4128305"/>
              <a:gd name="connsiteX56" fmla="*/ 2432808 w 3800231"/>
              <a:gd name="connsiteY56" fmla="*/ 2340529 h 4128305"/>
              <a:gd name="connsiteX57" fmla="*/ 2474753 w 3800231"/>
              <a:gd name="connsiteY57" fmla="*/ 2290195 h 4128305"/>
              <a:gd name="connsiteX58" fmla="*/ 2491531 w 3800231"/>
              <a:gd name="connsiteY58" fmla="*/ 2231472 h 4128305"/>
              <a:gd name="connsiteX59" fmla="*/ 2483142 w 3800231"/>
              <a:gd name="connsiteY59" fmla="*/ 1870745 h 4128305"/>
              <a:gd name="connsiteX60" fmla="*/ 2474753 w 3800231"/>
              <a:gd name="connsiteY60" fmla="*/ 1845578 h 4128305"/>
              <a:gd name="connsiteX61" fmla="*/ 2457975 w 3800231"/>
              <a:gd name="connsiteY61" fmla="*/ 1778466 h 4128305"/>
              <a:gd name="connsiteX62" fmla="*/ 2449586 w 3800231"/>
              <a:gd name="connsiteY62" fmla="*/ 1744910 h 4128305"/>
              <a:gd name="connsiteX63" fmla="*/ 2441197 w 3800231"/>
              <a:gd name="connsiteY63" fmla="*/ 1702965 h 4128305"/>
              <a:gd name="connsiteX64" fmla="*/ 2432808 w 3800231"/>
              <a:gd name="connsiteY64" fmla="*/ 1677798 h 4128305"/>
              <a:gd name="connsiteX65" fmla="*/ 2441197 w 3800231"/>
              <a:gd name="connsiteY65" fmla="*/ 1359017 h 4128305"/>
              <a:gd name="connsiteX66" fmla="*/ 2466364 w 3800231"/>
              <a:gd name="connsiteY66" fmla="*/ 1283516 h 4128305"/>
              <a:gd name="connsiteX67" fmla="*/ 2483142 w 3800231"/>
              <a:gd name="connsiteY67" fmla="*/ 1199626 h 4128305"/>
              <a:gd name="connsiteX68" fmla="*/ 2499920 w 3800231"/>
              <a:gd name="connsiteY68" fmla="*/ 1149292 h 4128305"/>
              <a:gd name="connsiteX69" fmla="*/ 2508309 w 3800231"/>
              <a:gd name="connsiteY69" fmla="*/ 1115736 h 4128305"/>
              <a:gd name="connsiteX70" fmla="*/ 2525087 w 3800231"/>
              <a:gd name="connsiteY70" fmla="*/ 1065402 h 4128305"/>
              <a:gd name="connsiteX71" fmla="*/ 2533476 w 3800231"/>
              <a:gd name="connsiteY71" fmla="*/ 1031846 h 4128305"/>
              <a:gd name="connsiteX72" fmla="*/ 2550254 w 3800231"/>
              <a:gd name="connsiteY72" fmla="*/ 1006679 h 4128305"/>
              <a:gd name="connsiteX73" fmla="*/ 2558643 w 3800231"/>
              <a:gd name="connsiteY73" fmla="*/ 973123 h 4128305"/>
              <a:gd name="connsiteX74" fmla="*/ 2592199 w 3800231"/>
              <a:gd name="connsiteY74" fmla="*/ 897622 h 4128305"/>
              <a:gd name="connsiteX75" fmla="*/ 2600588 w 3800231"/>
              <a:gd name="connsiteY75" fmla="*/ 864066 h 4128305"/>
              <a:gd name="connsiteX76" fmla="*/ 2617366 w 3800231"/>
              <a:gd name="connsiteY76" fmla="*/ 822121 h 4128305"/>
              <a:gd name="connsiteX77" fmla="*/ 2625755 w 3800231"/>
              <a:gd name="connsiteY77" fmla="*/ 788565 h 4128305"/>
              <a:gd name="connsiteX78" fmla="*/ 2642533 w 3800231"/>
              <a:gd name="connsiteY78" fmla="*/ 746620 h 4128305"/>
              <a:gd name="connsiteX79" fmla="*/ 2667700 w 3800231"/>
              <a:gd name="connsiteY79" fmla="*/ 671120 h 4128305"/>
              <a:gd name="connsiteX80" fmla="*/ 2676089 w 3800231"/>
              <a:gd name="connsiteY80" fmla="*/ 604008 h 4128305"/>
              <a:gd name="connsiteX81" fmla="*/ 2692867 w 3800231"/>
              <a:gd name="connsiteY81" fmla="*/ 553674 h 4128305"/>
              <a:gd name="connsiteX82" fmla="*/ 2709645 w 3800231"/>
              <a:gd name="connsiteY82" fmla="*/ 494951 h 4128305"/>
              <a:gd name="connsiteX83" fmla="*/ 2734812 w 3800231"/>
              <a:gd name="connsiteY83" fmla="*/ 427839 h 4128305"/>
              <a:gd name="connsiteX84" fmla="*/ 2751589 w 3800231"/>
              <a:gd name="connsiteY84" fmla="*/ 369116 h 4128305"/>
              <a:gd name="connsiteX85" fmla="*/ 2768367 w 3800231"/>
              <a:gd name="connsiteY85" fmla="*/ 335560 h 4128305"/>
              <a:gd name="connsiteX86" fmla="*/ 2793534 w 3800231"/>
              <a:gd name="connsiteY86" fmla="*/ 276837 h 4128305"/>
              <a:gd name="connsiteX87" fmla="*/ 2818701 w 3800231"/>
              <a:gd name="connsiteY87" fmla="*/ 192947 h 4128305"/>
              <a:gd name="connsiteX88" fmla="*/ 2835479 w 3800231"/>
              <a:gd name="connsiteY88" fmla="*/ 159391 h 4128305"/>
              <a:gd name="connsiteX89" fmla="*/ 2885813 w 3800231"/>
              <a:gd name="connsiteY89" fmla="*/ 58723 h 4128305"/>
              <a:gd name="connsiteX90" fmla="*/ 2936147 w 3800231"/>
              <a:gd name="connsiteY90" fmla="*/ 25167 h 4128305"/>
              <a:gd name="connsiteX91" fmla="*/ 3020037 w 3800231"/>
              <a:gd name="connsiteY91" fmla="*/ 0 h 4128305"/>
              <a:gd name="connsiteX92" fmla="*/ 3338819 w 3800231"/>
              <a:gd name="connsiteY92" fmla="*/ 25167 h 4128305"/>
              <a:gd name="connsiteX93" fmla="*/ 3405931 w 3800231"/>
              <a:gd name="connsiteY93" fmla="*/ 41945 h 4128305"/>
              <a:gd name="connsiteX94" fmla="*/ 3464654 w 3800231"/>
              <a:gd name="connsiteY94" fmla="*/ 58723 h 4128305"/>
              <a:gd name="connsiteX95" fmla="*/ 3523377 w 3800231"/>
              <a:gd name="connsiteY95" fmla="*/ 134224 h 4128305"/>
              <a:gd name="connsiteX96" fmla="*/ 3531766 w 3800231"/>
              <a:gd name="connsiteY96" fmla="*/ 159391 h 4128305"/>
              <a:gd name="connsiteX97" fmla="*/ 3565322 w 3800231"/>
              <a:gd name="connsiteY97" fmla="*/ 243281 h 4128305"/>
              <a:gd name="connsiteX98" fmla="*/ 3573711 w 3800231"/>
              <a:gd name="connsiteY98" fmla="*/ 268448 h 4128305"/>
              <a:gd name="connsiteX99" fmla="*/ 3590489 w 3800231"/>
              <a:gd name="connsiteY99" fmla="*/ 369116 h 4128305"/>
              <a:gd name="connsiteX100" fmla="*/ 3598878 w 3800231"/>
              <a:gd name="connsiteY100" fmla="*/ 453006 h 4128305"/>
              <a:gd name="connsiteX101" fmla="*/ 3582100 w 3800231"/>
              <a:gd name="connsiteY101" fmla="*/ 629175 h 4128305"/>
              <a:gd name="connsiteX102" fmla="*/ 3573711 w 3800231"/>
              <a:gd name="connsiteY102" fmla="*/ 662731 h 4128305"/>
              <a:gd name="connsiteX103" fmla="*/ 3565322 w 3800231"/>
              <a:gd name="connsiteY103" fmla="*/ 713065 h 4128305"/>
              <a:gd name="connsiteX104" fmla="*/ 3548544 w 3800231"/>
              <a:gd name="connsiteY104" fmla="*/ 746620 h 4128305"/>
              <a:gd name="connsiteX105" fmla="*/ 3540155 w 3800231"/>
              <a:gd name="connsiteY105" fmla="*/ 771787 h 4128305"/>
              <a:gd name="connsiteX106" fmla="*/ 3506599 w 3800231"/>
              <a:gd name="connsiteY106" fmla="*/ 830510 h 4128305"/>
              <a:gd name="connsiteX107" fmla="*/ 3464654 w 3800231"/>
              <a:gd name="connsiteY107" fmla="*/ 914400 h 4128305"/>
              <a:gd name="connsiteX108" fmla="*/ 3431098 w 3800231"/>
              <a:gd name="connsiteY108" fmla="*/ 998290 h 4128305"/>
              <a:gd name="connsiteX109" fmla="*/ 3414320 w 3800231"/>
              <a:gd name="connsiteY109" fmla="*/ 1065402 h 4128305"/>
              <a:gd name="connsiteX110" fmla="*/ 3389153 w 3800231"/>
              <a:gd name="connsiteY110" fmla="*/ 1107347 h 4128305"/>
              <a:gd name="connsiteX111" fmla="*/ 3372375 w 3800231"/>
              <a:gd name="connsiteY111" fmla="*/ 1132514 h 4128305"/>
              <a:gd name="connsiteX112" fmla="*/ 3355597 w 3800231"/>
              <a:gd name="connsiteY112" fmla="*/ 1174459 h 4128305"/>
              <a:gd name="connsiteX113" fmla="*/ 3280096 w 3800231"/>
              <a:gd name="connsiteY113" fmla="*/ 1291905 h 4128305"/>
              <a:gd name="connsiteX114" fmla="*/ 3271707 w 3800231"/>
              <a:gd name="connsiteY114" fmla="*/ 1333850 h 4128305"/>
              <a:gd name="connsiteX115" fmla="*/ 3238151 w 3800231"/>
              <a:gd name="connsiteY115" fmla="*/ 1400962 h 4128305"/>
              <a:gd name="connsiteX116" fmla="*/ 3212984 w 3800231"/>
              <a:gd name="connsiteY116" fmla="*/ 1468074 h 4128305"/>
              <a:gd name="connsiteX117" fmla="*/ 3196206 w 3800231"/>
              <a:gd name="connsiteY117" fmla="*/ 1543575 h 4128305"/>
              <a:gd name="connsiteX118" fmla="*/ 3187817 w 3800231"/>
              <a:gd name="connsiteY118" fmla="*/ 1568742 h 4128305"/>
              <a:gd name="connsiteX119" fmla="*/ 3171039 w 3800231"/>
              <a:gd name="connsiteY119" fmla="*/ 1661020 h 4128305"/>
              <a:gd name="connsiteX120" fmla="*/ 3162650 w 3800231"/>
              <a:gd name="connsiteY120" fmla="*/ 1719743 h 4128305"/>
              <a:gd name="connsiteX121" fmla="*/ 3154261 w 3800231"/>
              <a:gd name="connsiteY121" fmla="*/ 1744910 h 4128305"/>
              <a:gd name="connsiteX122" fmla="*/ 3145872 w 3800231"/>
              <a:gd name="connsiteY122" fmla="*/ 1803633 h 4128305"/>
              <a:gd name="connsiteX123" fmla="*/ 3137483 w 3800231"/>
              <a:gd name="connsiteY123" fmla="*/ 1828800 h 4128305"/>
              <a:gd name="connsiteX124" fmla="*/ 3129094 w 3800231"/>
              <a:gd name="connsiteY124" fmla="*/ 1862356 h 4128305"/>
              <a:gd name="connsiteX125" fmla="*/ 3112316 w 3800231"/>
              <a:gd name="connsiteY125" fmla="*/ 1937857 h 4128305"/>
              <a:gd name="connsiteX126" fmla="*/ 3103927 w 3800231"/>
              <a:gd name="connsiteY126" fmla="*/ 1963024 h 4128305"/>
              <a:gd name="connsiteX127" fmla="*/ 3095538 w 3800231"/>
              <a:gd name="connsiteY127" fmla="*/ 2004969 h 4128305"/>
              <a:gd name="connsiteX128" fmla="*/ 3087149 w 3800231"/>
              <a:gd name="connsiteY128" fmla="*/ 2030136 h 4128305"/>
              <a:gd name="connsiteX129" fmla="*/ 3078760 w 3800231"/>
              <a:gd name="connsiteY129" fmla="*/ 2063692 h 4128305"/>
              <a:gd name="connsiteX130" fmla="*/ 3070371 w 3800231"/>
              <a:gd name="connsiteY130" fmla="*/ 2088859 h 4128305"/>
              <a:gd name="connsiteX131" fmla="*/ 3053593 w 3800231"/>
              <a:gd name="connsiteY131" fmla="*/ 2181138 h 4128305"/>
              <a:gd name="connsiteX132" fmla="*/ 3045204 w 3800231"/>
              <a:gd name="connsiteY132" fmla="*/ 2206305 h 4128305"/>
              <a:gd name="connsiteX133" fmla="*/ 3036815 w 3800231"/>
              <a:gd name="connsiteY133" fmla="*/ 2265028 h 4128305"/>
              <a:gd name="connsiteX134" fmla="*/ 3028426 w 3800231"/>
              <a:gd name="connsiteY134" fmla="*/ 2306973 h 4128305"/>
              <a:gd name="connsiteX135" fmla="*/ 3045204 w 3800231"/>
              <a:gd name="connsiteY135" fmla="*/ 2491531 h 4128305"/>
              <a:gd name="connsiteX136" fmla="*/ 3053593 w 3800231"/>
              <a:gd name="connsiteY136" fmla="*/ 2525087 h 4128305"/>
              <a:gd name="connsiteX137" fmla="*/ 3070371 w 3800231"/>
              <a:gd name="connsiteY137" fmla="*/ 2550253 h 4128305"/>
              <a:gd name="connsiteX138" fmla="*/ 3078760 w 3800231"/>
              <a:gd name="connsiteY138" fmla="*/ 2575420 h 4128305"/>
              <a:gd name="connsiteX139" fmla="*/ 3112316 w 3800231"/>
              <a:gd name="connsiteY139" fmla="*/ 2650921 h 4128305"/>
              <a:gd name="connsiteX140" fmla="*/ 3129094 w 3800231"/>
              <a:gd name="connsiteY140" fmla="*/ 2676088 h 4128305"/>
              <a:gd name="connsiteX141" fmla="*/ 3145872 w 3800231"/>
              <a:gd name="connsiteY141" fmla="*/ 2709644 h 4128305"/>
              <a:gd name="connsiteX142" fmla="*/ 3171039 w 3800231"/>
              <a:gd name="connsiteY142" fmla="*/ 2743200 h 4128305"/>
              <a:gd name="connsiteX143" fmla="*/ 3187817 w 3800231"/>
              <a:gd name="connsiteY143" fmla="*/ 2768367 h 4128305"/>
              <a:gd name="connsiteX144" fmla="*/ 3204595 w 3800231"/>
              <a:gd name="connsiteY144" fmla="*/ 2801923 h 4128305"/>
              <a:gd name="connsiteX145" fmla="*/ 3229762 w 3800231"/>
              <a:gd name="connsiteY145" fmla="*/ 2818701 h 4128305"/>
              <a:gd name="connsiteX146" fmla="*/ 3263318 w 3800231"/>
              <a:gd name="connsiteY146" fmla="*/ 2869035 h 4128305"/>
              <a:gd name="connsiteX147" fmla="*/ 3305263 w 3800231"/>
              <a:gd name="connsiteY147" fmla="*/ 2902591 h 4128305"/>
              <a:gd name="connsiteX148" fmla="*/ 3338819 w 3800231"/>
              <a:gd name="connsiteY148" fmla="*/ 2936147 h 4128305"/>
              <a:gd name="connsiteX149" fmla="*/ 3363986 w 3800231"/>
              <a:gd name="connsiteY149" fmla="*/ 2952925 h 4128305"/>
              <a:gd name="connsiteX150" fmla="*/ 3389153 w 3800231"/>
              <a:gd name="connsiteY150" fmla="*/ 2978092 h 4128305"/>
              <a:gd name="connsiteX151" fmla="*/ 3422709 w 3800231"/>
              <a:gd name="connsiteY151" fmla="*/ 2994870 h 4128305"/>
              <a:gd name="connsiteX152" fmla="*/ 3464654 w 3800231"/>
              <a:gd name="connsiteY152" fmla="*/ 3045204 h 4128305"/>
              <a:gd name="connsiteX153" fmla="*/ 3498210 w 3800231"/>
              <a:gd name="connsiteY153" fmla="*/ 3070371 h 4128305"/>
              <a:gd name="connsiteX154" fmla="*/ 3548544 w 3800231"/>
              <a:gd name="connsiteY154" fmla="*/ 3103927 h 4128305"/>
              <a:gd name="connsiteX155" fmla="*/ 3573711 w 3800231"/>
              <a:gd name="connsiteY155" fmla="*/ 3129094 h 4128305"/>
              <a:gd name="connsiteX156" fmla="*/ 3624045 w 3800231"/>
              <a:gd name="connsiteY156" fmla="*/ 3162650 h 4128305"/>
              <a:gd name="connsiteX157" fmla="*/ 3665989 w 3800231"/>
              <a:gd name="connsiteY157" fmla="*/ 3212984 h 4128305"/>
              <a:gd name="connsiteX158" fmla="*/ 3707934 w 3800231"/>
              <a:gd name="connsiteY158" fmla="*/ 3263318 h 4128305"/>
              <a:gd name="connsiteX159" fmla="*/ 3741490 w 3800231"/>
              <a:gd name="connsiteY159" fmla="*/ 3305263 h 4128305"/>
              <a:gd name="connsiteX160" fmla="*/ 3749879 w 3800231"/>
              <a:gd name="connsiteY160" fmla="*/ 3330430 h 4128305"/>
              <a:gd name="connsiteX161" fmla="*/ 3766657 w 3800231"/>
              <a:gd name="connsiteY161" fmla="*/ 3355597 h 4128305"/>
              <a:gd name="connsiteX162" fmla="*/ 3791824 w 3800231"/>
              <a:gd name="connsiteY162" fmla="*/ 3405931 h 4128305"/>
              <a:gd name="connsiteX163" fmla="*/ 3800213 w 3800231"/>
              <a:gd name="connsiteY163" fmla="*/ 3456265 h 4128305"/>
              <a:gd name="connsiteX164" fmla="*/ 3775046 w 3800231"/>
              <a:gd name="connsiteY164" fmla="*/ 3808602 h 4128305"/>
              <a:gd name="connsiteX165" fmla="*/ 3766657 w 3800231"/>
              <a:gd name="connsiteY165" fmla="*/ 3833769 h 4128305"/>
              <a:gd name="connsiteX166" fmla="*/ 3758268 w 3800231"/>
              <a:gd name="connsiteY166" fmla="*/ 3867325 h 4128305"/>
              <a:gd name="connsiteX167" fmla="*/ 3724712 w 3800231"/>
              <a:gd name="connsiteY167" fmla="*/ 3917659 h 4128305"/>
              <a:gd name="connsiteX168" fmla="*/ 3691156 w 3800231"/>
              <a:gd name="connsiteY168" fmla="*/ 3993160 h 4128305"/>
              <a:gd name="connsiteX169" fmla="*/ 3665989 w 3800231"/>
              <a:gd name="connsiteY169" fmla="*/ 4009938 h 4128305"/>
              <a:gd name="connsiteX170" fmla="*/ 3657600 w 3800231"/>
              <a:gd name="connsiteY170" fmla="*/ 4035105 h 4128305"/>
              <a:gd name="connsiteX171" fmla="*/ 3607267 w 3800231"/>
              <a:gd name="connsiteY171" fmla="*/ 4060272 h 4128305"/>
              <a:gd name="connsiteX172" fmla="*/ 3573711 w 3800231"/>
              <a:gd name="connsiteY172" fmla="*/ 4077050 h 4128305"/>
              <a:gd name="connsiteX173" fmla="*/ 3523377 w 3800231"/>
              <a:gd name="connsiteY173" fmla="*/ 4093828 h 4128305"/>
              <a:gd name="connsiteX174" fmla="*/ 3498210 w 3800231"/>
              <a:gd name="connsiteY174" fmla="*/ 4102217 h 4128305"/>
              <a:gd name="connsiteX175" fmla="*/ 3464654 w 3800231"/>
              <a:gd name="connsiteY175" fmla="*/ 4110606 h 4128305"/>
              <a:gd name="connsiteX176" fmla="*/ 3405931 w 3800231"/>
              <a:gd name="connsiteY176" fmla="*/ 4127384 h 4128305"/>
              <a:gd name="connsiteX177" fmla="*/ 3061982 w 3800231"/>
              <a:gd name="connsiteY177" fmla="*/ 4093828 h 4128305"/>
              <a:gd name="connsiteX178" fmla="*/ 3028426 w 3800231"/>
              <a:gd name="connsiteY178" fmla="*/ 4060272 h 41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800231" h="4128305">
                <a:moveTo>
                  <a:pt x="3028426" y="4060272"/>
                </a:moveTo>
                <a:cubicBezTo>
                  <a:pt x="3008852" y="4035105"/>
                  <a:pt x="2987389" y="4011299"/>
                  <a:pt x="2969703" y="3984771"/>
                </a:cubicBezTo>
                <a:cubicBezTo>
                  <a:pt x="2958518" y="3967993"/>
                  <a:pt x="2942524" y="3953567"/>
                  <a:pt x="2936147" y="3934437"/>
                </a:cubicBezTo>
                <a:cubicBezTo>
                  <a:pt x="2933351" y="3926048"/>
                  <a:pt x="2933282" y="3916175"/>
                  <a:pt x="2927758" y="3909270"/>
                </a:cubicBezTo>
                <a:cubicBezTo>
                  <a:pt x="2921460" y="3901397"/>
                  <a:pt x="2910980" y="3898085"/>
                  <a:pt x="2902591" y="3892492"/>
                </a:cubicBezTo>
                <a:cubicBezTo>
                  <a:pt x="2882644" y="3832651"/>
                  <a:pt x="2910928" y="3904998"/>
                  <a:pt x="2869035" y="3842158"/>
                </a:cubicBezTo>
                <a:cubicBezTo>
                  <a:pt x="2864130" y="3834800"/>
                  <a:pt x="2864940" y="3824721"/>
                  <a:pt x="2860646" y="3816991"/>
                </a:cubicBezTo>
                <a:cubicBezTo>
                  <a:pt x="2850853" y="3799364"/>
                  <a:pt x="2838275" y="3783435"/>
                  <a:pt x="2827090" y="3766657"/>
                </a:cubicBezTo>
                <a:cubicBezTo>
                  <a:pt x="2821497" y="3758268"/>
                  <a:pt x="2818701" y="3747083"/>
                  <a:pt x="2810312" y="3741490"/>
                </a:cubicBezTo>
                <a:lnTo>
                  <a:pt x="2759978" y="3707934"/>
                </a:lnTo>
                <a:cubicBezTo>
                  <a:pt x="2718321" y="3645449"/>
                  <a:pt x="2771860" y="3722193"/>
                  <a:pt x="2718034" y="3657600"/>
                </a:cubicBezTo>
                <a:cubicBezTo>
                  <a:pt x="2711580" y="3649854"/>
                  <a:pt x="2708385" y="3639562"/>
                  <a:pt x="2701256" y="3632433"/>
                </a:cubicBezTo>
                <a:cubicBezTo>
                  <a:pt x="2684994" y="3616171"/>
                  <a:pt x="2671391" y="3614089"/>
                  <a:pt x="2650922" y="3607266"/>
                </a:cubicBezTo>
                <a:cubicBezTo>
                  <a:pt x="2642533" y="3598877"/>
                  <a:pt x="2635626" y="3588680"/>
                  <a:pt x="2625755" y="3582099"/>
                </a:cubicBezTo>
                <a:cubicBezTo>
                  <a:pt x="2618397" y="3577194"/>
                  <a:pt x="2607493" y="3579234"/>
                  <a:pt x="2600588" y="3573710"/>
                </a:cubicBezTo>
                <a:cubicBezTo>
                  <a:pt x="2592715" y="3567412"/>
                  <a:pt x="2592360" y="3553887"/>
                  <a:pt x="2583810" y="3548543"/>
                </a:cubicBezTo>
                <a:cubicBezTo>
                  <a:pt x="2568813" y="3539170"/>
                  <a:pt x="2548191" y="3541575"/>
                  <a:pt x="2533476" y="3531765"/>
                </a:cubicBezTo>
                <a:cubicBezTo>
                  <a:pt x="2493594" y="3505177"/>
                  <a:pt x="2517874" y="3518175"/>
                  <a:pt x="2457975" y="3498209"/>
                </a:cubicBezTo>
                <a:lnTo>
                  <a:pt x="2407641" y="3481431"/>
                </a:lnTo>
                <a:lnTo>
                  <a:pt x="2382474" y="3473042"/>
                </a:lnTo>
                <a:cubicBezTo>
                  <a:pt x="2323751" y="3478635"/>
                  <a:pt x="2265294" y="3489820"/>
                  <a:pt x="2206305" y="3489820"/>
                </a:cubicBezTo>
                <a:cubicBezTo>
                  <a:pt x="2161215" y="3489820"/>
                  <a:pt x="2116849" y="3478414"/>
                  <a:pt x="2072081" y="3473042"/>
                </a:cubicBezTo>
                <a:cubicBezTo>
                  <a:pt x="2012019" y="3465835"/>
                  <a:pt x="1937445" y="3457907"/>
                  <a:pt x="1879134" y="3456265"/>
                </a:cubicBezTo>
                <a:cubicBezTo>
                  <a:pt x="1247303" y="3438468"/>
                  <a:pt x="1592894" y="3457112"/>
                  <a:pt x="1090569" y="3439487"/>
                </a:cubicBezTo>
                <a:cubicBezTo>
                  <a:pt x="968521" y="3435205"/>
                  <a:pt x="919115" y="3430836"/>
                  <a:pt x="805344" y="3422709"/>
                </a:cubicBezTo>
                <a:cubicBezTo>
                  <a:pt x="662275" y="3394095"/>
                  <a:pt x="899717" y="3439720"/>
                  <a:pt x="520118" y="3397542"/>
                </a:cubicBezTo>
                <a:lnTo>
                  <a:pt x="444617" y="3389153"/>
                </a:lnTo>
                <a:cubicBezTo>
                  <a:pt x="427589" y="3384896"/>
                  <a:pt x="402743" y="3379596"/>
                  <a:pt x="385894" y="3372375"/>
                </a:cubicBezTo>
                <a:cubicBezTo>
                  <a:pt x="374400" y="3367449"/>
                  <a:pt x="363949" y="3360241"/>
                  <a:pt x="352338" y="3355597"/>
                </a:cubicBezTo>
                <a:cubicBezTo>
                  <a:pt x="335917" y="3349029"/>
                  <a:pt x="318782" y="3344412"/>
                  <a:pt x="302004" y="3338819"/>
                </a:cubicBezTo>
                <a:cubicBezTo>
                  <a:pt x="293615" y="3336023"/>
                  <a:pt x="284195" y="3335335"/>
                  <a:pt x="276837" y="3330430"/>
                </a:cubicBezTo>
                <a:cubicBezTo>
                  <a:pt x="260059" y="3319245"/>
                  <a:pt x="240762" y="3311133"/>
                  <a:pt x="226503" y="3296874"/>
                </a:cubicBezTo>
                <a:cubicBezTo>
                  <a:pt x="195083" y="3265454"/>
                  <a:pt x="212591" y="3275459"/>
                  <a:pt x="176169" y="3263318"/>
                </a:cubicBezTo>
                <a:cubicBezTo>
                  <a:pt x="111576" y="3198725"/>
                  <a:pt x="138997" y="3232727"/>
                  <a:pt x="92279" y="3162650"/>
                </a:cubicBezTo>
                <a:lnTo>
                  <a:pt x="75501" y="3137483"/>
                </a:lnTo>
                <a:cubicBezTo>
                  <a:pt x="69908" y="3129094"/>
                  <a:pt x="61911" y="3121881"/>
                  <a:pt x="58723" y="3112316"/>
                </a:cubicBezTo>
                <a:cubicBezTo>
                  <a:pt x="38757" y="3052417"/>
                  <a:pt x="51755" y="3076697"/>
                  <a:pt x="25167" y="3036815"/>
                </a:cubicBezTo>
                <a:cubicBezTo>
                  <a:pt x="22371" y="3017241"/>
                  <a:pt x="20315" y="2997546"/>
                  <a:pt x="16778" y="2978092"/>
                </a:cubicBezTo>
                <a:cubicBezTo>
                  <a:pt x="14716" y="2966748"/>
                  <a:pt x="10650" y="2955842"/>
                  <a:pt x="8389" y="2944536"/>
                </a:cubicBezTo>
                <a:cubicBezTo>
                  <a:pt x="5053" y="2927857"/>
                  <a:pt x="2796" y="2910980"/>
                  <a:pt x="0" y="2894202"/>
                </a:cubicBezTo>
                <a:cubicBezTo>
                  <a:pt x="44658" y="2827215"/>
                  <a:pt x="2751" y="2899195"/>
                  <a:pt x="25167" y="2734811"/>
                </a:cubicBezTo>
                <a:cubicBezTo>
                  <a:pt x="27557" y="2717288"/>
                  <a:pt x="36352" y="2701255"/>
                  <a:pt x="41945" y="2684477"/>
                </a:cubicBezTo>
                <a:cubicBezTo>
                  <a:pt x="44741" y="2676088"/>
                  <a:pt x="42976" y="2664215"/>
                  <a:pt x="50334" y="2659310"/>
                </a:cubicBezTo>
                <a:lnTo>
                  <a:pt x="100668" y="2625754"/>
                </a:lnTo>
                <a:cubicBezTo>
                  <a:pt x="127256" y="2585872"/>
                  <a:pt x="107881" y="2603775"/>
                  <a:pt x="167780" y="2583809"/>
                </a:cubicBezTo>
                <a:lnTo>
                  <a:pt x="218114" y="2567031"/>
                </a:lnTo>
                <a:cubicBezTo>
                  <a:pt x="234021" y="2561729"/>
                  <a:pt x="261037" y="2552008"/>
                  <a:pt x="276837" y="2550253"/>
                </a:cubicBezTo>
                <a:cubicBezTo>
                  <a:pt x="315845" y="2545919"/>
                  <a:pt x="355134" y="2544661"/>
                  <a:pt x="394283" y="2541865"/>
                </a:cubicBezTo>
                <a:cubicBezTo>
                  <a:pt x="1176351" y="2564532"/>
                  <a:pt x="1089450" y="2570554"/>
                  <a:pt x="2072081" y="2541865"/>
                </a:cubicBezTo>
                <a:cubicBezTo>
                  <a:pt x="2089759" y="2541349"/>
                  <a:pt x="2105637" y="2530680"/>
                  <a:pt x="2122415" y="2525087"/>
                </a:cubicBezTo>
                <a:lnTo>
                  <a:pt x="2197916" y="2499920"/>
                </a:lnTo>
                <a:lnTo>
                  <a:pt x="2223083" y="2491531"/>
                </a:lnTo>
                <a:lnTo>
                  <a:pt x="2248250" y="2483142"/>
                </a:lnTo>
                <a:cubicBezTo>
                  <a:pt x="2288497" y="2422771"/>
                  <a:pt x="2231503" y="2497103"/>
                  <a:pt x="2315362" y="2441197"/>
                </a:cubicBezTo>
                <a:cubicBezTo>
                  <a:pt x="2332140" y="2430012"/>
                  <a:pt x="2351437" y="2421900"/>
                  <a:pt x="2365696" y="2407641"/>
                </a:cubicBezTo>
                <a:cubicBezTo>
                  <a:pt x="2397992" y="2375345"/>
                  <a:pt x="2380992" y="2389055"/>
                  <a:pt x="2416030" y="2365696"/>
                </a:cubicBezTo>
                <a:cubicBezTo>
                  <a:pt x="2421623" y="2357307"/>
                  <a:pt x="2426353" y="2348274"/>
                  <a:pt x="2432808" y="2340529"/>
                </a:cubicBezTo>
                <a:cubicBezTo>
                  <a:pt x="2455999" y="2312699"/>
                  <a:pt x="2459132" y="2321437"/>
                  <a:pt x="2474753" y="2290195"/>
                </a:cubicBezTo>
                <a:cubicBezTo>
                  <a:pt x="2480770" y="2278160"/>
                  <a:pt x="2488843" y="2242223"/>
                  <a:pt x="2491531" y="2231472"/>
                </a:cubicBezTo>
                <a:cubicBezTo>
                  <a:pt x="2506805" y="2063455"/>
                  <a:pt x="2505423" y="2130685"/>
                  <a:pt x="2483142" y="1870745"/>
                </a:cubicBezTo>
                <a:cubicBezTo>
                  <a:pt x="2482387" y="1861935"/>
                  <a:pt x="2477080" y="1854109"/>
                  <a:pt x="2474753" y="1845578"/>
                </a:cubicBezTo>
                <a:cubicBezTo>
                  <a:pt x="2468686" y="1823331"/>
                  <a:pt x="2463568" y="1800837"/>
                  <a:pt x="2457975" y="1778466"/>
                </a:cubicBezTo>
                <a:cubicBezTo>
                  <a:pt x="2455179" y="1767281"/>
                  <a:pt x="2451847" y="1756216"/>
                  <a:pt x="2449586" y="1744910"/>
                </a:cubicBezTo>
                <a:cubicBezTo>
                  <a:pt x="2446790" y="1730928"/>
                  <a:pt x="2444655" y="1716798"/>
                  <a:pt x="2441197" y="1702965"/>
                </a:cubicBezTo>
                <a:cubicBezTo>
                  <a:pt x="2439052" y="1694386"/>
                  <a:pt x="2435604" y="1686187"/>
                  <a:pt x="2432808" y="1677798"/>
                </a:cubicBezTo>
                <a:cubicBezTo>
                  <a:pt x="2422848" y="1488550"/>
                  <a:pt x="2417608" y="1547730"/>
                  <a:pt x="2441197" y="1359017"/>
                </a:cubicBezTo>
                <a:cubicBezTo>
                  <a:pt x="2449240" y="1294671"/>
                  <a:pt x="2445664" y="1338717"/>
                  <a:pt x="2466364" y="1283516"/>
                </a:cubicBezTo>
                <a:cubicBezTo>
                  <a:pt x="2476821" y="1255631"/>
                  <a:pt x="2475893" y="1228621"/>
                  <a:pt x="2483142" y="1199626"/>
                </a:cubicBezTo>
                <a:cubicBezTo>
                  <a:pt x="2487431" y="1182468"/>
                  <a:pt x="2495631" y="1166450"/>
                  <a:pt x="2499920" y="1149292"/>
                </a:cubicBezTo>
                <a:cubicBezTo>
                  <a:pt x="2502716" y="1138107"/>
                  <a:pt x="2504996" y="1126779"/>
                  <a:pt x="2508309" y="1115736"/>
                </a:cubicBezTo>
                <a:cubicBezTo>
                  <a:pt x="2513391" y="1098796"/>
                  <a:pt x="2520798" y="1082560"/>
                  <a:pt x="2525087" y="1065402"/>
                </a:cubicBezTo>
                <a:cubicBezTo>
                  <a:pt x="2527883" y="1054217"/>
                  <a:pt x="2528934" y="1042443"/>
                  <a:pt x="2533476" y="1031846"/>
                </a:cubicBezTo>
                <a:cubicBezTo>
                  <a:pt x="2537448" y="1022579"/>
                  <a:pt x="2544661" y="1015068"/>
                  <a:pt x="2550254" y="1006679"/>
                </a:cubicBezTo>
                <a:cubicBezTo>
                  <a:pt x="2553050" y="995494"/>
                  <a:pt x="2554595" y="983918"/>
                  <a:pt x="2558643" y="973123"/>
                </a:cubicBezTo>
                <a:cubicBezTo>
                  <a:pt x="2602495" y="856185"/>
                  <a:pt x="2546285" y="1035365"/>
                  <a:pt x="2592199" y="897622"/>
                </a:cubicBezTo>
                <a:cubicBezTo>
                  <a:pt x="2595845" y="886684"/>
                  <a:pt x="2596942" y="875004"/>
                  <a:pt x="2600588" y="864066"/>
                </a:cubicBezTo>
                <a:cubicBezTo>
                  <a:pt x="2605350" y="849780"/>
                  <a:pt x="2612604" y="836407"/>
                  <a:pt x="2617366" y="822121"/>
                </a:cubicBezTo>
                <a:cubicBezTo>
                  <a:pt x="2621012" y="811183"/>
                  <a:pt x="2622109" y="799503"/>
                  <a:pt x="2625755" y="788565"/>
                </a:cubicBezTo>
                <a:cubicBezTo>
                  <a:pt x="2630517" y="774279"/>
                  <a:pt x="2638206" y="761044"/>
                  <a:pt x="2642533" y="746620"/>
                </a:cubicBezTo>
                <a:cubicBezTo>
                  <a:pt x="2666926" y="665310"/>
                  <a:pt x="2632660" y="741201"/>
                  <a:pt x="2667700" y="671120"/>
                </a:cubicBezTo>
                <a:cubicBezTo>
                  <a:pt x="2670496" y="648749"/>
                  <a:pt x="2671365" y="626052"/>
                  <a:pt x="2676089" y="604008"/>
                </a:cubicBezTo>
                <a:cubicBezTo>
                  <a:pt x="2679795" y="586715"/>
                  <a:pt x="2688578" y="570832"/>
                  <a:pt x="2692867" y="553674"/>
                </a:cubicBezTo>
                <a:cubicBezTo>
                  <a:pt x="2699478" y="527231"/>
                  <a:pt x="2700619" y="519021"/>
                  <a:pt x="2709645" y="494951"/>
                </a:cubicBezTo>
                <a:cubicBezTo>
                  <a:pt x="2720279" y="466593"/>
                  <a:pt x="2727197" y="454492"/>
                  <a:pt x="2734812" y="427839"/>
                </a:cubicBezTo>
                <a:cubicBezTo>
                  <a:pt x="2740895" y="406547"/>
                  <a:pt x="2742967" y="389235"/>
                  <a:pt x="2751589" y="369116"/>
                </a:cubicBezTo>
                <a:cubicBezTo>
                  <a:pt x="2756515" y="357622"/>
                  <a:pt x="2763976" y="347269"/>
                  <a:pt x="2768367" y="335560"/>
                </a:cubicBezTo>
                <a:cubicBezTo>
                  <a:pt x="2791583" y="273650"/>
                  <a:pt x="2759533" y="327839"/>
                  <a:pt x="2793534" y="276837"/>
                </a:cubicBezTo>
                <a:cubicBezTo>
                  <a:pt x="2799555" y="252753"/>
                  <a:pt x="2808489" y="213371"/>
                  <a:pt x="2818701" y="192947"/>
                </a:cubicBezTo>
                <a:cubicBezTo>
                  <a:pt x="2824294" y="181762"/>
                  <a:pt x="2830835" y="171002"/>
                  <a:pt x="2835479" y="159391"/>
                </a:cubicBezTo>
                <a:cubicBezTo>
                  <a:pt x="2847660" y="128938"/>
                  <a:pt x="2854959" y="79293"/>
                  <a:pt x="2885813" y="58723"/>
                </a:cubicBezTo>
                <a:cubicBezTo>
                  <a:pt x="2902591" y="47538"/>
                  <a:pt x="2917017" y="31544"/>
                  <a:pt x="2936147" y="25167"/>
                </a:cubicBezTo>
                <a:cubicBezTo>
                  <a:pt x="2997419" y="4743"/>
                  <a:pt x="2969323" y="12678"/>
                  <a:pt x="3020037" y="0"/>
                </a:cubicBezTo>
                <a:cubicBezTo>
                  <a:pt x="3073030" y="3655"/>
                  <a:pt x="3249676" y="12432"/>
                  <a:pt x="3338819" y="25167"/>
                </a:cubicBezTo>
                <a:cubicBezTo>
                  <a:pt x="3389986" y="32477"/>
                  <a:pt x="3366895" y="30792"/>
                  <a:pt x="3405931" y="41945"/>
                </a:cubicBezTo>
                <a:cubicBezTo>
                  <a:pt x="3479667" y="63012"/>
                  <a:pt x="3404312" y="38609"/>
                  <a:pt x="3464654" y="58723"/>
                </a:cubicBezTo>
                <a:cubicBezTo>
                  <a:pt x="3486369" y="80438"/>
                  <a:pt x="3513343" y="104121"/>
                  <a:pt x="3523377" y="134224"/>
                </a:cubicBezTo>
                <a:cubicBezTo>
                  <a:pt x="3526173" y="142613"/>
                  <a:pt x="3528283" y="151263"/>
                  <a:pt x="3531766" y="159391"/>
                </a:cubicBezTo>
                <a:cubicBezTo>
                  <a:pt x="3568797" y="245796"/>
                  <a:pt x="3527133" y="128714"/>
                  <a:pt x="3565322" y="243281"/>
                </a:cubicBezTo>
                <a:cubicBezTo>
                  <a:pt x="3568118" y="251670"/>
                  <a:pt x="3571977" y="259777"/>
                  <a:pt x="3573711" y="268448"/>
                </a:cubicBezTo>
                <a:cubicBezTo>
                  <a:pt x="3582762" y="313703"/>
                  <a:pt x="3584543" y="318575"/>
                  <a:pt x="3590489" y="369116"/>
                </a:cubicBezTo>
                <a:cubicBezTo>
                  <a:pt x="3593773" y="397026"/>
                  <a:pt x="3596082" y="425043"/>
                  <a:pt x="3598878" y="453006"/>
                </a:cubicBezTo>
                <a:cubicBezTo>
                  <a:pt x="3593285" y="511729"/>
                  <a:pt x="3589128" y="570606"/>
                  <a:pt x="3582100" y="629175"/>
                </a:cubicBezTo>
                <a:cubicBezTo>
                  <a:pt x="3580726" y="640622"/>
                  <a:pt x="3575972" y="651425"/>
                  <a:pt x="3573711" y="662731"/>
                </a:cubicBezTo>
                <a:cubicBezTo>
                  <a:pt x="3570375" y="679410"/>
                  <a:pt x="3570210" y="696773"/>
                  <a:pt x="3565322" y="713065"/>
                </a:cubicBezTo>
                <a:cubicBezTo>
                  <a:pt x="3561729" y="725043"/>
                  <a:pt x="3553470" y="735126"/>
                  <a:pt x="3548544" y="746620"/>
                </a:cubicBezTo>
                <a:cubicBezTo>
                  <a:pt x="3545061" y="754748"/>
                  <a:pt x="3543638" y="763659"/>
                  <a:pt x="3540155" y="771787"/>
                </a:cubicBezTo>
                <a:cubicBezTo>
                  <a:pt x="3511708" y="838164"/>
                  <a:pt x="3536087" y="775747"/>
                  <a:pt x="3506599" y="830510"/>
                </a:cubicBezTo>
                <a:cubicBezTo>
                  <a:pt x="3491777" y="858037"/>
                  <a:pt x="3464654" y="914400"/>
                  <a:pt x="3464654" y="914400"/>
                </a:cubicBezTo>
                <a:cubicBezTo>
                  <a:pt x="3443593" y="1019705"/>
                  <a:pt x="3474435" y="889947"/>
                  <a:pt x="3431098" y="998290"/>
                </a:cubicBezTo>
                <a:cubicBezTo>
                  <a:pt x="3411953" y="1046152"/>
                  <a:pt x="3432813" y="1028416"/>
                  <a:pt x="3414320" y="1065402"/>
                </a:cubicBezTo>
                <a:cubicBezTo>
                  <a:pt x="3407028" y="1079986"/>
                  <a:pt x="3397795" y="1093520"/>
                  <a:pt x="3389153" y="1107347"/>
                </a:cubicBezTo>
                <a:cubicBezTo>
                  <a:pt x="3383809" y="1115897"/>
                  <a:pt x="3376884" y="1123496"/>
                  <a:pt x="3372375" y="1132514"/>
                </a:cubicBezTo>
                <a:cubicBezTo>
                  <a:pt x="3365641" y="1145983"/>
                  <a:pt x="3362683" y="1161172"/>
                  <a:pt x="3355597" y="1174459"/>
                </a:cubicBezTo>
                <a:cubicBezTo>
                  <a:pt x="3320195" y="1240837"/>
                  <a:pt x="3315343" y="1244909"/>
                  <a:pt x="3280096" y="1291905"/>
                </a:cubicBezTo>
                <a:cubicBezTo>
                  <a:pt x="3277300" y="1305887"/>
                  <a:pt x="3276826" y="1320542"/>
                  <a:pt x="3271707" y="1333850"/>
                </a:cubicBezTo>
                <a:cubicBezTo>
                  <a:pt x="3262729" y="1357194"/>
                  <a:pt x="3238151" y="1400962"/>
                  <a:pt x="3238151" y="1400962"/>
                </a:cubicBezTo>
                <a:cubicBezTo>
                  <a:pt x="3216874" y="1507345"/>
                  <a:pt x="3245386" y="1392469"/>
                  <a:pt x="3212984" y="1468074"/>
                </a:cubicBezTo>
                <a:cubicBezTo>
                  <a:pt x="3207817" y="1480130"/>
                  <a:pt x="3198595" y="1534020"/>
                  <a:pt x="3196206" y="1543575"/>
                </a:cubicBezTo>
                <a:cubicBezTo>
                  <a:pt x="3194061" y="1552154"/>
                  <a:pt x="3189962" y="1560163"/>
                  <a:pt x="3187817" y="1568742"/>
                </a:cubicBezTo>
                <a:cubicBezTo>
                  <a:pt x="3182582" y="1589682"/>
                  <a:pt x="3174030" y="1641576"/>
                  <a:pt x="3171039" y="1661020"/>
                </a:cubicBezTo>
                <a:cubicBezTo>
                  <a:pt x="3168032" y="1680563"/>
                  <a:pt x="3166528" y="1700354"/>
                  <a:pt x="3162650" y="1719743"/>
                </a:cubicBezTo>
                <a:cubicBezTo>
                  <a:pt x="3160916" y="1728414"/>
                  <a:pt x="3157057" y="1736521"/>
                  <a:pt x="3154261" y="1744910"/>
                </a:cubicBezTo>
                <a:cubicBezTo>
                  <a:pt x="3151465" y="1764484"/>
                  <a:pt x="3149750" y="1784244"/>
                  <a:pt x="3145872" y="1803633"/>
                </a:cubicBezTo>
                <a:cubicBezTo>
                  <a:pt x="3144138" y="1812304"/>
                  <a:pt x="3139912" y="1820297"/>
                  <a:pt x="3137483" y="1828800"/>
                </a:cubicBezTo>
                <a:cubicBezTo>
                  <a:pt x="3134316" y="1839886"/>
                  <a:pt x="3131595" y="1851101"/>
                  <a:pt x="3129094" y="1862356"/>
                </a:cubicBezTo>
                <a:cubicBezTo>
                  <a:pt x="3120444" y="1901279"/>
                  <a:pt x="3122545" y="1902054"/>
                  <a:pt x="3112316" y="1937857"/>
                </a:cubicBezTo>
                <a:cubicBezTo>
                  <a:pt x="3109887" y="1946360"/>
                  <a:pt x="3106072" y="1954445"/>
                  <a:pt x="3103927" y="1963024"/>
                </a:cubicBezTo>
                <a:cubicBezTo>
                  <a:pt x="3100469" y="1976857"/>
                  <a:pt x="3098996" y="1991136"/>
                  <a:pt x="3095538" y="2004969"/>
                </a:cubicBezTo>
                <a:cubicBezTo>
                  <a:pt x="3093393" y="2013548"/>
                  <a:pt x="3089578" y="2021633"/>
                  <a:pt x="3087149" y="2030136"/>
                </a:cubicBezTo>
                <a:cubicBezTo>
                  <a:pt x="3083982" y="2041222"/>
                  <a:pt x="3081927" y="2052606"/>
                  <a:pt x="3078760" y="2063692"/>
                </a:cubicBezTo>
                <a:cubicBezTo>
                  <a:pt x="3076331" y="2072195"/>
                  <a:pt x="3072289" y="2080227"/>
                  <a:pt x="3070371" y="2088859"/>
                </a:cubicBezTo>
                <a:cubicBezTo>
                  <a:pt x="3055412" y="2156173"/>
                  <a:pt x="3068860" y="2120070"/>
                  <a:pt x="3053593" y="2181138"/>
                </a:cubicBezTo>
                <a:cubicBezTo>
                  <a:pt x="3051448" y="2189717"/>
                  <a:pt x="3048000" y="2197916"/>
                  <a:pt x="3045204" y="2206305"/>
                </a:cubicBezTo>
                <a:cubicBezTo>
                  <a:pt x="3042408" y="2225879"/>
                  <a:pt x="3040066" y="2245524"/>
                  <a:pt x="3036815" y="2265028"/>
                </a:cubicBezTo>
                <a:cubicBezTo>
                  <a:pt x="3034471" y="2279093"/>
                  <a:pt x="3027898" y="2292724"/>
                  <a:pt x="3028426" y="2306973"/>
                </a:cubicBezTo>
                <a:cubicBezTo>
                  <a:pt x="3030712" y="2368704"/>
                  <a:pt x="3038123" y="2430165"/>
                  <a:pt x="3045204" y="2491531"/>
                </a:cubicBezTo>
                <a:cubicBezTo>
                  <a:pt x="3046526" y="2502985"/>
                  <a:pt x="3049051" y="2514490"/>
                  <a:pt x="3053593" y="2525087"/>
                </a:cubicBezTo>
                <a:cubicBezTo>
                  <a:pt x="3057565" y="2534354"/>
                  <a:pt x="3064778" y="2541864"/>
                  <a:pt x="3070371" y="2550253"/>
                </a:cubicBezTo>
                <a:cubicBezTo>
                  <a:pt x="3073167" y="2558642"/>
                  <a:pt x="3075655" y="2567140"/>
                  <a:pt x="3078760" y="2575420"/>
                </a:cubicBezTo>
                <a:cubicBezTo>
                  <a:pt x="3088566" y="2601569"/>
                  <a:pt x="3098451" y="2626657"/>
                  <a:pt x="3112316" y="2650921"/>
                </a:cubicBezTo>
                <a:cubicBezTo>
                  <a:pt x="3117318" y="2659675"/>
                  <a:pt x="3124092" y="2667334"/>
                  <a:pt x="3129094" y="2676088"/>
                </a:cubicBezTo>
                <a:cubicBezTo>
                  <a:pt x="3135299" y="2686946"/>
                  <a:pt x="3139244" y="2699039"/>
                  <a:pt x="3145872" y="2709644"/>
                </a:cubicBezTo>
                <a:cubicBezTo>
                  <a:pt x="3153282" y="2721500"/>
                  <a:pt x="3162912" y="2731823"/>
                  <a:pt x="3171039" y="2743200"/>
                </a:cubicBezTo>
                <a:cubicBezTo>
                  <a:pt x="3176899" y="2751404"/>
                  <a:pt x="3182815" y="2759613"/>
                  <a:pt x="3187817" y="2768367"/>
                </a:cubicBezTo>
                <a:cubicBezTo>
                  <a:pt x="3194022" y="2779225"/>
                  <a:pt x="3196589" y="2792316"/>
                  <a:pt x="3204595" y="2801923"/>
                </a:cubicBezTo>
                <a:cubicBezTo>
                  <a:pt x="3211050" y="2809668"/>
                  <a:pt x="3221373" y="2813108"/>
                  <a:pt x="3229762" y="2818701"/>
                </a:cubicBezTo>
                <a:cubicBezTo>
                  <a:pt x="3240947" y="2835479"/>
                  <a:pt x="3247572" y="2856438"/>
                  <a:pt x="3263318" y="2869035"/>
                </a:cubicBezTo>
                <a:cubicBezTo>
                  <a:pt x="3277300" y="2880220"/>
                  <a:pt x="3291880" y="2890695"/>
                  <a:pt x="3305263" y="2902591"/>
                </a:cubicBezTo>
                <a:cubicBezTo>
                  <a:pt x="3317086" y="2913100"/>
                  <a:pt x="3326809" y="2925852"/>
                  <a:pt x="3338819" y="2936147"/>
                </a:cubicBezTo>
                <a:cubicBezTo>
                  <a:pt x="3346474" y="2942708"/>
                  <a:pt x="3356241" y="2946470"/>
                  <a:pt x="3363986" y="2952925"/>
                </a:cubicBezTo>
                <a:cubicBezTo>
                  <a:pt x="3373100" y="2960520"/>
                  <a:pt x="3379499" y="2971196"/>
                  <a:pt x="3389153" y="2978092"/>
                </a:cubicBezTo>
                <a:cubicBezTo>
                  <a:pt x="3399329" y="2985361"/>
                  <a:pt x="3412533" y="2987601"/>
                  <a:pt x="3422709" y="2994870"/>
                </a:cubicBezTo>
                <a:cubicBezTo>
                  <a:pt x="3470810" y="3029228"/>
                  <a:pt x="3427864" y="3008414"/>
                  <a:pt x="3464654" y="3045204"/>
                </a:cubicBezTo>
                <a:cubicBezTo>
                  <a:pt x="3474541" y="3055091"/>
                  <a:pt x="3487594" y="3061272"/>
                  <a:pt x="3498210" y="3070371"/>
                </a:cubicBezTo>
                <a:cubicBezTo>
                  <a:pt x="3538199" y="3104647"/>
                  <a:pt x="3505735" y="3089657"/>
                  <a:pt x="3548544" y="3103927"/>
                </a:cubicBezTo>
                <a:cubicBezTo>
                  <a:pt x="3556933" y="3112316"/>
                  <a:pt x="3564346" y="3121810"/>
                  <a:pt x="3573711" y="3129094"/>
                </a:cubicBezTo>
                <a:cubicBezTo>
                  <a:pt x="3589628" y="3141474"/>
                  <a:pt x="3624045" y="3162650"/>
                  <a:pt x="3624045" y="3162650"/>
                </a:cubicBezTo>
                <a:cubicBezTo>
                  <a:pt x="3665702" y="3225135"/>
                  <a:pt x="3612163" y="3148391"/>
                  <a:pt x="3665989" y="3212984"/>
                </a:cubicBezTo>
                <a:cubicBezTo>
                  <a:pt x="3724378" y="3283052"/>
                  <a:pt x="3634418" y="3189802"/>
                  <a:pt x="3707934" y="3263318"/>
                </a:cubicBezTo>
                <a:cubicBezTo>
                  <a:pt x="3729020" y="3326576"/>
                  <a:pt x="3698124" y="3251055"/>
                  <a:pt x="3741490" y="3305263"/>
                </a:cubicBezTo>
                <a:cubicBezTo>
                  <a:pt x="3747014" y="3312168"/>
                  <a:pt x="3745924" y="3322521"/>
                  <a:pt x="3749879" y="3330430"/>
                </a:cubicBezTo>
                <a:cubicBezTo>
                  <a:pt x="3754388" y="3339448"/>
                  <a:pt x="3762148" y="3346579"/>
                  <a:pt x="3766657" y="3355597"/>
                </a:cubicBezTo>
                <a:cubicBezTo>
                  <a:pt x="3801389" y="3425061"/>
                  <a:pt x="3743741" y="3333806"/>
                  <a:pt x="3791824" y="3405931"/>
                </a:cubicBezTo>
                <a:cubicBezTo>
                  <a:pt x="3794620" y="3422709"/>
                  <a:pt x="3800608" y="3439260"/>
                  <a:pt x="3800213" y="3456265"/>
                </a:cubicBezTo>
                <a:cubicBezTo>
                  <a:pt x="3799038" y="3506774"/>
                  <a:pt x="3801502" y="3702776"/>
                  <a:pt x="3775046" y="3808602"/>
                </a:cubicBezTo>
                <a:cubicBezTo>
                  <a:pt x="3772901" y="3817181"/>
                  <a:pt x="3769086" y="3825266"/>
                  <a:pt x="3766657" y="3833769"/>
                </a:cubicBezTo>
                <a:cubicBezTo>
                  <a:pt x="3763490" y="3844855"/>
                  <a:pt x="3763424" y="3857013"/>
                  <a:pt x="3758268" y="3867325"/>
                </a:cubicBezTo>
                <a:cubicBezTo>
                  <a:pt x="3749250" y="3885361"/>
                  <a:pt x="3731089" y="3898529"/>
                  <a:pt x="3724712" y="3917659"/>
                </a:cubicBezTo>
                <a:cubicBezTo>
                  <a:pt x="3716405" y="3942579"/>
                  <a:pt x="3711097" y="3973219"/>
                  <a:pt x="3691156" y="3993160"/>
                </a:cubicBezTo>
                <a:cubicBezTo>
                  <a:pt x="3684027" y="4000289"/>
                  <a:pt x="3674378" y="4004345"/>
                  <a:pt x="3665989" y="4009938"/>
                </a:cubicBezTo>
                <a:cubicBezTo>
                  <a:pt x="3663193" y="4018327"/>
                  <a:pt x="3663124" y="4028200"/>
                  <a:pt x="3657600" y="4035105"/>
                </a:cubicBezTo>
                <a:cubicBezTo>
                  <a:pt x="3643581" y="4052629"/>
                  <a:pt x="3625768" y="4052343"/>
                  <a:pt x="3607267" y="4060272"/>
                </a:cubicBezTo>
                <a:cubicBezTo>
                  <a:pt x="3595773" y="4065198"/>
                  <a:pt x="3585322" y="4072406"/>
                  <a:pt x="3573711" y="4077050"/>
                </a:cubicBezTo>
                <a:cubicBezTo>
                  <a:pt x="3557290" y="4083618"/>
                  <a:pt x="3540155" y="4088235"/>
                  <a:pt x="3523377" y="4093828"/>
                </a:cubicBezTo>
                <a:cubicBezTo>
                  <a:pt x="3514988" y="4096624"/>
                  <a:pt x="3506789" y="4100072"/>
                  <a:pt x="3498210" y="4102217"/>
                </a:cubicBezTo>
                <a:cubicBezTo>
                  <a:pt x="3487025" y="4105013"/>
                  <a:pt x="3475740" y="4107439"/>
                  <a:pt x="3464654" y="4110606"/>
                </a:cubicBezTo>
                <a:cubicBezTo>
                  <a:pt x="3380409" y="4134676"/>
                  <a:pt x="3510832" y="4101159"/>
                  <a:pt x="3405931" y="4127384"/>
                </a:cubicBezTo>
                <a:cubicBezTo>
                  <a:pt x="3393667" y="4126683"/>
                  <a:pt x="3151374" y="4138524"/>
                  <a:pt x="3061982" y="4093828"/>
                </a:cubicBezTo>
                <a:lnTo>
                  <a:pt x="3028426" y="4060272"/>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54499" y="188587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(E, 21)</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24), (D, 26), (G, 39)</a:t>
            </a:r>
          </a:p>
          <a:p>
            <a:endParaRPr lang="en-US" dirty="0">
              <a:solidFill>
                <a:schemeClr val="bg1"/>
              </a:solidFill>
            </a:endParaRPr>
          </a:p>
        </p:txBody>
      </p:sp>
    </p:spTree>
    <p:extLst>
      <p:ext uri="{BB962C8B-B14F-4D97-AF65-F5344CB8AC3E}">
        <p14:creationId xmlns:p14="http://schemas.microsoft.com/office/powerpoint/2010/main" val="2872417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0F6FFB-B1E1-4527-B09B-8E3C5AA7BE92}"/>
              </a:ext>
            </a:extLst>
          </p:cNvPr>
          <p:cNvSpPr/>
          <p:nvPr/>
        </p:nvSpPr>
        <p:spPr>
          <a:xfrm>
            <a:off x="1409350" y="1493240"/>
            <a:ext cx="3674873" cy="4236441"/>
          </a:xfrm>
          <a:custGeom>
            <a:avLst/>
            <a:gdLst>
              <a:gd name="connsiteX0" fmla="*/ 3070371 w 3674873"/>
              <a:gd name="connsiteY0" fmla="*/ 4144162 h 4236441"/>
              <a:gd name="connsiteX1" fmla="*/ 3028426 w 3674873"/>
              <a:gd name="connsiteY1" fmla="*/ 4118995 h 4236441"/>
              <a:gd name="connsiteX2" fmla="*/ 2978092 w 3674873"/>
              <a:gd name="connsiteY2" fmla="*/ 4077050 h 4236441"/>
              <a:gd name="connsiteX3" fmla="*/ 2927758 w 3674873"/>
              <a:gd name="connsiteY3" fmla="*/ 4051883 h 4236441"/>
              <a:gd name="connsiteX4" fmla="*/ 2902591 w 3674873"/>
              <a:gd name="connsiteY4" fmla="*/ 4018327 h 4236441"/>
              <a:gd name="connsiteX5" fmla="*/ 2877424 w 3674873"/>
              <a:gd name="connsiteY5" fmla="*/ 4001549 h 4236441"/>
              <a:gd name="connsiteX6" fmla="*/ 2827090 w 3674873"/>
              <a:gd name="connsiteY6" fmla="*/ 3951215 h 4236441"/>
              <a:gd name="connsiteX7" fmla="*/ 2801923 w 3674873"/>
              <a:gd name="connsiteY7" fmla="*/ 3934437 h 4236441"/>
              <a:gd name="connsiteX8" fmla="*/ 2743200 w 3674873"/>
              <a:gd name="connsiteY8" fmla="*/ 3875714 h 4236441"/>
              <a:gd name="connsiteX9" fmla="*/ 2718033 w 3674873"/>
              <a:gd name="connsiteY9" fmla="*/ 3858936 h 4236441"/>
              <a:gd name="connsiteX10" fmla="*/ 2667700 w 3674873"/>
              <a:gd name="connsiteY10" fmla="*/ 3808602 h 4236441"/>
              <a:gd name="connsiteX11" fmla="*/ 2650922 w 3674873"/>
              <a:gd name="connsiteY11" fmla="*/ 3783435 h 4236441"/>
              <a:gd name="connsiteX12" fmla="*/ 2625755 w 3674873"/>
              <a:gd name="connsiteY12" fmla="*/ 3766657 h 4236441"/>
              <a:gd name="connsiteX13" fmla="*/ 2575421 w 3674873"/>
              <a:gd name="connsiteY13" fmla="*/ 3724712 h 4236441"/>
              <a:gd name="connsiteX14" fmla="*/ 2516698 w 3674873"/>
              <a:gd name="connsiteY14" fmla="*/ 3657600 h 4236441"/>
              <a:gd name="connsiteX15" fmla="*/ 2474753 w 3674873"/>
              <a:gd name="connsiteY15" fmla="*/ 3607266 h 4236441"/>
              <a:gd name="connsiteX16" fmla="*/ 2424419 w 3674873"/>
              <a:gd name="connsiteY16" fmla="*/ 3573710 h 4236441"/>
              <a:gd name="connsiteX17" fmla="*/ 2407641 w 3674873"/>
              <a:gd name="connsiteY17" fmla="*/ 3548543 h 4236441"/>
              <a:gd name="connsiteX18" fmla="*/ 2357307 w 3674873"/>
              <a:gd name="connsiteY18" fmla="*/ 3531766 h 4236441"/>
              <a:gd name="connsiteX19" fmla="*/ 2306973 w 3674873"/>
              <a:gd name="connsiteY19" fmla="*/ 3498210 h 4236441"/>
              <a:gd name="connsiteX20" fmla="*/ 2256639 w 3674873"/>
              <a:gd name="connsiteY20" fmla="*/ 3481432 h 4236441"/>
              <a:gd name="connsiteX21" fmla="*/ 2197916 w 3674873"/>
              <a:gd name="connsiteY21" fmla="*/ 3464654 h 4236441"/>
              <a:gd name="connsiteX22" fmla="*/ 1870745 w 3674873"/>
              <a:gd name="connsiteY22" fmla="*/ 3447876 h 4236441"/>
              <a:gd name="connsiteX23" fmla="*/ 1107347 w 3674873"/>
              <a:gd name="connsiteY23" fmla="*/ 3439487 h 4236441"/>
              <a:gd name="connsiteX24" fmla="*/ 855678 w 3674873"/>
              <a:gd name="connsiteY24" fmla="*/ 3422709 h 4236441"/>
              <a:gd name="connsiteX25" fmla="*/ 729843 w 3674873"/>
              <a:gd name="connsiteY25" fmla="*/ 3414320 h 4236441"/>
              <a:gd name="connsiteX26" fmla="*/ 671120 w 3674873"/>
              <a:gd name="connsiteY26" fmla="*/ 3405931 h 4236441"/>
              <a:gd name="connsiteX27" fmla="*/ 453006 w 3674873"/>
              <a:gd name="connsiteY27" fmla="*/ 3380764 h 4236441"/>
              <a:gd name="connsiteX28" fmla="*/ 411061 w 3674873"/>
              <a:gd name="connsiteY28" fmla="*/ 3372375 h 4236441"/>
              <a:gd name="connsiteX29" fmla="*/ 285226 w 3674873"/>
              <a:gd name="connsiteY29" fmla="*/ 3347208 h 4236441"/>
              <a:gd name="connsiteX30" fmla="*/ 167780 w 3674873"/>
              <a:gd name="connsiteY30" fmla="*/ 3322041 h 4236441"/>
              <a:gd name="connsiteX31" fmla="*/ 142613 w 3674873"/>
              <a:gd name="connsiteY31" fmla="*/ 3313652 h 4236441"/>
              <a:gd name="connsiteX32" fmla="*/ 117446 w 3674873"/>
              <a:gd name="connsiteY32" fmla="*/ 3296874 h 4236441"/>
              <a:gd name="connsiteX33" fmla="*/ 100668 w 3674873"/>
              <a:gd name="connsiteY33" fmla="*/ 3271707 h 4236441"/>
              <a:gd name="connsiteX34" fmla="*/ 75501 w 3674873"/>
              <a:gd name="connsiteY34" fmla="*/ 3246540 h 4236441"/>
              <a:gd name="connsiteX35" fmla="*/ 67112 w 3674873"/>
              <a:gd name="connsiteY35" fmla="*/ 3221373 h 4236441"/>
              <a:gd name="connsiteX36" fmla="*/ 50334 w 3674873"/>
              <a:gd name="connsiteY36" fmla="*/ 3196206 h 4236441"/>
              <a:gd name="connsiteX37" fmla="*/ 33556 w 3674873"/>
              <a:gd name="connsiteY37" fmla="*/ 3137483 h 4236441"/>
              <a:gd name="connsiteX38" fmla="*/ 16778 w 3674873"/>
              <a:gd name="connsiteY38" fmla="*/ 3061982 h 4236441"/>
              <a:gd name="connsiteX39" fmla="*/ 8389 w 3674873"/>
              <a:gd name="connsiteY39" fmla="*/ 3036815 h 4236441"/>
              <a:gd name="connsiteX40" fmla="*/ 0 w 3674873"/>
              <a:gd name="connsiteY40" fmla="*/ 2994870 h 4236441"/>
              <a:gd name="connsiteX41" fmla="*/ 16778 w 3674873"/>
              <a:gd name="connsiteY41" fmla="*/ 2835479 h 4236441"/>
              <a:gd name="connsiteX42" fmla="*/ 33556 w 3674873"/>
              <a:gd name="connsiteY42" fmla="*/ 2785145 h 4236441"/>
              <a:gd name="connsiteX43" fmla="*/ 58723 w 3674873"/>
              <a:gd name="connsiteY43" fmla="*/ 2759978 h 4236441"/>
              <a:gd name="connsiteX44" fmla="*/ 67112 w 3674873"/>
              <a:gd name="connsiteY44" fmla="*/ 2734811 h 4236441"/>
              <a:gd name="connsiteX45" fmla="*/ 117446 w 3674873"/>
              <a:gd name="connsiteY45" fmla="*/ 2709644 h 4236441"/>
              <a:gd name="connsiteX46" fmla="*/ 142613 w 3674873"/>
              <a:gd name="connsiteY46" fmla="*/ 2692866 h 4236441"/>
              <a:gd name="connsiteX47" fmla="*/ 192947 w 3674873"/>
              <a:gd name="connsiteY47" fmla="*/ 2676088 h 4236441"/>
              <a:gd name="connsiteX48" fmla="*/ 218114 w 3674873"/>
              <a:gd name="connsiteY48" fmla="*/ 2667699 h 4236441"/>
              <a:gd name="connsiteX49" fmla="*/ 243281 w 3674873"/>
              <a:gd name="connsiteY49" fmla="*/ 2659310 h 4236441"/>
              <a:gd name="connsiteX50" fmla="*/ 343949 w 3674873"/>
              <a:gd name="connsiteY50" fmla="*/ 2650921 h 4236441"/>
              <a:gd name="connsiteX51" fmla="*/ 973123 w 3674873"/>
              <a:gd name="connsiteY51" fmla="*/ 2634143 h 4236441"/>
              <a:gd name="connsiteX52" fmla="*/ 1719744 w 3674873"/>
              <a:gd name="connsiteY52" fmla="*/ 2625754 h 4236441"/>
              <a:gd name="connsiteX53" fmla="*/ 1812022 w 3674873"/>
              <a:gd name="connsiteY53" fmla="*/ 2617366 h 4236441"/>
              <a:gd name="connsiteX54" fmla="*/ 1988191 w 3674873"/>
              <a:gd name="connsiteY54" fmla="*/ 2608977 h 4236441"/>
              <a:gd name="connsiteX55" fmla="*/ 2013358 w 3674873"/>
              <a:gd name="connsiteY55" fmla="*/ 2600588 h 4236441"/>
              <a:gd name="connsiteX56" fmla="*/ 2046914 w 3674873"/>
              <a:gd name="connsiteY56" fmla="*/ 2592199 h 4236441"/>
              <a:gd name="connsiteX57" fmla="*/ 2122415 w 3674873"/>
              <a:gd name="connsiteY57" fmla="*/ 2575421 h 4236441"/>
              <a:gd name="connsiteX58" fmla="*/ 2172749 w 3674873"/>
              <a:gd name="connsiteY58" fmla="*/ 2541865 h 4236441"/>
              <a:gd name="connsiteX59" fmla="*/ 2189527 w 3674873"/>
              <a:gd name="connsiteY59" fmla="*/ 2491531 h 4236441"/>
              <a:gd name="connsiteX60" fmla="*/ 2206305 w 3674873"/>
              <a:gd name="connsiteY60" fmla="*/ 2374085 h 4236441"/>
              <a:gd name="connsiteX61" fmla="*/ 2223083 w 3674873"/>
              <a:gd name="connsiteY61" fmla="*/ 2323751 h 4236441"/>
              <a:gd name="connsiteX62" fmla="*/ 2231472 w 3674873"/>
              <a:gd name="connsiteY62" fmla="*/ 2298584 h 4236441"/>
              <a:gd name="connsiteX63" fmla="*/ 2248250 w 3674873"/>
              <a:gd name="connsiteY63" fmla="*/ 2231472 h 4236441"/>
              <a:gd name="connsiteX64" fmla="*/ 2265028 w 3674873"/>
              <a:gd name="connsiteY64" fmla="*/ 2181138 h 4236441"/>
              <a:gd name="connsiteX65" fmla="*/ 2290195 w 3674873"/>
              <a:gd name="connsiteY65" fmla="*/ 2088859 h 4236441"/>
              <a:gd name="connsiteX66" fmla="*/ 2323751 w 3674873"/>
              <a:gd name="connsiteY66" fmla="*/ 2013358 h 4236441"/>
              <a:gd name="connsiteX67" fmla="*/ 2332140 w 3674873"/>
              <a:gd name="connsiteY67" fmla="*/ 1988191 h 4236441"/>
              <a:gd name="connsiteX68" fmla="*/ 2348918 w 3674873"/>
              <a:gd name="connsiteY68" fmla="*/ 1921079 h 4236441"/>
              <a:gd name="connsiteX69" fmla="*/ 2357307 w 3674873"/>
              <a:gd name="connsiteY69" fmla="*/ 1895912 h 4236441"/>
              <a:gd name="connsiteX70" fmla="*/ 2374085 w 3674873"/>
              <a:gd name="connsiteY70" fmla="*/ 1870745 h 4236441"/>
              <a:gd name="connsiteX71" fmla="*/ 2390863 w 3674873"/>
              <a:gd name="connsiteY71" fmla="*/ 1820411 h 4236441"/>
              <a:gd name="connsiteX72" fmla="*/ 2399252 w 3674873"/>
              <a:gd name="connsiteY72" fmla="*/ 1795244 h 4236441"/>
              <a:gd name="connsiteX73" fmla="*/ 2424419 w 3674873"/>
              <a:gd name="connsiteY73" fmla="*/ 1761688 h 4236441"/>
              <a:gd name="connsiteX74" fmla="*/ 2449586 w 3674873"/>
              <a:gd name="connsiteY74" fmla="*/ 1736521 h 4236441"/>
              <a:gd name="connsiteX75" fmla="*/ 2474753 w 3674873"/>
              <a:gd name="connsiteY75" fmla="*/ 1677799 h 4236441"/>
              <a:gd name="connsiteX76" fmla="*/ 2491531 w 3674873"/>
              <a:gd name="connsiteY76" fmla="*/ 1652632 h 4236441"/>
              <a:gd name="connsiteX77" fmla="*/ 2508309 w 3674873"/>
              <a:gd name="connsiteY77" fmla="*/ 1602298 h 4236441"/>
              <a:gd name="connsiteX78" fmla="*/ 2516698 w 3674873"/>
              <a:gd name="connsiteY78" fmla="*/ 1577131 h 4236441"/>
              <a:gd name="connsiteX79" fmla="*/ 2533476 w 3674873"/>
              <a:gd name="connsiteY79" fmla="*/ 1551964 h 4236441"/>
              <a:gd name="connsiteX80" fmla="*/ 2550254 w 3674873"/>
              <a:gd name="connsiteY80" fmla="*/ 1501630 h 4236441"/>
              <a:gd name="connsiteX81" fmla="*/ 2558643 w 3674873"/>
              <a:gd name="connsiteY81" fmla="*/ 1468074 h 4236441"/>
              <a:gd name="connsiteX82" fmla="*/ 2575421 w 3674873"/>
              <a:gd name="connsiteY82" fmla="*/ 1442907 h 4236441"/>
              <a:gd name="connsiteX83" fmla="*/ 2592199 w 3674873"/>
              <a:gd name="connsiteY83" fmla="*/ 1392573 h 4236441"/>
              <a:gd name="connsiteX84" fmla="*/ 2600588 w 3674873"/>
              <a:gd name="connsiteY84" fmla="*/ 1367406 h 4236441"/>
              <a:gd name="connsiteX85" fmla="*/ 2625755 w 3674873"/>
              <a:gd name="connsiteY85" fmla="*/ 1317072 h 4236441"/>
              <a:gd name="connsiteX86" fmla="*/ 2642533 w 3674873"/>
              <a:gd name="connsiteY86" fmla="*/ 1291905 h 4236441"/>
              <a:gd name="connsiteX87" fmla="*/ 2676089 w 3674873"/>
              <a:gd name="connsiteY87" fmla="*/ 1216404 h 4236441"/>
              <a:gd name="connsiteX88" fmla="*/ 2692867 w 3674873"/>
              <a:gd name="connsiteY88" fmla="*/ 1157681 h 4236441"/>
              <a:gd name="connsiteX89" fmla="*/ 2709644 w 3674873"/>
              <a:gd name="connsiteY89" fmla="*/ 1132514 h 4236441"/>
              <a:gd name="connsiteX90" fmla="*/ 2726422 w 3674873"/>
              <a:gd name="connsiteY90" fmla="*/ 1082180 h 4236441"/>
              <a:gd name="connsiteX91" fmla="*/ 2743200 w 3674873"/>
              <a:gd name="connsiteY91" fmla="*/ 1031846 h 4236441"/>
              <a:gd name="connsiteX92" fmla="*/ 2751589 w 3674873"/>
              <a:gd name="connsiteY92" fmla="*/ 1006679 h 4236441"/>
              <a:gd name="connsiteX93" fmla="*/ 2768367 w 3674873"/>
              <a:gd name="connsiteY93" fmla="*/ 981512 h 4236441"/>
              <a:gd name="connsiteX94" fmla="*/ 2776756 w 3674873"/>
              <a:gd name="connsiteY94" fmla="*/ 947956 h 4236441"/>
              <a:gd name="connsiteX95" fmla="*/ 2793534 w 3674873"/>
              <a:gd name="connsiteY95" fmla="*/ 897622 h 4236441"/>
              <a:gd name="connsiteX96" fmla="*/ 2751589 w 3674873"/>
              <a:gd name="connsiteY96" fmla="*/ 847288 h 4236441"/>
              <a:gd name="connsiteX97" fmla="*/ 2692867 w 3674873"/>
              <a:gd name="connsiteY97" fmla="*/ 830510 h 4236441"/>
              <a:gd name="connsiteX98" fmla="*/ 2592199 w 3674873"/>
              <a:gd name="connsiteY98" fmla="*/ 805343 h 4236441"/>
              <a:gd name="connsiteX99" fmla="*/ 2567032 w 3674873"/>
              <a:gd name="connsiteY99" fmla="*/ 796954 h 4236441"/>
              <a:gd name="connsiteX100" fmla="*/ 2483142 w 3674873"/>
              <a:gd name="connsiteY100" fmla="*/ 788566 h 4236441"/>
              <a:gd name="connsiteX101" fmla="*/ 2365696 w 3674873"/>
              <a:gd name="connsiteY101" fmla="*/ 780177 h 4236441"/>
              <a:gd name="connsiteX102" fmla="*/ 2290195 w 3674873"/>
              <a:gd name="connsiteY102" fmla="*/ 771788 h 4236441"/>
              <a:gd name="connsiteX103" fmla="*/ 1258349 w 3674873"/>
              <a:gd name="connsiteY103" fmla="*/ 771788 h 4236441"/>
              <a:gd name="connsiteX104" fmla="*/ 1233182 w 3674873"/>
              <a:gd name="connsiteY104" fmla="*/ 763399 h 4236441"/>
              <a:gd name="connsiteX105" fmla="*/ 1191237 w 3674873"/>
              <a:gd name="connsiteY105" fmla="*/ 729843 h 4236441"/>
              <a:gd name="connsiteX106" fmla="*/ 1149292 w 3674873"/>
              <a:gd name="connsiteY106" fmla="*/ 696287 h 4236441"/>
              <a:gd name="connsiteX107" fmla="*/ 1115736 w 3674873"/>
              <a:gd name="connsiteY107" fmla="*/ 654342 h 4236441"/>
              <a:gd name="connsiteX108" fmla="*/ 1107347 w 3674873"/>
              <a:gd name="connsiteY108" fmla="*/ 629175 h 4236441"/>
              <a:gd name="connsiteX109" fmla="*/ 1090569 w 3674873"/>
              <a:gd name="connsiteY109" fmla="*/ 604008 h 4236441"/>
              <a:gd name="connsiteX110" fmla="*/ 1082180 w 3674873"/>
              <a:gd name="connsiteY110" fmla="*/ 578841 h 4236441"/>
              <a:gd name="connsiteX111" fmla="*/ 1065402 w 3674873"/>
              <a:gd name="connsiteY111" fmla="*/ 553674 h 4236441"/>
              <a:gd name="connsiteX112" fmla="*/ 1031846 w 3674873"/>
              <a:gd name="connsiteY112" fmla="*/ 436228 h 4236441"/>
              <a:gd name="connsiteX113" fmla="*/ 1023457 w 3674873"/>
              <a:gd name="connsiteY113" fmla="*/ 411061 h 4236441"/>
              <a:gd name="connsiteX114" fmla="*/ 1040235 w 3674873"/>
              <a:gd name="connsiteY114" fmla="*/ 234892 h 4236441"/>
              <a:gd name="connsiteX115" fmla="*/ 1098958 w 3674873"/>
              <a:gd name="connsiteY115" fmla="*/ 159391 h 4236441"/>
              <a:gd name="connsiteX116" fmla="*/ 1124125 w 3674873"/>
              <a:gd name="connsiteY116" fmla="*/ 142613 h 4236441"/>
              <a:gd name="connsiteX117" fmla="*/ 1149292 w 3674873"/>
              <a:gd name="connsiteY117" fmla="*/ 117446 h 4236441"/>
              <a:gd name="connsiteX118" fmla="*/ 1241571 w 3674873"/>
              <a:gd name="connsiteY118" fmla="*/ 75501 h 4236441"/>
              <a:gd name="connsiteX119" fmla="*/ 1275127 w 3674873"/>
              <a:gd name="connsiteY119" fmla="*/ 67112 h 4236441"/>
              <a:gd name="connsiteX120" fmla="*/ 1367406 w 3674873"/>
              <a:gd name="connsiteY120" fmla="*/ 41945 h 4236441"/>
              <a:gd name="connsiteX121" fmla="*/ 1635854 w 3674873"/>
              <a:gd name="connsiteY121" fmla="*/ 25167 h 4236441"/>
              <a:gd name="connsiteX122" fmla="*/ 1728133 w 3674873"/>
              <a:gd name="connsiteY122" fmla="*/ 16778 h 4236441"/>
              <a:gd name="connsiteX123" fmla="*/ 2340529 w 3674873"/>
              <a:gd name="connsiteY123" fmla="*/ 0 h 4236441"/>
              <a:gd name="connsiteX124" fmla="*/ 3103927 w 3674873"/>
              <a:gd name="connsiteY124" fmla="*/ 25167 h 4236441"/>
              <a:gd name="connsiteX125" fmla="*/ 3154261 w 3674873"/>
              <a:gd name="connsiteY125" fmla="*/ 33556 h 4236441"/>
              <a:gd name="connsiteX126" fmla="*/ 3204595 w 3674873"/>
              <a:gd name="connsiteY126" fmla="*/ 58723 h 4236441"/>
              <a:gd name="connsiteX127" fmla="*/ 3254929 w 3674873"/>
              <a:gd name="connsiteY127" fmla="*/ 83890 h 4236441"/>
              <a:gd name="connsiteX128" fmla="*/ 3288485 w 3674873"/>
              <a:gd name="connsiteY128" fmla="*/ 100668 h 4236441"/>
              <a:gd name="connsiteX129" fmla="*/ 3313652 w 3674873"/>
              <a:gd name="connsiteY129" fmla="*/ 117446 h 4236441"/>
              <a:gd name="connsiteX130" fmla="*/ 3338819 w 3674873"/>
              <a:gd name="connsiteY130" fmla="*/ 125835 h 4236441"/>
              <a:gd name="connsiteX131" fmla="*/ 3389153 w 3674873"/>
              <a:gd name="connsiteY131" fmla="*/ 167780 h 4236441"/>
              <a:gd name="connsiteX132" fmla="*/ 3473043 w 3674873"/>
              <a:gd name="connsiteY132" fmla="*/ 234892 h 4236441"/>
              <a:gd name="connsiteX133" fmla="*/ 3506599 w 3674873"/>
              <a:gd name="connsiteY133" fmla="*/ 293615 h 4236441"/>
              <a:gd name="connsiteX134" fmla="*/ 3514988 w 3674873"/>
              <a:gd name="connsiteY134" fmla="*/ 318782 h 4236441"/>
              <a:gd name="connsiteX135" fmla="*/ 3531766 w 3674873"/>
              <a:gd name="connsiteY135" fmla="*/ 343949 h 4236441"/>
              <a:gd name="connsiteX136" fmla="*/ 3548544 w 3674873"/>
              <a:gd name="connsiteY136" fmla="*/ 394283 h 4236441"/>
              <a:gd name="connsiteX137" fmla="*/ 3556933 w 3674873"/>
              <a:gd name="connsiteY137" fmla="*/ 419450 h 4236441"/>
              <a:gd name="connsiteX138" fmla="*/ 3565322 w 3674873"/>
              <a:gd name="connsiteY138" fmla="*/ 444617 h 4236441"/>
              <a:gd name="connsiteX139" fmla="*/ 3582100 w 3674873"/>
              <a:gd name="connsiteY139" fmla="*/ 503340 h 4236441"/>
              <a:gd name="connsiteX140" fmla="*/ 3565322 w 3674873"/>
              <a:gd name="connsiteY140" fmla="*/ 880844 h 4236441"/>
              <a:gd name="connsiteX141" fmla="*/ 3556933 w 3674873"/>
              <a:gd name="connsiteY141" fmla="*/ 914400 h 4236441"/>
              <a:gd name="connsiteX142" fmla="*/ 3548544 w 3674873"/>
              <a:gd name="connsiteY142" fmla="*/ 956345 h 4236441"/>
              <a:gd name="connsiteX143" fmla="*/ 3514988 w 3674873"/>
              <a:gd name="connsiteY143" fmla="*/ 1040235 h 4236441"/>
              <a:gd name="connsiteX144" fmla="*/ 3506599 w 3674873"/>
              <a:gd name="connsiteY144" fmla="*/ 1065402 h 4236441"/>
              <a:gd name="connsiteX145" fmla="*/ 3498210 w 3674873"/>
              <a:gd name="connsiteY145" fmla="*/ 1098958 h 4236441"/>
              <a:gd name="connsiteX146" fmla="*/ 3473043 w 3674873"/>
              <a:gd name="connsiteY146" fmla="*/ 1115736 h 4236441"/>
              <a:gd name="connsiteX147" fmla="*/ 3464654 w 3674873"/>
              <a:gd name="connsiteY147" fmla="*/ 1149292 h 4236441"/>
              <a:gd name="connsiteX148" fmla="*/ 3447876 w 3674873"/>
              <a:gd name="connsiteY148" fmla="*/ 1174459 h 4236441"/>
              <a:gd name="connsiteX149" fmla="*/ 3405931 w 3674873"/>
              <a:gd name="connsiteY149" fmla="*/ 1233182 h 4236441"/>
              <a:gd name="connsiteX150" fmla="*/ 3397542 w 3674873"/>
              <a:gd name="connsiteY150" fmla="*/ 1266738 h 4236441"/>
              <a:gd name="connsiteX151" fmla="*/ 3372375 w 3674873"/>
              <a:gd name="connsiteY151" fmla="*/ 1300294 h 4236441"/>
              <a:gd name="connsiteX152" fmla="*/ 3355597 w 3674873"/>
              <a:gd name="connsiteY152" fmla="*/ 1325461 h 4236441"/>
              <a:gd name="connsiteX153" fmla="*/ 3338819 w 3674873"/>
              <a:gd name="connsiteY153" fmla="*/ 1359017 h 4236441"/>
              <a:gd name="connsiteX154" fmla="*/ 3313652 w 3674873"/>
              <a:gd name="connsiteY154" fmla="*/ 1384184 h 4236441"/>
              <a:gd name="connsiteX155" fmla="*/ 3296874 w 3674873"/>
              <a:gd name="connsiteY155" fmla="*/ 1417740 h 4236441"/>
              <a:gd name="connsiteX156" fmla="*/ 3263318 w 3674873"/>
              <a:gd name="connsiteY156" fmla="*/ 1468074 h 4236441"/>
              <a:gd name="connsiteX157" fmla="*/ 3229762 w 3674873"/>
              <a:gd name="connsiteY157" fmla="*/ 1510019 h 4236441"/>
              <a:gd name="connsiteX158" fmla="*/ 3212984 w 3674873"/>
              <a:gd name="connsiteY158" fmla="*/ 1543575 h 4236441"/>
              <a:gd name="connsiteX159" fmla="*/ 3179428 w 3674873"/>
              <a:gd name="connsiteY159" fmla="*/ 1593909 h 4236441"/>
              <a:gd name="connsiteX160" fmla="*/ 3162650 w 3674873"/>
              <a:gd name="connsiteY160" fmla="*/ 1627465 h 4236441"/>
              <a:gd name="connsiteX161" fmla="*/ 3154261 w 3674873"/>
              <a:gd name="connsiteY161" fmla="*/ 1661021 h 4236441"/>
              <a:gd name="connsiteX162" fmla="*/ 3129094 w 3674873"/>
              <a:gd name="connsiteY162" fmla="*/ 1694577 h 4236441"/>
              <a:gd name="connsiteX163" fmla="*/ 3103927 w 3674873"/>
              <a:gd name="connsiteY163" fmla="*/ 1753299 h 4236441"/>
              <a:gd name="connsiteX164" fmla="*/ 3087149 w 3674873"/>
              <a:gd name="connsiteY164" fmla="*/ 1778466 h 4236441"/>
              <a:gd name="connsiteX165" fmla="*/ 3061982 w 3674873"/>
              <a:gd name="connsiteY165" fmla="*/ 1828800 h 4236441"/>
              <a:gd name="connsiteX166" fmla="*/ 3053593 w 3674873"/>
              <a:gd name="connsiteY166" fmla="*/ 1862356 h 4236441"/>
              <a:gd name="connsiteX167" fmla="*/ 3028426 w 3674873"/>
              <a:gd name="connsiteY167" fmla="*/ 1929468 h 4236441"/>
              <a:gd name="connsiteX168" fmla="*/ 3011648 w 3674873"/>
              <a:gd name="connsiteY168" fmla="*/ 1963024 h 4236441"/>
              <a:gd name="connsiteX169" fmla="*/ 2994870 w 3674873"/>
              <a:gd name="connsiteY169" fmla="*/ 2046914 h 4236441"/>
              <a:gd name="connsiteX170" fmla="*/ 2978092 w 3674873"/>
              <a:gd name="connsiteY170" fmla="*/ 2097248 h 4236441"/>
              <a:gd name="connsiteX171" fmla="*/ 2969703 w 3674873"/>
              <a:gd name="connsiteY171" fmla="*/ 2122415 h 4236441"/>
              <a:gd name="connsiteX172" fmla="*/ 2961314 w 3674873"/>
              <a:gd name="connsiteY172" fmla="*/ 2248250 h 4236441"/>
              <a:gd name="connsiteX173" fmla="*/ 2986481 w 3674873"/>
              <a:gd name="connsiteY173" fmla="*/ 2508309 h 4236441"/>
              <a:gd name="connsiteX174" fmla="*/ 2994870 w 3674873"/>
              <a:gd name="connsiteY174" fmla="*/ 2533476 h 4236441"/>
              <a:gd name="connsiteX175" fmla="*/ 3003259 w 3674873"/>
              <a:gd name="connsiteY175" fmla="*/ 2575421 h 4236441"/>
              <a:gd name="connsiteX176" fmla="*/ 3011648 w 3674873"/>
              <a:gd name="connsiteY176" fmla="*/ 2608977 h 4236441"/>
              <a:gd name="connsiteX177" fmla="*/ 3036815 w 3674873"/>
              <a:gd name="connsiteY177" fmla="*/ 2676088 h 4236441"/>
              <a:gd name="connsiteX178" fmla="*/ 3053593 w 3674873"/>
              <a:gd name="connsiteY178" fmla="*/ 2709644 h 4236441"/>
              <a:gd name="connsiteX179" fmla="*/ 3078760 w 3674873"/>
              <a:gd name="connsiteY179" fmla="*/ 2743200 h 4236441"/>
              <a:gd name="connsiteX180" fmla="*/ 3103927 w 3674873"/>
              <a:gd name="connsiteY180" fmla="*/ 2801923 h 4236441"/>
              <a:gd name="connsiteX181" fmla="*/ 3120705 w 3674873"/>
              <a:gd name="connsiteY181" fmla="*/ 2827090 h 4236441"/>
              <a:gd name="connsiteX182" fmla="*/ 3129094 w 3674873"/>
              <a:gd name="connsiteY182" fmla="*/ 2852257 h 4236441"/>
              <a:gd name="connsiteX183" fmla="*/ 3154261 w 3674873"/>
              <a:gd name="connsiteY183" fmla="*/ 2877424 h 4236441"/>
              <a:gd name="connsiteX184" fmla="*/ 3179428 w 3674873"/>
              <a:gd name="connsiteY184" fmla="*/ 2936147 h 4236441"/>
              <a:gd name="connsiteX185" fmla="*/ 3229762 w 3674873"/>
              <a:gd name="connsiteY185" fmla="*/ 2994870 h 4236441"/>
              <a:gd name="connsiteX186" fmla="*/ 3263318 w 3674873"/>
              <a:gd name="connsiteY186" fmla="*/ 3053593 h 4236441"/>
              <a:gd name="connsiteX187" fmla="*/ 3288485 w 3674873"/>
              <a:gd name="connsiteY187" fmla="*/ 3095538 h 4236441"/>
              <a:gd name="connsiteX188" fmla="*/ 3313652 w 3674873"/>
              <a:gd name="connsiteY188" fmla="*/ 3129094 h 4236441"/>
              <a:gd name="connsiteX189" fmla="*/ 3347208 w 3674873"/>
              <a:gd name="connsiteY189" fmla="*/ 3179428 h 4236441"/>
              <a:gd name="connsiteX190" fmla="*/ 3414320 w 3674873"/>
              <a:gd name="connsiteY190" fmla="*/ 3280096 h 4236441"/>
              <a:gd name="connsiteX191" fmla="*/ 3447876 w 3674873"/>
              <a:gd name="connsiteY191" fmla="*/ 3330430 h 4236441"/>
              <a:gd name="connsiteX192" fmla="*/ 3464654 w 3674873"/>
              <a:gd name="connsiteY192" fmla="*/ 3355597 h 4236441"/>
              <a:gd name="connsiteX193" fmla="*/ 3489821 w 3674873"/>
              <a:gd name="connsiteY193" fmla="*/ 3405931 h 4236441"/>
              <a:gd name="connsiteX194" fmla="*/ 3506599 w 3674873"/>
              <a:gd name="connsiteY194" fmla="*/ 3439487 h 4236441"/>
              <a:gd name="connsiteX195" fmla="*/ 3540155 w 3674873"/>
              <a:gd name="connsiteY195" fmla="*/ 3489821 h 4236441"/>
              <a:gd name="connsiteX196" fmla="*/ 3556933 w 3674873"/>
              <a:gd name="connsiteY196" fmla="*/ 3523377 h 4236441"/>
              <a:gd name="connsiteX197" fmla="*/ 3590489 w 3674873"/>
              <a:gd name="connsiteY197" fmla="*/ 3573710 h 4236441"/>
              <a:gd name="connsiteX198" fmla="*/ 3598878 w 3674873"/>
              <a:gd name="connsiteY198" fmla="*/ 3598877 h 4236441"/>
              <a:gd name="connsiteX199" fmla="*/ 3607267 w 3674873"/>
              <a:gd name="connsiteY199" fmla="*/ 3632433 h 4236441"/>
              <a:gd name="connsiteX200" fmla="*/ 3624044 w 3674873"/>
              <a:gd name="connsiteY200" fmla="*/ 3657600 h 4236441"/>
              <a:gd name="connsiteX201" fmla="*/ 3640822 w 3674873"/>
              <a:gd name="connsiteY201" fmla="*/ 3724712 h 4236441"/>
              <a:gd name="connsiteX202" fmla="*/ 3649211 w 3674873"/>
              <a:gd name="connsiteY202" fmla="*/ 3758268 h 4236441"/>
              <a:gd name="connsiteX203" fmla="*/ 3665989 w 3674873"/>
              <a:gd name="connsiteY203" fmla="*/ 3783435 h 4236441"/>
              <a:gd name="connsiteX204" fmla="*/ 3657600 w 3674873"/>
              <a:gd name="connsiteY204" fmla="*/ 4001549 h 4236441"/>
              <a:gd name="connsiteX205" fmla="*/ 3649211 w 3674873"/>
              <a:gd name="connsiteY205" fmla="*/ 4026716 h 4236441"/>
              <a:gd name="connsiteX206" fmla="*/ 3640822 w 3674873"/>
              <a:gd name="connsiteY206" fmla="*/ 4060272 h 4236441"/>
              <a:gd name="connsiteX207" fmla="*/ 3615656 w 3674873"/>
              <a:gd name="connsiteY207" fmla="*/ 4077050 h 4236441"/>
              <a:gd name="connsiteX208" fmla="*/ 3590489 w 3674873"/>
              <a:gd name="connsiteY208" fmla="*/ 4102217 h 4236441"/>
              <a:gd name="connsiteX209" fmla="*/ 3565322 w 3674873"/>
              <a:gd name="connsiteY209" fmla="*/ 4118995 h 4236441"/>
              <a:gd name="connsiteX210" fmla="*/ 3540155 w 3674873"/>
              <a:gd name="connsiteY210" fmla="*/ 4144162 h 4236441"/>
              <a:gd name="connsiteX211" fmla="*/ 3456265 w 3674873"/>
              <a:gd name="connsiteY211" fmla="*/ 4177718 h 4236441"/>
              <a:gd name="connsiteX212" fmla="*/ 3355597 w 3674873"/>
              <a:gd name="connsiteY212" fmla="*/ 4211274 h 4236441"/>
              <a:gd name="connsiteX213" fmla="*/ 3330430 w 3674873"/>
              <a:gd name="connsiteY213" fmla="*/ 4219663 h 4236441"/>
              <a:gd name="connsiteX214" fmla="*/ 3305263 w 3674873"/>
              <a:gd name="connsiteY214" fmla="*/ 4228052 h 4236441"/>
              <a:gd name="connsiteX215" fmla="*/ 3263318 w 3674873"/>
              <a:gd name="connsiteY215" fmla="*/ 4236441 h 4236441"/>
              <a:gd name="connsiteX216" fmla="*/ 3112316 w 3674873"/>
              <a:gd name="connsiteY216" fmla="*/ 4219663 h 4236441"/>
              <a:gd name="connsiteX217" fmla="*/ 3087149 w 3674873"/>
              <a:gd name="connsiteY217" fmla="*/ 4211274 h 4236441"/>
              <a:gd name="connsiteX218" fmla="*/ 3070371 w 3674873"/>
              <a:gd name="connsiteY218" fmla="*/ 4144162 h 423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674873" h="4236441">
                <a:moveTo>
                  <a:pt x="3070371" y="4144162"/>
                </a:moveTo>
                <a:cubicBezTo>
                  <a:pt x="3060584" y="4128782"/>
                  <a:pt x="3041470" y="4128778"/>
                  <a:pt x="3028426" y="4118995"/>
                </a:cubicBezTo>
                <a:cubicBezTo>
                  <a:pt x="2991320" y="4091165"/>
                  <a:pt x="3017218" y="4096613"/>
                  <a:pt x="2978092" y="4077050"/>
                </a:cubicBezTo>
                <a:cubicBezTo>
                  <a:pt x="2950800" y="4063404"/>
                  <a:pt x="2951800" y="4075925"/>
                  <a:pt x="2927758" y="4051883"/>
                </a:cubicBezTo>
                <a:cubicBezTo>
                  <a:pt x="2917871" y="4041996"/>
                  <a:pt x="2912478" y="4028214"/>
                  <a:pt x="2902591" y="4018327"/>
                </a:cubicBezTo>
                <a:cubicBezTo>
                  <a:pt x="2895462" y="4011198"/>
                  <a:pt x="2884960" y="4008247"/>
                  <a:pt x="2877424" y="4001549"/>
                </a:cubicBezTo>
                <a:cubicBezTo>
                  <a:pt x="2859690" y="3985785"/>
                  <a:pt x="2846833" y="3964377"/>
                  <a:pt x="2827090" y="3951215"/>
                </a:cubicBezTo>
                <a:cubicBezTo>
                  <a:pt x="2818701" y="3945622"/>
                  <a:pt x="2809417" y="3941182"/>
                  <a:pt x="2801923" y="3934437"/>
                </a:cubicBezTo>
                <a:cubicBezTo>
                  <a:pt x="2781347" y="3915919"/>
                  <a:pt x="2766233" y="3891069"/>
                  <a:pt x="2743200" y="3875714"/>
                </a:cubicBezTo>
                <a:cubicBezTo>
                  <a:pt x="2734811" y="3870121"/>
                  <a:pt x="2725569" y="3865634"/>
                  <a:pt x="2718033" y="3858936"/>
                </a:cubicBezTo>
                <a:cubicBezTo>
                  <a:pt x="2700299" y="3843172"/>
                  <a:pt x="2680862" y="3828344"/>
                  <a:pt x="2667700" y="3808602"/>
                </a:cubicBezTo>
                <a:cubicBezTo>
                  <a:pt x="2662107" y="3800213"/>
                  <a:pt x="2658051" y="3790564"/>
                  <a:pt x="2650922" y="3783435"/>
                </a:cubicBezTo>
                <a:cubicBezTo>
                  <a:pt x="2643793" y="3776306"/>
                  <a:pt x="2632884" y="3773786"/>
                  <a:pt x="2625755" y="3766657"/>
                </a:cubicBezTo>
                <a:cubicBezTo>
                  <a:pt x="2580046" y="3720948"/>
                  <a:pt x="2623488" y="3740734"/>
                  <a:pt x="2575421" y="3724712"/>
                </a:cubicBezTo>
                <a:cubicBezTo>
                  <a:pt x="2536272" y="3665989"/>
                  <a:pt x="2558643" y="3685563"/>
                  <a:pt x="2516698" y="3657600"/>
                </a:cubicBezTo>
                <a:cubicBezTo>
                  <a:pt x="2501784" y="3635229"/>
                  <a:pt x="2497112" y="3624656"/>
                  <a:pt x="2474753" y="3607266"/>
                </a:cubicBezTo>
                <a:cubicBezTo>
                  <a:pt x="2458836" y="3594886"/>
                  <a:pt x="2424419" y="3573710"/>
                  <a:pt x="2424419" y="3573710"/>
                </a:cubicBezTo>
                <a:cubicBezTo>
                  <a:pt x="2418826" y="3565321"/>
                  <a:pt x="2416191" y="3553887"/>
                  <a:pt x="2407641" y="3548543"/>
                </a:cubicBezTo>
                <a:cubicBezTo>
                  <a:pt x="2392644" y="3539170"/>
                  <a:pt x="2357307" y="3531766"/>
                  <a:pt x="2357307" y="3531766"/>
                </a:cubicBezTo>
                <a:cubicBezTo>
                  <a:pt x="2340529" y="3520581"/>
                  <a:pt x="2326103" y="3504587"/>
                  <a:pt x="2306973" y="3498210"/>
                </a:cubicBezTo>
                <a:lnTo>
                  <a:pt x="2256639" y="3481432"/>
                </a:lnTo>
                <a:cubicBezTo>
                  <a:pt x="2239385" y="3475681"/>
                  <a:pt x="2215472" y="3466995"/>
                  <a:pt x="2197916" y="3464654"/>
                </a:cubicBezTo>
                <a:cubicBezTo>
                  <a:pt x="2106615" y="3452480"/>
                  <a:pt x="1936103" y="3448974"/>
                  <a:pt x="1870745" y="3447876"/>
                </a:cubicBezTo>
                <a:lnTo>
                  <a:pt x="1107347" y="3439487"/>
                </a:lnTo>
                <a:cubicBezTo>
                  <a:pt x="1001339" y="3412985"/>
                  <a:pt x="1097088" y="3434485"/>
                  <a:pt x="855678" y="3422709"/>
                </a:cubicBezTo>
                <a:cubicBezTo>
                  <a:pt x="813690" y="3420661"/>
                  <a:pt x="771788" y="3417116"/>
                  <a:pt x="729843" y="3414320"/>
                </a:cubicBezTo>
                <a:cubicBezTo>
                  <a:pt x="710269" y="3411524"/>
                  <a:pt x="690763" y="3408197"/>
                  <a:pt x="671120" y="3405931"/>
                </a:cubicBezTo>
                <a:cubicBezTo>
                  <a:pt x="596732" y="3397348"/>
                  <a:pt x="525877" y="3392909"/>
                  <a:pt x="453006" y="3380764"/>
                </a:cubicBezTo>
                <a:cubicBezTo>
                  <a:pt x="438941" y="3378420"/>
                  <a:pt x="425043" y="3375171"/>
                  <a:pt x="411061" y="3372375"/>
                </a:cubicBezTo>
                <a:cubicBezTo>
                  <a:pt x="356219" y="3335814"/>
                  <a:pt x="401477" y="3360125"/>
                  <a:pt x="285226" y="3347208"/>
                </a:cubicBezTo>
                <a:cubicBezTo>
                  <a:pt x="253545" y="3343688"/>
                  <a:pt x="195271" y="3331205"/>
                  <a:pt x="167780" y="3322041"/>
                </a:cubicBezTo>
                <a:cubicBezTo>
                  <a:pt x="159391" y="3319245"/>
                  <a:pt x="150522" y="3317607"/>
                  <a:pt x="142613" y="3313652"/>
                </a:cubicBezTo>
                <a:cubicBezTo>
                  <a:pt x="133595" y="3309143"/>
                  <a:pt x="125835" y="3302467"/>
                  <a:pt x="117446" y="3296874"/>
                </a:cubicBezTo>
                <a:cubicBezTo>
                  <a:pt x="111853" y="3288485"/>
                  <a:pt x="107123" y="3279452"/>
                  <a:pt x="100668" y="3271707"/>
                </a:cubicBezTo>
                <a:cubicBezTo>
                  <a:pt x="93073" y="3262593"/>
                  <a:pt x="82082" y="3256411"/>
                  <a:pt x="75501" y="3246540"/>
                </a:cubicBezTo>
                <a:cubicBezTo>
                  <a:pt x="70596" y="3239182"/>
                  <a:pt x="71067" y="3229282"/>
                  <a:pt x="67112" y="3221373"/>
                </a:cubicBezTo>
                <a:cubicBezTo>
                  <a:pt x="62603" y="3212355"/>
                  <a:pt x="55927" y="3204595"/>
                  <a:pt x="50334" y="3196206"/>
                </a:cubicBezTo>
                <a:cubicBezTo>
                  <a:pt x="24109" y="3091305"/>
                  <a:pt x="57626" y="3221728"/>
                  <a:pt x="33556" y="3137483"/>
                </a:cubicBezTo>
                <a:cubicBezTo>
                  <a:pt x="16332" y="3077201"/>
                  <a:pt x="34077" y="3131178"/>
                  <a:pt x="16778" y="3061982"/>
                </a:cubicBezTo>
                <a:cubicBezTo>
                  <a:pt x="14633" y="3053403"/>
                  <a:pt x="10534" y="3045394"/>
                  <a:pt x="8389" y="3036815"/>
                </a:cubicBezTo>
                <a:cubicBezTo>
                  <a:pt x="4931" y="3022982"/>
                  <a:pt x="2796" y="3008852"/>
                  <a:pt x="0" y="2994870"/>
                </a:cubicBezTo>
                <a:cubicBezTo>
                  <a:pt x="5593" y="2941740"/>
                  <a:pt x="8338" y="2888232"/>
                  <a:pt x="16778" y="2835479"/>
                </a:cubicBezTo>
                <a:cubicBezTo>
                  <a:pt x="19572" y="2818016"/>
                  <a:pt x="21050" y="2797651"/>
                  <a:pt x="33556" y="2785145"/>
                </a:cubicBezTo>
                <a:lnTo>
                  <a:pt x="58723" y="2759978"/>
                </a:lnTo>
                <a:cubicBezTo>
                  <a:pt x="61519" y="2751589"/>
                  <a:pt x="61588" y="2741716"/>
                  <a:pt x="67112" y="2734811"/>
                </a:cubicBezTo>
                <a:cubicBezTo>
                  <a:pt x="83140" y="2714776"/>
                  <a:pt x="97183" y="2719776"/>
                  <a:pt x="117446" y="2709644"/>
                </a:cubicBezTo>
                <a:cubicBezTo>
                  <a:pt x="126464" y="2705135"/>
                  <a:pt x="133400" y="2696961"/>
                  <a:pt x="142613" y="2692866"/>
                </a:cubicBezTo>
                <a:cubicBezTo>
                  <a:pt x="158774" y="2685683"/>
                  <a:pt x="176169" y="2681681"/>
                  <a:pt x="192947" y="2676088"/>
                </a:cubicBezTo>
                <a:lnTo>
                  <a:pt x="218114" y="2667699"/>
                </a:lnTo>
                <a:cubicBezTo>
                  <a:pt x="226503" y="2664903"/>
                  <a:pt x="234469" y="2660044"/>
                  <a:pt x="243281" y="2659310"/>
                </a:cubicBezTo>
                <a:lnTo>
                  <a:pt x="343949" y="2650921"/>
                </a:lnTo>
                <a:cubicBezTo>
                  <a:pt x="588078" y="2633483"/>
                  <a:pt x="634992" y="2638712"/>
                  <a:pt x="973123" y="2634143"/>
                </a:cubicBezTo>
                <a:lnTo>
                  <a:pt x="1719744" y="2625754"/>
                </a:lnTo>
                <a:cubicBezTo>
                  <a:pt x="1750503" y="2622958"/>
                  <a:pt x="1781196" y="2619293"/>
                  <a:pt x="1812022" y="2617366"/>
                </a:cubicBezTo>
                <a:cubicBezTo>
                  <a:pt x="1870697" y="2613699"/>
                  <a:pt x="1929605" y="2613859"/>
                  <a:pt x="1988191" y="2608977"/>
                </a:cubicBezTo>
                <a:cubicBezTo>
                  <a:pt x="1997003" y="2608243"/>
                  <a:pt x="2004855" y="2603017"/>
                  <a:pt x="2013358" y="2600588"/>
                </a:cubicBezTo>
                <a:cubicBezTo>
                  <a:pt x="2024444" y="2597421"/>
                  <a:pt x="2035608" y="2594460"/>
                  <a:pt x="2046914" y="2592199"/>
                </a:cubicBezTo>
                <a:cubicBezTo>
                  <a:pt x="2061851" y="2589212"/>
                  <a:pt x="2104048" y="2585625"/>
                  <a:pt x="2122415" y="2575421"/>
                </a:cubicBezTo>
                <a:cubicBezTo>
                  <a:pt x="2140042" y="2565628"/>
                  <a:pt x="2172749" y="2541865"/>
                  <a:pt x="2172749" y="2541865"/>
                </a:cubicBezTo>
                <a:cubicBezTo>
                  <a:pt x="2178342" y="2525087"/>
                  <a:pt x="2187767" y="2509129"/>
                  <a:pt x="2189527" y="2491531"/>
                </a:cubicBezTo>
                <a:cubicBezTo>
                  <a:pt x="2195357" y="2433230"/>
                  <a:pt x="2192621" y="2419700"/>
                  <a:pt x="2206305" y="2374085"/>
                </a:cubicBezTo>
                <a:cubicBezTo>
                  <a:pt x="2211387" y="2357145"/>
                  <a:pt x="2217490" y="2340529"/>
                  <a:pt x="2223083" y="2323751"/>
                </a:cubicBezTo>
                <a:cubicBezTo>
                  <a:pt x="2225879" y="2315362"/>
                  <a:pt x="2229327" y="2307163"/>
                  <a:pt x="2231472" y="2298584"/>
                </a:cubicBezTo>
                <a:cubicBezTo>
                  <a:pt x="2237065" y="2276213"/>
                  <a:pt x="2240958" y="2253348"/>
                  <a:pt x="2248250" y="2231472"/>
                </a:cubicBezTo>
                <a:cubicBezTo>
                  <a:pt x="2253843" y="2214694"/>
                  <a:pt x="2261560" y="2198480"/>
                  <a:pt x="2265028" y="2181138"/>
                </a:cubicBezTo>
                <a:cubicBezTo>
                  <a:pt x="2269530" y="2158627"/>
                  <a:pt x="2278031" y="2107105"/>
                  <a:pt x="2290195" y="2088859"/>
                </a:cubicBezTo>
                <a:cubicBezTo>
                  <a:pt x="2316783" y="2048977"/>
                  <a:pt x="2303785" y="2073257"/>
                  <a:pt x="2323751" y="2013358"/>
                </a:cubicBezTo>
                <a:cubicBezTo>
                  <a:pt x="2326547" y="2004969"/>
                  <a:pt x="2329995" y="1996770"/>
                  <a:pt x="2332140" y="1988191"/>
                </a:cubicBezTo>
                <a:cubicBezTo>
                  <a:pt x="2337733" y="1965820"/>
                  <a:pt x="2341626" y="1942955"/>
                  <a:pt x="2348918" y="1921079"/>
                </a:cubicBezTo>
                <a:cubicBezTo>
                  <a:pt x="2351714" y="1912690"/>
                  <a:pt x="2353352" y="1903821"/>
                  <a:pt x="2357307" y="1895912"/>
                </a:cubicBezTo>
                <a:cubicBezTo>
                  <a:pt x="2361816" y="1886894"/>
                  <a:pt x="2369990" y="1879958"/>
                  <a:pt x="2374085" y="1870745"/>
                </a:cubicBezTo>
                <a:cubicBezTo>
                  <a:pt x="2381268" y="1854584"/>
                  <a:pt x="2385270" y="1837189"/>
                  <a:pt x="2390863" y="1820411"/>
                </a:cubicBezTo>
                <a:cubicBezTo>
                  <a:pt x="2393659" y="1812022"/>
                  <a:pt x="2393946" y="1802318"/>
                  <a:pt x="2399252" y="1795244"/>
                </a:cubicBezTo>
                <a:cubicBezTo>
                  <a:pt x="2407641" y="1784059"/>
                  <a:pt x="2415320" y="1772304"/>
                  <a:pt x="2424419" y="1761688"/>
                </a:cubicBezTo>
                <a:cubicBezTo>
                  <a:pt x="2432140" y="1752680"/>
                  <a:pt x="2442690" y="1746175"/>
                  <a:pt x="2449586" y="1736521"/>
                </a:cubicBezTo>
                <a:cubicBezTo>
                  <a:pt x="2478680" y="1695790"/>
                  <a:pt x="2456497" y="1714311"/>
                  <a:pt x="2474753" y="1677799"/>
                </a:cubicBezTo>
                <a:cubicBezTo>
                  <a:pt x="2479262" y="1668781"/>
                  <a:pt x="2487436" y="1661845"/>
                  <a:pt x="2491531" y="1652632"/>
                </a:cubicBezTo>
                <a:cubicBezTo>
                  <a:pt x="2498714" y="1636471"/>
                  <a:pt x="2502716" y="1619076"/>
                  <a:pt x="2508309" y="1602298"/>
                </a:cubicBezTo>
                <a:cubicBezTo>
                  <a:pt x="2511105" y="1593909"/>
                  <a:pt x="2511793" y="1584489"/>
                  <a:pt x="2516698" y="1577131"/>
                </a:cubicBezTo>
                <a:cubicBezTo>
                  <a:pt x="2522291" y="1568742"/>
                  <a:pt x="2529381" y="1561177"/>
                  <a:pt x="2533476" y="1551964"/>
                </a:cubicBezTo>
                <a:cubicBezTo>
                  <a:pt x="2540659" y="1535803"/>
                  <a:pt x="2545965" y="1518788"/>
                  <a:pt x="2550254" y="1501630"/>
                </a:cubicBezTo>
                <a:cubicBezTo>
                  <a:pt x="2553050" y="1490445"/>
                  <a:pt x="2554101" y="1478671"/>
                  <a:pt x="2558643" y="1468074"/>
                </a:cubicBezTo>
                <a:cubicBezTo>
                  <a:pt x="2562615" y="1458807"/>
                  <a:pt x="2571326" y="1452120"/>
                  <a:pt x="2575421" y="1442907"/>
                </a:cubicBezTo>
                <a:cubicBezTo>
                  <a:pt x="2582604" y="1426746"/>
                  <a:pt x="2586606" y="1409351"/>
                  <a:pt x="2592199" y="1392573"/>
                </a:cubicBezTo>
                <a:cubicBezTo>
                  <a:pt x="2594995" y="1384184"/>
                  <a:pt x="2595683" y="1374764"/>
                  <a:pt x="2600588" y="1367406"/>
                </a:cubicBezTo>
                <a:cubicBezTo>
                  <a:pt x="2648671" y="1295281"/>
                  <a:pt x="2591023" y="1386536"/>
                  <a:pt x="2625755" y="1317072"/>
                </a:cubicBezTo>
                <a:cubicBezTo>
                  <a:pt x="2630264" y="1308054"/>
                  <a:pt x="2638438" y="1301118"/>
                  <a:pt x="2642533" y="1291905"/>
                </a:cubicBezTo>
                <a:cubicBezTo>
                  <a:pt x="2682466" y="1202057"/>
                  <a:pt x="2638118" y="1273360"/>
                  <a:pt x="2676089" y="1216404"/>
                </a:cubicBezTo>
                <a:cubicBezTo>
                  <a:pt x="2678777" y="1205651"/>
                  <a:pt x="2686849" y="1169717"/>
                  <a:pt x="2692867" y="1157681"/>
                </a:cubicBezTo>
                <a:cubicBezTo>
                  <a:pt x="2697376" y="1148663"/>
                  <a:pt x="2705549" y="1141727"/>
                  <a:pt x="2709644" y="1132514"/>
                </a:cubicBezTo>
                <a:cubicBezTo>
                  <a:pt x="2716827" y="1116353"/>
                  <a:pt x="2720829" y="1098958"/>
                  <a:pt x="2726422" y="1082180"/>
                </a:cubicBezTo>
                <a:lnTo>
                  <a:pt x="2743200" y="1031846"/>
                </a:lnTo>
                <a:cubicBezTo>
                  <a:pt x="2745996" y="1023457"/>
                  <a:pt x="2746684" y="1014037"/>
                  <a:pt x="2751589" y="1006679"/>
                </a:cubicBezTo>
                <a:lnTo>
                  <a:pt x="2768367" y="981512"/>
                </a:lnTo>
                <a:cubicBezTo>
                  <a:pt x="2771163" y="970327"/>
                  <a:pt x="2773443" y="958999"/>
                  <a:pt x="2776756" y="947956"/>
                </a:cubicBezTo>
                <a:cubicBezTo>
                  <a:pt x="2781838" y="931016"/>
                  <a:pt x="2793534" y="897622"/>
                  <a:pt x="2793534" y="897622"/>
                </a:cubicBezTo>
                <a:cubicBezTo>
                  <a:pt x="2781154" y="879052"/>
                  <a:pt x="2770967" y="860207"/>
                  <a:pt x="2751589" y="847288"/>
                </a:cubicBezTo>
                <a:cubicBezTo>
                  <a:pt x="2743901" y="842162"/>
                  <a:pt x="2697952" y="832035"/>
                  <a:pt x="2692867" y="830510"/>
                </a:cubicBezTo>
                <a:cubicBezTo>
                  <a:pt x="2547578" y="786923"/>
                  <a:pt x="2735783" y="837251"/>
                  <a:pt x="2592199" y="805343"/>
                </a:cubicBezTo>
                <a:cubicBezTo>
                  <a:pt x="2583567" y="803425"/>
                  <a:pt x="2575772" y="798299"/>
                  <a:pt x="2567032" y="796954"/>
                </a:cubicBezTo>
                <a:cubicBezTo>
                  <a:pt x="2539256" y="792681"/>
                  <a:pt x="2511148" y="790900"/>
                  <a:pt x="2483142" y="788566"/>
                </a:cubicBezTo>
                <a:cubicBezTo>
                  <a:pt x="2444029" y="785307"/>
                  <a:pt x="2404797" y="783577"/>
                  <a:pt x="2365696" y="780177"/>
                </a:cubicBezTo>
                <a:cubicBezTo>
                  <a:pt x="2340469" y="777983"/>
                  <a:pt x="2315362" y="774584"/>
                  <a:pt x="2290195" y="771788"/>
                </a:cubicBezTo>
                <a:cubicBezTo>
                  <a:pt x="1742732" y="793257"/>
                  <a:pt x="1889819" y="797047"/>
                  <a:pt x="1258349" y="771788"/>
                </a:cubicBezTo>
                <a:cubicBezTo>
                  <a:pt x="1249513" y="771435"/>
                  <a:pt x="1241571" y="766195"/>
                  <a:pt x="1233182" y="763399"/>
                </a:cubicBezTo>
                <a:cubicBezTo>
                  <a:pt x="1185099" y="691274"/>
                  <a:pt x="1249124" y="776152"/>
                  <a:pt x="1191237" y="729843"/>
                </a:cubicBezTo>
                <a:cubicBezTo>
                  <a:pt x="1137029" y="686477"/>
                  <a:pt x="1212550" y="717373"/>
                  <a:pt x="1149292" y="696287"/>
                </a:cubicBezTo>
                <a:cubicBezTo>
                  <a:pt x="1128206" y="633029"/>
                  <a:pt x="1159102" y="708550"/>
                  <a:pt x="1115736" y="654342"/>
                </a:cubicBezTo>
                <a:cubicBezTo>
                  <a:pt x="1110212" y="647437"/>
                  <a:pt x="1111302" y="637084"/>
                  <a:pt x="1107347" y="629175"/>
                </a:cubicBezTo>
                <a:cubicBezTo>
                  <a:pt x="1102838" y="620157"/>
                  <a:pt x="1095078" y="613026"/>
                  <a:pt x="1090569" y="604008"/>
                </a:cubicBezTo>
                <a:cubicBezTo>
                  <a:pt x="1086614" y="596099"/>
                  <a:pt x="1086135" y="586750"/>
                  <a:pt x="1082180" y="578841"/>
                </a:cubicBezTo>
                <a:cubicBezTo>
                  <a:pt x="1077671" y="569823"/>
                  <a:pt x="1069497" y="562887"/>
                  <a:pt x="1065402" y="553674"/>
                </a:cubicBezTo>
                <a:cubicBezTo>
                  <a:pt x="1043858" y="505200"/>
                  <a:pt x="1049620" y="489550"/>
                  <a:pt x="1031846" y="436228"/>
                </a:cubicBezTo>
                <a:lnTo>
                  <a:pt x="1023457" y="411061"/>
                </a:lnTo>
                <a:cubicBezTo>
                  <a:pt x="1029050" y="352338"/>
                  <a:pt x="1027439" y="292476"/>
                  <a:pt x="1040235" y="234892"/>
                </a:cubicBezTo>
                <a:cubicBezTo>
                  <a:pt x="1044487" y="215759"/>
                  <a:pt x="1080645" y="174651"/>
                  <a:pt x="1098958" y="159391"/>
                </a:cubicBezTo>
                <a:cubicBezTo>
                  <a:pt x="1106703" y="152936"/>
                  <a:pt x="1116380" y="149068"/>
                  <a:pt x="1124125" y="142613"/>
                </a:cubicBezTo>
                <a:cubicBezTo>
                  <a:pt x="1133239" y="135018"/>
                  <a:pt x="1139283" y="123815"/>
                  <a:pt x="1149292" y="117446"/>
                </a:cubicBezTo>
                <a:cubicBezTo>
                  <a:pt x="1176357" y="100223"/>
                  <a:pt x="1209631" y="84627"/>
                  <a:pt x="1241571" y="75501"/>
                </a:cubicBezTo>
                <a:cubicBezTo>
                  <a:pt x="1252657" y="72334"/>
                  <a:pt x="1264041" y="70279"/>
                  <a:pt x="1275127" y="67112"/>
                </a:cubicBezTo>
                <a:cubicBezTo>
                  <a:pt x="1310788" y="56923"/>
                  <a:pt x="1321396" y="46546"/>
                  <a:pt x="1367406" y="41945"/>
                </a:cubicBezTo>
                <a:cubicBezTo>
                  <a:pt x="1549893" y="23696"/>
                  <a:pt x="1341441" y="43010"/>
                  <a:pt x="1635854" y="25167"/>
                </a:cubicBezTo>
                <a:cubicBezTo>
                  <a:pt x="1666684" y="23299"/>
                  <a:pt x="1697266" y="17880"/>
                  <a:pt x="1728133" y="16778"/>
                </a:cubicBezTo>
                <a:lnTo>
                  <a:pt x="2340529" y="0"/>
                </a:lnTo>
                <a:lnTo>
                  <a:pt x="3103927" y="25167"/>
                </a:lnTo>
                <a:cubicBezTo>
                  <a:pt x="3120739" y="27753"/>
                  <a:pt x="3137657" y="29866"/>
                  <a:pt x="3154261" y="33556"/>
                </a:cubicBezTo>
                <a:cubicBezTo>
                  <a:pt x="3192216" y="41990"/>
                  <a:pt x="3168396" y="40623"/>
                  <a:pt x="3204595" y="58723"/>
                </a:cubicBezTo>
                <a:cubicBezTo>
                  <a:pt x="3358403" y="135627"/>
                  <a:pt x="3086637" y="-12277"/>
                  <a:pt x="3254929" y="83890"/>
                </a:cubicBezTo>
                <a:cubicBezTo>
                  <a:pt x="3265787" y="90095"/>
                  <a:pt x="3277627" y="94463"/>
                  <a:pt x="3288485" y="100668"/>
                </a:cubicBezTo>
                <a:cubicBezTo>
                  <a:pt x="3297239" y="105670"/>
                  <a:pt x="3304634" y="112937"/>
                  <a:pt x="3313652" y="117446"/>
                </a:cubicBezTo>
                <a:cubicBezTo>
                  <a:pt x="3321561" y="121401"/>
                  <a:pt x="3330910" y="121880"/>
                  <a:pt x="3338819" y="125835"/>
                </a:cubicBezTo>
                <a:cubicBezTo>
                  <a:pt x="3374792" y="143821"/>
                  <a:pt x="3355757" y="141806"/>
                  <a:pt x="3389153" y="167780"/>
                </a:cubicBezTo>
                <a:cubicBezTo>
                  <a:pt x="3484397" y="241858"/>
                  <a:pt x="3400323" y="162172"/>
                  <a:pt x="3473043" y="234892"/>
                </a:cubicBezTo>
                <a:cubicBezTo>
                  <a:pt x="3492278" y="292596"/>
                  <a:pt x="3465969" y="222512"/>
                  <a:pt x="3506599" y="293615"/>
                </a:cubicBezTo>
                <a:cubicBezTo>
                  <a:pt x="3510986" y="301293"/>
                  <a:pt x="3511033" y="310873"/>
                  <a:pt x="3514988" y="318782"/>
                </a:cubicBezTo>
                <a:cubicBezTo>
                  <a:pt x="3519497" y="327800"/>
                  <a:pt x="3527671" y="334736"/>
                  <a:pt x="3531766" y="343949"/>
                </a:cubicBezTo>
                <a:cubicBezTo>
                  <a:pt x="3538949" y="360110"/>
                  <a:pt x="3542951" y="377505"/>
                  <a:pt x="3548544" y="394283"/>
                </a:cubicBezTo>
                <a:lnTo>
                  <a:pt x="3556933" y="419450"/>
                </a:lnTo>
                <a:cubicBezTo>
                  <a:pt x="3559729" y="427839"/>
                  <a:pt x="3563177" y="436038"/>
                  <a:pt x="3565322" y="444617"/>
                </a:cubicBezTo>
                <a:cubicBezTo>
                  <a:pt x="3575856" y="486752"/>
                  <a:pt x="3570065" y="467235"/>
                  <a:pt x="3582100" y="503340"/>
                </a:cubicBezTo>
                <a:cubicBezTo>
                  <a:pt x="3576507" y="629175"/>
                  <a:pt x="3573019" y="755121"/>
                  <a:pt x="3565322" y="880844"/>
                </a:cubicBezTo>
                <a:cubicBezTo>
                  <a:pt x="3564617" y="892352"/>
                  <a:pt x="3559434" y="903145"/>
                  <a:pt x="3556933" y="914400"/>
                </a:cubicBezTo>
                <a:cubicBezTo>
                  <a:pt x="3553840" y="928319"/>
                  <a:pt x="3552296" y="942589"/>
                  <a:pt x="3548544" y="956345"/>
                </a:cubicBezTo>
                <a:cubicBezTo>
                  <a:pt x="3529449" y="1026358"/>
                  <a:pt x="3538517" y="985334"/>
                  <a:pt x="3514988" y="1040235"/>
                </a:cubicBezTo>
                <a:cubicBezTo>
                  <a:pt x="3511505" y="1048363"/>
                  <a:pt x="3509028" y="1056899"/>
                  <a:pt x="3506599" y="1065402"/>
                </a:cubicBezTo>
                <a:cubicBezTo>
                  <a:pt x="3503432" y="1076488"/>
                  <a:pt x="3504605" y="1089365"/>
                  <a:pt x="3498210" y="1098958"/>
                </a:cubicBezTo>
                <a:cubicBezTo>
                  <a:pt x="3492617" y="1107347"/>
                  <a:pt x="3481432" y="1110143"/>
                  <a:pt x="3473043" y="1115736"/>
                </a:cubicBezTo>
                <a:cubicBezTo>
                  <a:pt x="3470247" y="1126921"/>
                  <a:pt x="3469196" y="1138695"/>
                  <a:pt x="3464654" y="1149292"/>
                </a:cubicBezTo>
                <a:cubicBezTo>
                  <a:pt x="3460682" y="1158559"/>
                  <a:pt x="3453736" y="1166255"/>
                  <a:pt x="3447876" y="1174459"/>
                </a:cubicBezTo>
                <a:cubicBezTo>
                  <a:pt x="3395849" y="1247297"/>
                  <a:pt x="3445472" y="1173871"/>
                  <a:pt x="3405931" y="1233182"/>
                </a:cubicBezTo>
                <a:cubicBezTo>
                  <a:pt x="3403135" y="1244367"/>
                  <a:pt x="3402698" y="1256426"/>
                  <a:pt x="3397542" y="1266738"/>
                </a:cubicBezTo>
                <a:cubicBezTo>
                  <a:pt x="3391289" y="1279244"/>
                  <a:pt x="3380502" y="1288917"/>
                  <a:pt x="3372375" y="1300294"/>
                </a:cubicBezTo>
                <a:cubicBezTo>
                  <a:pt x="3366515" y="1308498"/>
                  <a:pt x="3360599" y="1316707"/>
                  <a:pt x="3355597" y="1325461"/>
                </a:cubicBezTo>
                <a:cubicBezTo>
                  <a:pt x="3349392" y="1336319"/>
                  <a:pt x="3346088" y="1348841"/>
                  <a:pt x="3338819" y="1359017"/>
                </a:cubicBezTo>
                <a:cubicBezTo>
                  <a:pt x="3331923" y="1368671"/>
                  <a:pt x="3320548" y="1374530"/>
                  <a:pt x="3313652" y="1384184"/>
                </a:cubicBezTo>
                <a:cubicBezTo>
                  <a:pt x="3306383" y="1394360"/>
                  <a:pt x="3303308" y="1407017"/>
                  <a:pt x="3296874" y="1417740"/>
                </a:cubicBezTo>
                <a:cubicBezTo>
                  <a:pt x="3286499" y="1435031"/>
                  <a:pt x="3263318" y="1468074"/>
                  <a:pt x="3263318" y="1468074"/>
                </a:cubicBezTo>
                <a:cubicBezTo>
                  <a:pt x="3242323" y="1552053"/>
                  <a:pt x="3273890" y="1465891"/>
                  <a:pt x="3229762" y="1510019"/>
                </a:cubicBezTo>
                <a:cubicBezTo>
                  <a:pt x="3220919" y="1518862"/>
                  <a:pt x="3219418" y="1532852"/>
                  <a:pt x="3212984" y="1543575"/>
                </a:cubicBezTo>
                <a:cubicBezTo>
                  <a:pt x="3202609" y="1560866"/>
                  <a:pt x="3188446" y="1575873"/>
                  <a:pt x="3179428" y="1593909"/>
                </a:cubicBezTo>
                <a:cubicBezTo>
                  <a:pt x="3173835" y="1605094"/>
                  <a:pt x="3167041" y="1615756"/>
                  <a:pt x="3162650" y="1627465"/>
                </a:cubicBezTo>
                <a:cubicBezTo>
                  <a:pt x="3158602" y="1638260"/>
                  <a:pt x="3159417" y="1650709"/>
                  <a:pt x="3154261" y="1661021"/>
                </a:cubicBezTo>
                <a:cubicBezTo>
                  <a:pt x="3148008" y="1673527"/>
                  <a:pt x="3137483" y="1683392"/>
                  <a:pt x="3129094" y="1694577"/>
                </a:cubicBezTo>
                <a:cubicBezTo>
                  <a:pt x="3119682" y="1722811"/>
                  <a:pt x="3120513" y="1724274"/>
                  <a:pt x="3103927" y="1753299"/>
                </a:cubicBezTo>
                <a:cubicBezTo>
                  <a:pt x="3098925" y="1762053"/>
                  <a:pt x="3091658" y="1769448"/>
                  <a:pt x="3087149" y="1778466"/>
                </a:cubicBezTo>
                <a:cubicBezTo>
                  <a:pt x="3052417" y="1847930"/>
                  <a:pt x="3110065" y="1756675"/>
                  <a:pt x="3061982" y="1828800"/>
                </a:cubicBezTo>
                <a:cubicBezTo>
                  <a:pt x="3059186" y="1839985"/>
                  <a:pt x="3056760" y="1851270"/>
                  <a:pt x="3053593" y="1862356"/>
                </a:cubicBezTo>
                <a:cubicBezTo>
                  <a:pt x="3048059" y="1881726"/>
                  <a:pt x="3035518" y="1913512"/>
                  <a:pt x="3028426" y="1929468"/>
                </a:cubicBezTo>
                <a:cubicBezTo>
                  <a:pt x="3023347" y="1940896"/>
                  <a:pt x="3017241" y="1951839"/>
                  <a:pt x="3011648" y="1963024"/>
                </a:cubicBezTo>
                <a:cubicBezTo>
                  <a:pt x="3006055" y="1990987"/>
                  <a:pt x="3003888" y="2019860"/>
                  <a:pt x="2994870" y="2046914"/>
                </a:cubicBezTo>
                <a:lnTo>
                  <a:pt x="2978092" y="2097248"/>
                </a:lnTo>
                <a:lnTo>
                  <a:pt x="2969703" y="2122415"/>
                </a:lnTo>
                <a:cubicBezTo>
                  <a:pt x="2966907" y="2164360"/>
                  <a:pt x="2960289" y="2206224"/>
                  <a:pt x="2961314" y="2248250"/>
                </a:cubicBezTo>
                <a:cubicBezTo>
                  <a:pt x="2962525" y="2297901"/>
                  <a:pt x="2967049" y="2430581"/>
                  <a:pt x="2986481" y="2508309"/>
                </a:cubicBezTo>
                <a:cubicBezTo>
                  <a:pt x="2988626" y="2516888"/>
                  <a:pt x="2992725" y="2524897"/>
                  <a:pt x="2994870" y="2533476"/>
                </a:cubicBezTo>
                <a:cubicBezTo>
                  <a:pt x="2998328" y="2547309"/>
                  <a:pt x="3000166" y="2561502"/>
                  <a:pt x="3003259" y="2575421"/>
                </a:cubicBezTo>
                <a:cubicBezTo>
                  <a:pt x="3005760" y="2586676"/>
                  <a:pt x="3008481" y="2597891"/>
                  <a:pt x="3011648" y="2608977"/>
                </a:cubicBezTo>
                <a:cubicBezTo>
                  <a:pt x="3017182" y="2628344"/>
                  <a:pt x="3029726" y="2660137"/>
                  <a:pt x="3036815" y="2676088"/>
                </a:cubicBezTo>
                <a:cubicBezTo>
                  <a:pt x="3041894" y="2687516"/>
                  <a:pt x="3046965" y="2699039"/>
                  <a:pt x="3053593" y="2709644"/>
                </a:cubicBezTo>
                <a:cubicBezTo>
                  <a:pt x="3061003" y="2721500"/>
                  <a:pt x="3071350" y="2731344"/>
                  <a:pt x="3078760" y="2743200"/>
                </a:cubicBezTo>
                <a:cubicBezTo>
                  <a:pt x="3122401" y="2813026"/>
                  <a:pt x="3075385" y="2744838"/>
                  <a:pt x="3103927" y="2801923"/>
                </a:cubicBezTo>
                <a:cubicBezTo>
                  <a:pt x="3108436" y="2810941"/>
                  <a:pt x="3116196" y="2818072"/>
                  <a:pt x="3120705" y="2827090"/>
                </a:cubicBezTo>
                <a:cubicBezTo>
                  <a:pt x="3124660" y="2834999"/>
                  <a:pt x="3124189" y="2844899"/>
                  <a:pt x="3129094" y="2852257"/>
                </a:cubicBezTo>
                <a:cubicBezTo>
                  <a:pt x="3135675" y="2862128"/>
                  <a:pt x="3145872" y="2869035"/>
                  <a:pt x="3154261" y="2877424"/>
                </a:cubicBezTo>
                <a:cubicBezTo>
                  <a:pt x="3162416" y="2901889"/>
                  <a:pt x="3164619" y="2912453"/>
                  <a:pt x="3179428" y="2936147"/>
                </a:cubicBezTo>
                <a:cubicBezTo>
                  <a:pt x="3197364" y="2964845"/>
                  <a:pt x="3206884" y="2971992"/>
                  <a:pt x="3229762" y="2994870"/>
                </a:cubicBezTo>
                <a:cubicBezTo>
                  <a:pt x="3244714" y="3039725"/>
                  <a:pt x="3229459" y="3002805"/>
                  <a:pt x="3263318" y="3053593"/>
                </a:cubicBezTo>
                <a:cubicBezTo>
                  <a:pt x="3272363" y="3067160"/>
                  <a:pt x="3279440" y="3081971"/>
                  <a:pt x="3288485" y="3095538"/>
                </a:cubicBezTo>
                <a:cubicBezTo>
                  <a:pt x="3296241" y="3107171"/>
                  <a:pt x="3305634" y="3117640"/>
                  <a:pt x="3313652" y="3129094"/>
                </a:cubicBezTo>
                <a:cubicBezTo>
                  <a:pt x="3325216" y="3145614"/>
                  <a:pt x="3336023" y="3162650"/>
                  <a:pt x="3347208" y="3179428"/>
                </a:cubicBezTo>
                <a:lnTo>
                  <a:pt x="3414320" y="3280096"/>
                </a:lnTo>
                <a:lnTo>
                  <a:pt x="3447876" y="3330430"/>
                </a:lnTo>
                <a:cubicBezTo>
                  <a:pt x="3453469" y="3338819"/>
                  <a:pt x="3461466" y="3346032"/>
                  <a:pt x="3464654" y="3355597"/>
                </a:cubicBezTo>
                <a:cubicBezTo>
                  <a:pt x="3480035" y="3401739"/>
                  <a:pt x="3463801" y="3360397"/>
                  <a:pt x="3489821" y="3405931"/>
                </a:cubicBezTo>
                <a:cubicBezTo>
                  <a:pt x="3496026" y="3416789"/>
                  <a:pt x="3500165" y="3428764"/>
                  <a:pt x="3506599" y="3439487"/>
                </a:cubicBezTo>
                <a:cubicBezTo>
                  <a:pt x="3516974" y="3456778"/>
                  <a:pt x="3531137" y="3471785"/>
                  <a:pt x="3540155" y="3489821"/>
                </a:cubicBezTo>
                <a:cubicBezTo>
                  <a:pt x="3545748" y="3501006"/>
                  <a:pt x="3550499" y="3512654"/>
                  <a:pt x="3556933" y="3523377"/>
                </a:cubicBezTo>
                <a:cubicBezTo>
                  <a:pt x="3567308" y="3540668"/>
                  <a:pt x="3584112" y="3554580"/>
                  <a:pt x="3590489" y="3573710"/>
                </a:cubicBezTo>
                <a:cubicBezTo>
                  <a:pt x="3593285" y="3582099"/>
                  <a:pt x="3596449" y="3590374"/>
                  <a:pt x="3598878" y="3598877"/>
                </a:cubicBezTo>
                <a:cubicBezTo>
                  <a:pt x="3602045" y="3609963"/>
                  <a:pt x="3602725" y="3621836"/>
                  <a:pt x="3607267" y="3632433"/>
                </a:cubicBezTo>
                <a:cubicBezTo>
                  <a:pt x="3611238" y="3641700"/>
                  <a:pt x="3618452" y="3649211"/>
                  <a:pt x="3624044" y="3657600"/>
                </a:cubicBezTo>
                <a:lnTo>
                  <a:pt x="3640822" y="3724712"/>
                </a:lnTo>
                <a:cubicBezTo>
                  <a:pt x="3643618" y="3735897"/>
                  <a:pt x="3642816" y="3748675"/>
                  <a:pt x="3649211" y="3758268"/>
                </a:cubicBezTo>
                <a:lnTo>
                  <a:pt x="3665989" y="3783435"/>
                </a:lnTo>
                <a:cubicBezTo>
                  <a:pt x="3678442" y="3895512"/>
                  <a:pt x="3679646" y="3854574"/>
                  <a:pt x="3657600" y="4001549"/>
                </a:cubicBezTo>
                <a:cubicBezTo>
                  <a:pt x="3656288" y="4010294"/>
                  <a:pt x="3651640" y="4018213"/>
                  <a:pt x="3649211" y="4026716"/>
                </a:cubicBezTo>
                <a:cubicBezTo>
                  <a:pt x="3646044" y="4037802"/>
                  <a:pt x="3647217" y="4050679"/>
                  <a:pt x="3640822" y="4060272"/>
                </a:cubicBezTo>
                <a:cubicBezTo>
                  <a:pt x="3635230" y="4068661"/>
                  <a:pt x="3623401" y="4070596"/>
                  <a:pt x="3615656" y="4077050"/>
                </a:cubicBezTo>
                <a:cubicBezTo>
                  <a:pt x="3606542" y="4084645"/>
                  <a:pt x="3599603" y="4094622"/>
                  <a:pt x="3590489" y="4102217"/>
                </a:cubicBezTo>
                <a:cubicBezTo>
                  <a:pt x="3582744" y="4108672"/>
                  <a:pt x="3573067" y="4112540"/>
                  <a:pt x="3565322" y="4118995"/>
                </a:cubicBezTo>
                <a:cubicBezTo>
                  <a:pt x="3556208" y="4126590"/>
                  <a:pt x="3549809" y="4137266"/>
                  <a:pt x="3540155" y="4144162"/>
                </a:cubicBezTo>
                <a:cubicBezTo>
                  <a:pt x="3518554" y="4159592"/>
                  <a:pt x="3479186" y="4170078"/>
                  <a:pt x="3456265" y="4177718"/>
                </a:cubicBezTo>
                <a:lnTo>
                  <a:pt x="3355597" y="4211274"/>
                </a:lnTo>
                <a:lnTo>
                  <a:pt x="3330430" y="4219663"/>
                </a:lnTo>
                <a:cubicBezTo>
                  <a:pt x="3322041" y="4222459"/>
                  <a:pt x="3313934" y="4226318"/>
                  <a:pt x="3305263" y="4228052"/>
                </a:cubicBezTo>
                <a:lnTo>
                  <a:pt x="3263318" y="4236441"/>
                </a:lnTo>
                <a:cubicBezTo>
                  <a:pt x="3212984" y="4230848"/>
                  <a:pt x="3162451" y="4226825"/>
                  <a:pt x="3112316" y="4219663"/>
                </a:cubicBezTo>
                <a:cubicBezTo>
                  <a:pt x="3103562" y="4218412"/>
                  <a:pt x="3095058" y="4215229"/>
                  <a:pt x="3087149" y="4211274"/>
                </a:cubicBezTo>
                <a:cubicBezTo>
                  <a:pt x="3068177" y="4201788"/>
                  <a:pt x="3080158" y="4159542"/>
                  <a:pt x="3070371" y="414416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3376622700"/>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54499" y="263817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(E, 21)</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24), (D, 26), (G, 39)</a:t>
            </a:r>
          </a:p>
          <a:p>
            <a:endParaRPr lang="en-US" dirty="0">
              <a:solidFill>
                <a:schemeClr val="bg1"/>
              </a:solidFill>
            </a:endParaRPr>
          </a:p>
        </p:txBody>
      </p:sp>
    </p:spTree>
    <p:extLst>
      <p:ext uri="{BB962C8B-B14F-4D97-AF65-F5344CB8AC3E}">
        <p14:creationId xmlns:p14="http://schemas.microsoft.com/office/powerpoint/2010/main" val="2197018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0F6FFB-B1E1-4527-B09B-8E3C5AA7BE92}"/>
              </a:ext>
            </a:extLst>
          </p:cNvPr>
          <p:cNvSpPr/>
          <p:nvPr/>
        </p:nvSpPr>
        <p:spPr>
          <a:xfrm>
            <a:off x="1409350" y="1493240"/>
            <a:ext cx="3674873" cy="4236441"/>
          </a:xfrm>
          <a:custGeom>
            <a:avLst/>
            <a:gdLst>
              <a:gd name="connsiteX0" fmla="*/ 3070371 w 3674873"/>
              <a:gd name="connsiteY0" fmla="*/ 4144162 h 4236441"/>
              <a:gd name="connsiteX1" fmla="*/ 3028426 w 3674873"/>
              <a:gd name="connsiteY1" fmla="*/ 4118995 h 4236441"/>
              <a:gd name="connsiteX2" fmla="*/ 2978092 w 3674873"/>
              <a:gd name="connsiteY2" fmla="*/ 4077050 h 4236441"/>
              <a:gd name="connsiteX3" fmla="*/ 2927758 w 3674873"/>
              <a:gd name="connsiteY3" fmla="*/ 4051883 h 4236441"/>
              <a:gd name="connsiteX4" fmla="*/ 2902591 w 3674873"/>
              <a:gd name="connsiteY4" fmla="*/ 4018327 h 4236441"/>
              <a:gd name="connsiteX5" fmla="*/ 2877424 w 3674873"/>
              <a:gd name="connsiteY5" fmla="*/ 4001549 h 4236441"/>
              <a:gd name="connsiteX6" fmla="*/ 2827090 w 3674873"/>
              <a:gd name="connsiteY6" fmla="*/ 3951215 h 4236441"/>
              <a:gd name="connsiteX7" fmla="*/ 2801923 w 3674873"/>
              <a:gd name="connsiteY7" fmla="*/ 3934437 h 4236441"/>
              <a:gd name="connsiteX8" fmla="*/ 2743200 w 3674873"/>
              <a:gd name="connsiteY8" fmla="*/ 3875714 h 4236441"/>
              <a:gd name="connsiteX9" fmla="*/ 2718033 w 3674873"/>
              <a:gd name="connsiteY9" fmla="*/ 3858936 h 4236441"/>
              <a:gd name="connsiteX10" fmla="*/ 2667700 w 3674873"/>
              <a:gd name="connsiteY10" fmla="*/ 3808602 h 4236441"/>
              <a:gd name="connsiteX11" fmla="*/ 2650922 w 3674873"/>
              <a:gd name="connsiteY11" fmla="*/ 3783435 h 4236441"/>
              <a:gd name="connsiteX12" fmla="*/ 2625755 w 3674873"/>
              <a:gd name="connsiteY12" fmla="*/ 3766657 h 4236441"/>
              <a:gd name="connsiteX13" fmla="*/ 2575421 w 3674873"/>
              <a:gd name="connsiteY13" fmla="*/ 3724712 h 4236441"/>
              <a:gd name="connsiteX14" fmla="*/ 2516698 w 3674873"/>
              <a:gd name="connsiteY14" fmla="*/ 3657600 h 4236441"/>
              <a:gd name="connsiteX15" fmla="*/ 2474753 w 3674873"/>
              <a:gd name="connsiteY15" fmla="*/ 3607266 h 4236441"/>
              <a:gd name="connsiteX16" fmla="*/ 2424419 w 3674873"/>
              <a:gd name="connsiteY16" fmla="*/ 3573710 h 4236441"/>
              <a:gd name="connsiteX17" fmla="*/ 2407641 w 3674873"/>
              <a:gd name="connsiteY17" fmla="*/ 3548543 h 4236441"/>
              <a:gd name="connsiteX18" fmla="*/ 2357307 w 3674873"/>
              <a:gd name="connsiteY18" fmla="*/ 3531766 h 4236441"/>
              <a:gd name="connsiteX19" fmla="*/ 2306973 w 3674873"/>
              <a:gd name="connsiteY19" fmla="*/ 3498210 h 4236441"/>
              <a:gd name="connsiteX20" fmla="*/ 2256639 w 3674873"/>
              <a:gd name="connsiteY20" fmla="*/ 3481432 h 4236441"/>
              <a:gd name="connsiteX21" fmla="*/ 2197916 w 3674873"/>
              <a:gd name="connsiteY21" fmla="*/ 3464654 h 4236441"/>
              <a:gd name="connsiteX22" fmla="*/ 1870745 w 3674873"/>
              <a:gd name="connsiteY22" fmla="*/ 3447876 h 4236441"/>
              <a:gd name="connsiteX23" fmla="*/ 1107347 w 3674873"/>
              <a:gd name="connsiteY23" fmla="*/ 3439487 h 4236441"/>
              <a:gd name="connsiteX24" fmla="*/ 855678 w 3674873"/>
              <a:gd name="connsiteY24" fmla="*/ 3422709 h 4236441"/>
              <a:gd name="connsiteX25" fmla="*/ 729843 w 3674873"/>
              <a:gd name="connsiteY25" fmla="*/ 3414320 h 4236441"/>
              <a:gd name="connsiteX26" fmla="*/ 671120 w 3674873"/>
              <a:gd name="connsiteY26" fmla="*/ 3405931 h 4236441"/>
              <a:gd name="connsiteX27" fmla="*/ 453006 w 3674873"/>
              <a:gd name="connsiteY27" fmla="*/ 3380764 h 4236441"/>
              <a:gd name="connsiteX28" fmla="*/ 411061 w 3674873"/>
              <a:gd name="connsiteY28" fmla="*/ 3372375 h 4236441"/>
              <a:gd name="connsiteX29" fmla="*/ 285226 w 3674873"/>
              <a:gd name="connsiteY29" fmla="*/ 3347208 h 4236441"/>
              <a:gd name="connsiteX30" fmla="*/ 167780 w 3674873"/>
              <a:gd name="connsiteY30" fmla="*/ 3322041 h 4236441"/>
              <a:gd name="connsiteX31" fmla="*/ 142613 w 3674873"/>
              <a:gd name="connsiteY31" fmla="*/ 3313652 h 4236441"/>
              <a:gd name="connsiteX32" fmla="*/ 117446 w 3674873"/>
              <a:gd name="connsiteY32" fmla="*/ 3296874 h 4236441"/>
              <a:gd name="connsiteX33" fmla="*/ 100668 w 3674873"/>
              <a:gd name="connsiteY33" fmla="*/ 3271707 h 4236441"/>
              <a:gd name="connsiteX34" fmla="*/ 75501 w 3674873"/>
              <a:gd name="connsiteY34" fmla="*/ 3246540 h 4236441"/>
              <a:gd name="connsiteX35" fmla="*/ 67112 w 3674873"/>
              <a:gd name="connsiteY35" fmla="*/ 3221373 h 4236441"/>
              <a:gd name="connsiteX36" fmla="*/ 50334 w 3674873"/>
              <a:gd name="connsiteY36" fmla="*/ 3196206 h 4236441"/>
              <a:gd name="connsiteX37" fmla="*/ 33556 w 3674873"/>
              <a:gd name="connsiteY37" fmla="*/ 3137483 h 4236441"/>
              <a:gd name="connsiteX38" fmla="*/ 16778 w 3674873"/>
              <a:gd name="connsiteY38" fmla="*/ 3061982 h 4236441"/>
              <a:gd name="connsiteX39" fmla="*/ 8389 w 3674873"/>
              <a:gd name="connsiteY39" fmla="*/ 3036815 h 4236441"/>
              <a:gd name="connsiteX40" fmla="*/ 0 w 3674873"/>
              <a:gd name="connsiteY40" fmla="*/ 2994870 h 4236441"/>
              <a:gd name="connsiteX41" fmla="*/ 16778 w 3674873"/>
              <a:gd name="connsiteY41" fmla="*/ 2835479 h 4236441"/>
              <a:gd name="connsiteX42" fmla="*/ 33556 w 3674873"/>
              <a:gd name="connsiteY42" fmla="*/ 2785145 h 4236441"/>
              <a:gd name="connsiteX43" fmla="*/ 58723 w 3674873"/>
              <a:gd name="connsiteY43" fmla="*/ 2759978 h 4236441"/>
              <a:gd name="connsiteX44" fmla="*/ 67112 w 3674873"/>
              <a:gd name="connsiteY44" fmla="*/ 2734811 h 4236441"/>
              <a:gd name="connsiteX45" fmla="*/ 117446 w 3674873"/>
              <a:gd name="connsiteY45" fmla="*/ 2709644 h 4236441"/>
              <a:gd name="connsiteX46" fmla="*/ 142613 w 3674873"/>
              <a:gd name="connsiteY46" fmla="*/ 2692866 h 4236441"/>
              <a:gd name="connsiteX47" fmla="*/ 192947 w 3674873"/>
              <a:gd name="connsiteY47" fmla="*/ 2676088 h 4236441"/>
              <a:gd name="connsiteX48" fmla="*/ 218114 w 3674873"/>
              <a:gd name="connsiteY48" fmla="*/ 2667699 h 4236441"/>
              <a:gd name="connsiteX49" fmla="*/ 243281 w 3674873"/>
              <a:gd name="connsiteY49" fmla="*/ 2659310 h 4236441"/>
              <a:gd name="connsiteX50" fmla="*/ 343949 w 3674873"/>
              <a:gd name="connsiteY50" fmla="*/ 2650921 h 4236441"/>
              <a:gd name="connsiteX51" fmla="*/ 973123 w 3674873"/>
              <a:gd name="connsiteY51" fmla="*/ 2634143 h 4236441"/>
              <a:gd name="connsiteX52" fmla="*/ 1719744 w 3674873"/>
              <a:gd name="connsiteY52" fmla="*/ 2625754 h 4236441"/>
              <a:gd name="connsiteX53" fmla="*/ 1812022 w 3674873"/>
              <a:gd name="connsiteY53" fmla="*/ 2617366 h 4236441"/>
              <a:gd name="connsiteX54" fmla="*/ 1988191 w 3674873"/>
              <a:gd name="connsiteY54" fmla="*/ 2608977 h 4236441"/>
              <a:gd name="connsiteX55" fmla="*/ 2013358 w 3674873"/>
              <a:gd name="connsiteY55" fmla="*/ 2600588 h 4236441"/>
              <a:gd name="connsiteX56" fmla="*/ 2046914 w 3674873"/>
              <a:gd name="connsiteY56" fmla="*/ 2592199 h 4236441"/>
              <a:gd name="connsiteX57" fmla="*/ 2122415 w 3674873"/>
              <a:gd name="connsiteY57" fmla="*/ 2575421 h 4236441"/>
              <a:gd name="connsiteX58" fmla="*/ 2172749 w 3674873"/>
              <a:gd name="connsiteY58" fmla="*/ 2541865 h 4236441"/>
              <a:gd name="connsiteX59" fmla="*/ 2189527 w 3674873"/>
              <a:gd name="connsiteY59" fmla="*/ 2491531 h 4236441"/>
              <a:gd name="connsiteX60" fmla="*/ 2206305 w 3674873"/>
              <a:gd name="connsiteY60" fmla="*/ 2374085 h 4236441"/>
              <a:gd name="connsiteX61" fmla="*/ 2223083 w 3674873"/>
              <a:gd name="connsiteY61" fmla="*/ 2323751 h 4236441"/>
              <a:gd name="connsiteX62" fmla="*/ 2231472 w 3674873"/>
              <a:gd name="connsiteY62" fmla="*/ 2298584 h 4236441"/>
              <a:gd name="connsiteX63" fmla="*/ 2248250 w 3674873"/>
              <a:gd name="connsiteY63" fmla="*/ 2231472 h 4236441"/>
              <a:gd name="connsiteX64" fmla="*/ 2265028 w 3674873"/>
              <a:gd name="connsiteY64" fmla="*/ 2181138 h 4236441"/>
              <a:gd name="connsiteX65" fmla="*/ 2290195 w 3674873"/>
              <a:gd name="connsiteY65" fmla="*/ 2088859 h 4236441"/>
              <a:gd name="connsiteX66" fmla="*/ 2323751 w 3674873"/>
              <a:gd name="connsiteY66" fmla="*/ 2013358 h 4236441"/>
              <a:gd name="connsiteX67" fmla="*/ 2332140 w 3674873"/>
              <a:gd name="connsiteY67" fmla="*/ 1988191 h 4236441"/>
              <a:gd name="connsiteX68" fmla="*/ 2348918 w 3674873"/>
              <a:gd name="connsiteY68" fmla="*/ 1921079 h 4236441"/>
              <a:gd name="connsiteX69" fmla="*/ 2357307 w 3674873"/>
              <a:gd name="connsiteY69" fmla="*/ 1895912 h 4236441"/>
              <a:gd name="connsiteX70" fmla="*/ 2374085 w 3674873"/>
              <a:gd name="connsiteY70" fmla="*/ 1870745 h 4236441"/>
              <a:gd name="connsiteX71" fmla="*/ 2390863 w 3674873"/>
              <a:gd name="connsiteY71" fmla="*/ 1820411 h 4236441"/>
              <a:gd name="connsiteX72" fmla="*/ 2399252 w 3674873"/>
              <a:gd name="connsiteY72" fmla="*/ 1795244 h 4236441"/>
              <a:gd name="connsiteX73" fmla="*/ 2424419 w 3674873"/>
              <a:gd name="connsiteY73" fmla="*/ 1761688 h 4236441"/>
              <a:gd name="connsiteX74" fmla="*/ 2449586 w 3674873"/>
              <a:gd name="connsiteY74" fmla="*/ 1736521 h 4236441"/>
              <a:gd name="connsiteX75" fmla="*/ 2474753 w 3674873"/>
              <a:gd name="connsiteY75" fmla="*/ 1677799 h 4236441"/>
              <a:gd name="connsiteX76" fmla="*/ 2491531 w 3674873"/>
              <a:gd name="connsiteY76" fmla="*/ 1652632 h 4236441"/>
              <a:gd name="connsiteX77" fmla="*/ 2508309 w 3674873"/>
              <a:gd name="connsiteY77" fmla="*/ 1602298 h 4236441"/>
              <a:gd name="connsiteX78" fmla="*/ 2516698 w 3674873"/>
              <a:gd name="connsiteY78" fmla="*/ 1577131 h 4236441"/>
              <a:gd name="connsiteX79" fmla="*/ 2533476 w 3674873"/>
              <a:gd name="connsiteY79" fmla="*/ 1551964 h 4236441"/>
              <a:gd name="connsiteX80" fmla="*/ 2550254 w 3674873"/>
              <a:gd name="connsiteY80" fmla="*/ 1501630 h 4236441"/>
              <a:gd name="connsiteX81" fmla="*/ 2558643 w 3674873"/>
              <a:gd name="connsiteY81" fmla="*/ 1468074 h 4236441"/>
              <a:gd name="connsiteX82" fmla="*/ 2575421 w 3674873"/>
              <a:gd name="connsiteY82" fmla="*/ 1442907 h 4236441"/>
              <a:gd name="connsiteX83" fmla="*/ 2592199 w 3674873"/>
              <a:gd name="connsiteY83" fmla="*/ 1392573 h 4236441"/>
              <a:gd name="connsiteX84" fmla="*/ 2600588 w 3674873"/>
              <a:gd name="connsiteY84" fmla="*/ 1367406 h 4236441"/>
              <a:gd name="connsiteX85" fmla="*/ 2625755 w 3674873"/>
              <a:gd name="connsiteY85" fmla="*/ 1317072 h 4236441"/>
              <a:gd name="connsiteX86" fmla="*/ 2642533 w 3674873"/>
              <a:gd name="connsiteY86" fmla="*/ 1291905 h 4236441"/>
              <a:gd name="connsiteX87" fmla="*/ 2676089 w 3674873"/>
              <a:gd name="connsiteY87" fmla="*/ 1216404 h 4236441"/>
              <a:gd name="connsiteX88" fmla="*/ 2692867 w 3674873"/>
              <a:gd name="connsiteY88" fmla="*/ 1157681 h 4236441"/>
              <a:gd name="connsiteX89" fmla="*/ 2709644 w 3674873"/>
              <a:gd name="connsiteY89" fmla="*/ 1132514 h 4236441"/>
              <a:gd name="connsiteX90" fmla="*/ 2726422 w 3674873"/>
              <a:gd name="connsiteY90" fmla="*/ 1082180 h 4236441"/>
              <a:gd name="connsiteX91" fmla="*/ 2743200 w 3674873"/>
              <a:gd name="connsiteY91" fmla="*/ 1031846 h 4236441"/>
              <a:gd name="connsiteX92" fmla="*/ 2751589 w 3674873"/>
              <a:gd name="connsiteY92" fmla="*/ 1006679 h 4236441"/>
              <a:gd name="connsiteX93" fmla="*/ 2768367 w 3674873"/>
              <a:gd name="connsiteY93" fmla="*/ 981512 h 4236441"/>
              <a:gd name="connsiteX94" fmla="*/ 2776756 w 3674873"/>
              <a:gd name="connsiteY94" fmla="*/ 947956 h 4236441"/>
              <a:gd name="connsiteX95" fmla="*/ 2793534 w 3674873"/>
              <a:gd name="connsiteY95" fmla="*/ 897622 h 4236441"/>
              <a:gd name="connsiteX96" fmla="*/ 2751589 w 3674873"/>
              <a:gd name="connsiteY96" fmla="*/ 847288 h 4236441"/>
              <a:gd name="connsiteX97" fmla="*/ 2692867 w 3674873"/>
              <a:gd name="connsiteY97" fmla="*/ 830510 h 4236441"/>
              <a:gd name="connsiteX98" fmla="*/ 2592199 w 3674873"/>
              <a:gd name="connsiteY98" fmla="*/ 805343 h 4236441"/>
              <a:gd name="connsiteX99" fmla="*/ 2567032 w 3674873"/>
              <a:gd name="connsiteY99" fmla="*/ 796954 h 4236441"/>
              <a:gd name="connsiteX100" fmla="*/ 2483142 w 3674873"/>
              <a:gd name="connsiteY100" fmla="*/ 788566 h 4236441"/>
              <a:gd name="connsiteX101" fmla="*/ 2365696 w 3674873"/>
              <a:gd name="connsiteY101" fmla="*/ 780177 h 4236441"/>
              <a:gd name="connsiteX102" fmla="*/ 2290195 w 3674873"/>
              <a:gd name="connsiteY102" fmla="*/ 771788 h 4236441"/>
              <a:gd name="connsiteX103" fmla="*/ 1258349 w 3674873"/>
              <a:gd name="connsiteY103" fmla="*/ 771788 h 4236441"/>
              <a:gd name="connsiteX104" fmla="*/ 1233182 w 3674873"/>
              <a:gd name="connsiteY104" fmla="*/ 763399 h 4236441"/>
              <a:gd name="connsiteX105" fmla="*/ 1191237 w 3674873"/>
              <a:gd name="connsiteY105" fmla="*/ 729843 h 4236441"/>
              <a:gd name="connsiteX106" fmla="*/ 1149292 w 3674873"/>
              <a:gd name="connsiteY106" fmla="*/ 696287 h 4236441"/>
              <a:gd name="connsiteX107" fmla="*/ 1115736 w 3674873"/>
              <a:gd name="connsiteY107" fmla="*/ 654342 h 4236441"/>
              <a:gd name="connsiteX108" fmla="*/ 1107347 w 3674873"/>
              <a:gd name="connsiteY108" fmla="*/ 629175 h 4236441"/>
              <a:gd name="connsiteX109" fmla="*/ 1090569 w 3674873"/>
              <a:gd name="connsiteY109" fmla="*/ 604008 h 4236441"/>
              <a:gd name="connsiteX110" fmla="*/ 1082180 w 3674873"/>
              <a:gd name="connsiteY110" fmla="*/ 578841 h 4236441"/>
              <a:gd name="connsiteX111" fmla="*/ 1065402 w 3674873"/>
              <a:gd name="connsiteY111" fmla="*/ 553674 h 4236441"/>
              <a:gd name="connsiteX112" fmla="*/ 1031846 w 3674873"/>
              <a:gd name="connsiteY112" fmla="*/ 436228 h 4236441"/>
              <a:gd name="connsiteX113" fmla="*/ 1023457 w 3674873"/>
              <a:gd name="connsiteY113" fmla="*/ 411061 h 4236441"/>
              <a:gd name="connsiteX114" fmla="*/ 1040235 w 3674873"/>
              <a:gd name="connsiteY114" fmla="*/ 234892 h 4236441"/>
              <a:gd name="connsiteX115" fmla="*/ 1098958 w 3674873"/>
              <a:gd name="connsiteY115" fmla="*/ 159391 h 4236441"/>
              <a:gd name="connsiteX116" fmla="*/ 1124125 w 3674873"/>
              <a:gd name="connsiteY116" fmla="*/ 142613 h 4236441"/>
              <a:gd name="connsiteX117" fmla="*/ 1149292 w 3674873"/>
              <a:gd name="connsiteY117" fmla="*/ 117446 h 4236441"/>
              <a:gd name="connsiteX118" fmla="*/ 1241571 w 3674873"/>
              <a:gd name="connsiteY118" fmla="*/ 75501 h 4236441"/>
              <a:gd name="connsiteX119" fmla="*/ 1275127 w 3674873"/>
              <a:gd name="connsiteY119" fmla="*/ 67112 h 4236441"/>
              <a:gd name="connsiteX120" fmla="*/ 1367406 w 3674873"/>
              <a:gd name="connsiteY120" fmla="*/ 41945 h 4236441"/>
              <a:gd name="connsiteX121" fmla="*/ 1635854 w 3674873"/>
              <a:gd name="connsiteY121" fmla="*/ 25167 h 4236441"/>
              <a:gd name="connsiteX122" fmla="*/ 1728133 w 3674873"/>
              <a:gd name="connsiteY122" fmla="*/ 16778 h 4236441"/>
              <a:gd name="connsiteX123" fmla="*/ 2340529 w 3674873"/>
              <a:gd name="connsiteY123" fmla="*/ 0 h 4236441"/>
              <a:gd name="connsiteX124" fmla="*/ 3103927 w 3674873"/>
              <a:gd name="connsiteY124" fmla="*/ 25167 h 4236441"/>
              <a:gd name="connsiteX125" fmla="*/ 3154261 w 3674873"/>
              <a:gd name="connsiteY125" fmla="*/ 33556 h 4236441"/>
              <a:gd name="connsiteX126" fmla="*/ 3204595 w 3674873"/>
              <a:gd name="connsiteY126" fmla="*/ 58723 h 4236441"/>
              <a:gd name="connsiteX127" fmla="*/ 3254929 w 3674873"/>
              <a:gd name="connsiteY127" fmla="*/ 83890 h 4236441"/>
              <a:gd name="connsiteX128" fmla="*/ 3288485 w 3674873"/>
              <a:gd name="connsiteY128" fmla="*/ 100668 h 4236441"/>
              <a:gd name="connsiteX129" fmla="*/ 3313652 w 3674873"/>
              <a:gd name="connsiteY129" fmla="*/ 117446 h 4236441"/>
              <a:gd name="connsiteX130" fmla="*/ 3338819 w 3674873"/>
              <a:gd name="connsiteY130" fmla="*/ 125835 h 4236441"/>
              <a:gd name="connsiteX131" fmla="*/ 3389153 w 3674873"/>
              <a:gd name="connsiteY131" fmla="*/ 167780 h 4236441"/>
              <a:gd name="connsiteX132" fmla="*/ 3473043 w 3674873"/>
              <a:gd name="connsiteY132" fmla="*/ 234892 h 4236441"/>
              <a:gd name="connsiteX133" fmla="*/ 3506599 w 3674873"/>
              <a:gd name="connsiteY133" fmla="*/ 293615 h 4236441"/>
              <a:gd name="connsiteX134" fmla="*/ 3514988 w 3674873"/>
              <a:gd name="connsiteY134" fmla="*/ 318782 h 4236441"/>
              <a:gd name="connsiteX135" fmla="*/ 3531766 w 3674873"/>
              <a:gd name="connsiteY135" fmla="*/ 343949 h 4236441"/>
              <a:gd name="connsiteX136" fmla="*/ 3548544 w 3674873"/>
              <a:gd name="connsiteY136" fmla="*/ 394283 h 4236441"/>
              <a:gd name="connsiteX137" fmla="*/ 3556933 w 3674873"/>
              <a:gd name="connsiteY137" fmla="*/ 419450 h 4236441"/>
              <a:gd name="connsiteX138" fmla="*/ 3565322 w 3674873"/>
              <a:gd name="connsiteY138" fmla="*/ 444617 h 4236441"/>
              <a:gd name="connsiteX139" fmla="*/ 3582100 w 3674873"/>
              <a:gd name="connsiteY139" fmla="*/ 503340 h 4236441"/>
              <a:gd name="connsiteX140" fmla="*/ 3565322 w 3674873"/>
              <a:gd name="connsiteY140" fmla="*/ 880844 h 4236441"/>
              <a:gd name="connsiteX141" fmla="*/ 3556933 w 3674873"/>
              <a:gd name="connsiteY141" fmla="*/ 914400 h 4236441"/>
              <a:gd name="connsiteX142" fmla="*/ 3548544 w 3674873"/>
              <a:gd name="connsiteY142" fmla="*/ 956345 h 4236441"/>
              <a:gd name="connsiteX143" fmla="*/ 3514988 w 3674873"/>
              <a:gd name="connsiteY143" fmla="*/ 1040235 h 4236441"/>
              <a:gd name="connsiteX144" fmla="*/ 3506599 w 3674873"/>
              <a:gd name="connsiteY144" fmla="*/ 1065402 h 4236441"/>
              <a:gd name="connsiteX145" fmla="*/ 3498210 w 3674873"/>
              <a:gd name="connsiteY145" fmla="*/ 1098958 h 4236441"/>
              <a:gd name="connsiteX146" fmla="*/ 3473043 w 3674873"/>
              <a:gd name="connsiteY146" fmla="*/ 1115736 h 4236441"/>
              <a:gd name="connsiteX147" fmla="*/ 3464654 w 3674873"/>
              <a:gd name="connsiteY147" fmla="*/ 1149292 h 4236441"/>
              <a:gd name="connsiteX148" fmla="*/ 3447876 w 3674873"/>
              <a:gd name="connsiteY148" fmla="*/ 1174459 h 4236441"/>
              <a:gd name="connsiteX149" fmla="*/ 3405931 w 3674873"/>
              <a:gd name="connsiteY149" fmla="*/ 1233182 h 4236441"/>
              <a:gd name="connsiteX150" fmla="*/ 3397542 w 3674873"/>
              <a:gd name="connsiteY150" fmla="*/ 1266738 h 4236441"/>
              <a:gd name="connsiteX151" fmla="*/ 3372375 w 3674873"/>
              <a:gd name="connsiteY151" fmla="*/ 1300294 h 4236441"/>
              <a:gd name="connsiteX152" fmla="*/ 3355597 w 3674873"/>
              <a:gd name="connsiteY152" fmla="*/ 1325461 h 4236441"/>
              <a:gd name="connsiteX153" fmla="*/ 3338819 w 3674873"/>
              <a:gd name="connsiteY153" fmla="*/ 1359017 h 4236441"/>
              <a:gd name="connsiteX154" fmla="*/ 3313652 w 3674873"/>
              <a:gd name="connsiteY154" fmla="*/ 1384184 h 4236441"/>
              <a:gd name="connsiteX155" fmla="*/ 3296874 w 3674873"/>
              <a:gd name="connsiteY155" fmla="*/ 1417740 h 4236441"/>
              <a:gd name="connsiteX156" fmla="*/ 3263318 w 3674873"/>
              <a:gd name="connsiteY156" fmla="*/ 1468074 h 4236441"/>
              <a:gd name="connsiteX157" fmla="*/ 3229762 w 3674873"/>
              <a:gd name="connsiteY157" fmla="*/ 1510019 h 4236441"/>
              <a:gd name="connsiteX158" fmla="*/ 3212984 w 3674873"/>
              <a:gd name="connsiteY158" fmla="*/ 1543575 h 4236441"/>
              <a:gd name="connsiteX159" fmla="*/ 3179428 w 3674873"/>
              <a:gd name="connsiteY159" fmla="*/ 1593909 h 4236441"/>
              <a:gd name="connsiteX160" fmla="*/ 3162650 w 3674873"/>
              <a:gd name="connsiteY160" fmla="*/ 1627465 h 4236441"/>
              <a:gd name="connsiteX161" fmla="*/ 3154261 w 3674873"/>
              <a:gd name="connsiteY161" fmla="*/ 1661021 h 4236441"/>
              <a:gd name="connsiteX162" fmla="*/ 3129094 w 3674873"/>
              <a:gd name="connsiteY162" fmla="*/ 1694577 h 4236441"/>
              <a:gd name="connsiteX163" fmla="*/ 3103927 w 3674873"/>
              <a:gd name="connsiteY163" fmla="*/ 1753299 h 4236441"/>
              <a:gd name="connsiteX164" fmla="*/ 3087149 w 3674873"/>
              <a:gd name="connsiteY164" fmla="*/ 1778466 h 4236441"/>
              <a:gd name="connsiteX165" fmla="*/ 3061982 w 3674873"/>
              <a:gd name="connsiteY165" fmla="*/ 1828800 h 4236441"/>
              <a:gd name="connsiteX166" fmla="*/ 3053593 w 3674873"/>
              <a:gd name="connsiteY166" fmla="*/ 1862356 h 4236441"/>
              <a:gd name="connsiteX167" fmla="*/ 3028426 w 3674873"/>
              <a:gd name="connsiteY167" fmla="*/ 1929468 h 4236441"/>
              <a:gd name="connsiteX168" fmla="*/ 3011648 w 3674873"/>
              <a:gd name="connsiteY168" fmla="*/ 1963024 h 4236441"/>
              <a:gd name="connsiteX169" fmla="*/ 2994870 w 3674873"/>
              <a:gd name="connsiteY169" fmla="*/ 2046914 h 4236441"/>
              <a:gd name="connsiteX170" fmla="*/ 2978092 w 3674873"/>
              <a:gd name="connsiteY170" fmla="*/ 2097248 h 4236441"/>
              <a:gd name="connsiteX171" fmla="*/ 2969703 w 3674873"/>
              <a:gd name="connsiteY171" fmla="*/ 2122415 h 4236441"/>
              <a:gd name="connsiteX172" fmla="*/ 2961314 w 3674873"/>
              <a:gd name="connsiteY172" fmla="*/ 2248250 h 4236441"/>
              <a:gd name="connsiteX173" fmla="*/ 2986481 w 3674873"/>
              <a:gd name="connsiteY173" fmla="*/ 2508309 h 4236441"/>
              <a:gd name="connsiteX174" fmla="*/ 2994870 w 3674873"/>
              <a:gd name="connsiteY174" fmla="*/ 2533476 h 4236441"/>
              <a:gd name="connsiteX175" fmla="*/ 3003259 w 3674873"/>
              <a:gd name="connsiteY175" fmla="*/ 2575421 h 4236441"/>
              <a:gd name="connsiteX176" fmla="*/ 3011648 w 3674873"/>
              <a:gd name="connsiteY176" fmla="*/ 2608977 h 4236441"/>
              <a:gd name="connsiteX177" fmla="*/ 3036815 w 3674873"/>
              <a:gd name="connsiteY177" fmla="*/ 2676088 h 4236441"/>
              <a:gd name="connsiteX178" fmla="*/ 3053593 w 3674873"/>
              <a:gd name="connsiteY178" fmla="*/ 2709644 h 4236441"/>
              <a:gd name="connsiteX179" fmla="*/ 3078760 w 3674873"/>
              <a:gd name="connsiteY179" fmla="*/ 2743200 h 4236441"/>
              <a:gd name="connsiteX180" fmla="*/ 3103927 w 3674873"/>
              <a:gd name="connsiteY180" fmla="*/ 2801923 h 4236441"/>
              <a:gd name="connsiteX181" fmla="*/ 3120705 w 3674873"/>
              <a:gd name="connsiteY181" fmla="*/ 2827090 h 4236441"/>
              <a:gd name="connsiteX182" fmla="*/ 3129094 w 3674873"/>
              <a:gd name="connsiteY182" fmla="*/ 2852257 h 4236441"/>
              <a:gd name="connsiteX183" fmla="*/ 3154261 w 3674873"/>
              <a:gd name="connsiteY183" fmla="*/ 2877424 h 4236441"/>
              <a:gd name="connsiteX184" fmla="*/ 3179428 w 3674873"/>
              <a:gd name="connsiteY184" fmla="*/ 2936147 h 4236441"/>
              <a:gd name="connsiteX185" fmla="*/ 3229762 w 3674873"/>
              <a:gd name="connsiteY185" fmla="*/ 2994870 h 4236441"/>
              <a:gd name="connsiteX186" fmla="*/ 3263318 w 3674873"/>
              <a:gd name="connsiteY186" fmla="*/ 3053593 h 4236441"/>
              <a:gd name="connsiteX187" fmla="*/ 3288485 w 3674873"/>
              <a:gd name="connsiteY187" fmla="*/ 3095538 h 4236441"/>
              <a:gd name="connsiteX188" fmla="*/ 3313652 w 3674873"/>
              <a:gd name="connsiteY188" fmla="*/ 3129094 h 4236441"/>
              <a:gd name="connsiteX189" fmla="*/ 3347208 w 3674873"/>
              <a:gd name="connsiteY189" fmla="*/ 3179428 h 4236441"/>
              <a:gd name="connsiteX190" fmla="*/ 3414320 w 3674873"/>
              <a:gd name="connsiteY190" fmla="*/ 3280096 h 4236441"/>
              <a:gd name="connsiteX191" fmla="*/ 3447876 w 3674873"/>
              <a:gd name="connsiteY191" fmla="*/ 3330430 h 4236441"/>
              <a:gd name="connsiteX192" fmla="*/ 3464654 w 3674873"/>
              <a:gd name="connsiteY192" fmla="*/ 3355597 h 4236441"/>
              <a:gd name="connsiteX193" fmla="*/ 3489821 w 3674873"/>
              <a:gd name="connsiteY193" fmla="*/ 3405931 h 4236441"/>
              <a:gd name="connsiteX194" fmla="*/ 3506599 w 3674873"/>
              <a:gd name="connsiteY194" fmla="*/ 3439487 h 4236441"/>
              <a:gd name="connsiteX195" fmla="*/ 3540155 w 3674873"/>
              <a:gd name="connsiteY195" fmla="*/ 3489821 h 4236441"/>
              <a:gd name="connsiteX196" fmla="*/ 3556933 w 3674873"/>
              <a:gd name="connsiteY196" fmla="*/ 3523377 h 4236441"/>
              <a:gd name="connsiteX197" fmla="*/ 3590489 w 3674873"/>
              <a:gd name="connsiteY197" fmla="*/ 3573710 h 4236441"/>
              <a:gd name="connsiteX198" fmla="*/ 3598878 w 3674873"/>
              <a:gd name="connsiteY198" fmla="*/ 3598877 h 4236441"/>
              <a:gd name="connsiteX199" fmla="*/ 3607267 w 3674873"/>
              <a:gd name="connsiteY199" fmla="*/ 3632433 h 4236441"/>
              <a:gd name="connsiteX200" fmla="*/ 3624044 w 3674873"/>
              <a:gd name="connsiteY200" fmla="*/ 3657600 h 4236441"/>
              <a:gd name="connsiteX201" fmla="*/ 3640822 w 3674873"/>
              <a:gd name="connsiteY201" fmla="*/ 3724712 h 4236441"/>
              <a:gd name="connsiteX202" fmla="*/ 3649211 w 3674873"/>
              <a:gd name="connsiteY202" fmla="*/ 3758268 h 4236441"/>
              <a:gd name="connsiteX203" fmla="*/ 3665989 w 3674873"/>
              <a:gd name="connsiteY203" fmla="*/ 3783435 h 4236441"/>
              <a:gd name="connsiteX204" fmla="*/ 3657600 w 3674873"/>
              <a:gd name="connsiteY204" fmla="*/ 4001549 h 4236441"/>
              <a:gd name="connsiteX205" fmla="*/ 3649211 w 3674873"/>
              <a:gd name="connsiteY205" fmla="*/ 4026716 h 4236441"/>
              <a:gd name="connsiteX206" fmla="*/ 3640822 w 3674873"/>
              <a:gd name="connsiteY206" fmla="*/ 4060272 h 4236441"/>
              <a:gd name="connsiteX207" fmla="*/ 3615656 w 3674873"/>
              <a:gd name="connsiteY207" fmla="*/ 4077050 h 4236441"/>
              <a:gd name="connsiteX208" fmla="*/ 3590489 w 3674873"/>
              <a:gd name="connsiteY208" fmla="*/ 4102217 h 4236441"/>
              <a:gd name="connsiteX209" fmla="*/ 3565322 w 3674873"/>
              <a:gd name="connsiteY209" fmla="*/ 4118995 h 4236441"/>
              <a:gd name="connsiteX210" fmla="*/ 3540155 w 3674873"/>
              <a:gd name="connsiteY210" fmla="*/ 4144162 h 4236441"/>
              <a:gd name="connsiteX211" fmla="*/ 3456265 w 3674873"/>
              <a:gd name="connsiteY211" fmla="*/ 4177718 h 4236441"/>
              <a:gd name="connsiteX212" fmla="*/ 3355597 w 3674873"/>
              <a:gd name="connsiteY212" fmla="*/ 4211274 h 4236441"/>
              <a:gd name="connsiteX213" fmla="*/ 3330430 w 3674873"/>
              <a:gd name="connsiteY213" fmla="*/ 4219663 h 4236441"/>
              <a:gd name="connsiteX214" fmla="*/ 3305263 w 3674873"/>
              <a:gd name="connsiteY214" fmla="*/ 4228052 h 4236441"/>
              <a:gd name="connsiteX215" fmla="*/ 3263318 w 3674873"/>
              <a:gd name="connsiteY215" fmla="*/ 4236441 h 4236441"/>
              <a:gd name="connsiteX216" fmla="*/ 3112316 w 3674873"/>
              <a:gd name="connsiteY216" fmla="*/ 4219663 h 4236441"/>
              <a:gd name="connsiteX217" fmla="*/ 3087149 w 3674873"/>
              <a:gd name="connsiteY217" fmla="*/ 4211274 h 4236441"/>
              <a:gd name="connsiteX218" fmla="*/ 3070371 w 3674873"/>
              <a:gd name="connsiteY218" fmla="*/ 4144162 h 423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674873" h="4236441">
                <a:moveTo>
                  <a:pt x="3070371" y="4144162"/>
                </a:moveTo>
                <a:cubicBezTo>
                  <a:pt x="3060584" y="4128782"/>
                  <a:pt x="3041470" y="4128778"/>
                  <a:pt x="3028426" y="4118995"/>
                </a:cubicBezTo>
                <a:cubicBezTo>
                  <a:pt x="2991320" y="4091165"/>
                  <a:pt x="3017218" y="4096613"/>
                  <a:pt x="2978092" y="4077050"/>
                </a:cubicBezTo>
                <a:cubicBezTo>
                  <a:pt x="2950800" y="4063404"/>
                  <a:pt x="2951800" y="4075925"/>
                  <a:pt x="2927758" y="4051883"/>
                </a:cubicBezTo>
                <a:cubicBezTo>
                  <a:pt x="2917871" y="4041996"/>
                  <a:pt x="2912478" y="4028214"/>
                  <a:pt x="2902591" y="4018327"/>
                </a:cubicBezTo>
                <a:cubicBezTo>
                  <a:pt x="2895462" y="4011198"/>
                  <a:pt x="2884960" y="4008247"/>
                  <a:pt x="2877424" y="4001549"/>
                </a:cubicBezTo>
                <a:cubicBezTo>
                  <a:pt x="2859690" y="3985785"/>
                  <a:pt x="2846833" y="3964377"/>
                  <a:pt x="2827090" y="3951215"/>
                </a:cubicBezTo>
                <a:cubicBezTo>
                  <a:pt x="2818701" y="3945622"/>
                  <a:pt x="2809417" y="3941182"/>
                  <a:pt x="2801923" y="3934437"/>
                </a:cubicBezTo>
                <a:cubicBezTo>
                  <a:pt x="2781347" y="3915919"/>
                  <a:pt x="2766233" y="3891069"/>
                  <a:pt x="2743200" y="3875714"/>
                </a:cubicBezTo>
                <a:cubicBezTo>
                  <a:pt x="2734811" y="3870121"/>
                  <a:pt x="2725569" y="3865634"/>
                  <a:pt x="2718033" y="3858936"/>
                </a:cubicBezTo>
                <a:cubicBezTo>
                  <a:pt x="2700299" y="3843172"/>
                  <a:pt x="2680862" y="3828344"/>
                  <a:pt x="2667700" y="3808602"/>
                </a:cubicBezTo>
                <a:cubicBezTo>
                  <a:pt x="2662107" y="3800213"/>
                  <a:pt x="2658051" y="3790564"/>
                  <a:pt x="2650922" y="3783435"/>
                </a:cubicBezTo>
                <a:cubicBezTo>
                  <a:pt x="2643793" y="3776306"/>
                  <a:pt x="2632884" y="3773786"/>
                  <a:pt x="2625755" y="3766657"/>
                </a:cubicBezTo>
                <a:cubicBezTo>
                  <a:pt x="2580046" y="3720948"/>
                  <a:pt x="2623488" y="3740734"/>
                  <a:pt x="2575421" y="3724712"/>
                </a:cubicBezTo>
                <a:cubicBezTo>
                  <a:pt x="2536272" y="3665989"/>
                  <a:pt x="2558643" y="3685563"/>
                  <a:pt x="2516698" y="3657600"/>
                </a:cubicBezTo>
                <a:cubicBezTo>
                  <a:pt x="2501784" y="3635229"/>
                  <a:pt x="2497112" y="3624656"/>
                  <a:pt x="2474753" y="3607266"/>
                </a:cubicBezTo>
                <a:cubicBezTo>
                  <a:pt x="2458836" y="3594886"/>
                  <a:pt x="2424419" y="3573710"/>
                  <a:pt x="2424419" y="3573710"/>
                </a:cubicBezTo>
                <a:cubicBezTo>
                  <a:pt x="2418826" y="3565321"/>
                  <a:pt x="2416191" y="3553887"/>
                  <a:pt x="2407641" y="3548543"/>
                </a:cubicBezTo>
                <a:cubicBezTo>
                  <a:pt x="2392644" y="3539170"/>
                  <a:pt x="2357307" y="3531766"/>
                  <a:pt x="2357307" y="3531766"/>
                </a:cubicBezTo>
                <a:cubicBezTo>
                  <a:pt x="2340529" y="3520581"/>
                  <a:pt x="2326103" y="3504587"/>
                  <a:pt x="2306973" y="3498210"/>
                </a:cubicBezTo>
                <a:lnTo>
                  <a:pt x="2256639" y="3481432"/>
                </a:lnTo>
                <a:cubicBezTo>
                  <a:pt x="2239385" y="3475681"/>
                  <a:pt x="2215472" y="3466995"/>
                  <a:pt x="2197916" y="3464654"/>
                </a:cubicBezTo>
                <a:cubicBezTo>
                  <a:pt x="2106615" y="3452480"/>
                  <a:pt x="1936103" y="3448974"/>
                  <a:pt x="1870745" y="3447876"/>
                </a:cubicBezTo>
                <a:lnTo>
                  <a:pt x="1107347" y="3439487"/>
                </a:lnTo>
                <a:cubicBezTo>
                  <a:pt x="1001339" y="3412985"/>
                  <a:pt x="1097088" y="3434485"/>
                  <a:pt x="855678" y="3422709"/>
                </a:cubicBezTo>
                <a:cubicBezTo>
                  <a:pt x="813690" y="3420661"/>
                  <a:pt x="771788" y="3417116"/>
                  <a:pt x="729843" y="3414320"/>
                </a:cubicBezTo>
                <a:cubicBezTo>
                  <a:pt x="710269" y="3411524"/>
                  <a:pt x="690763" y="3408197"/>
                  <a:pt x="671120" y="3405931"/>
                </a:cubicBezTo>
                <a:cubicBezTo>
                  <a:pt x="596732" y="3397348"/>
                  <a:pt x="525877" y="3392909"/>
                  <a:pt x="453006" y="3380764"/>
                </a:cubicBezTo>
                <a:cubicBezTo>
                  <a:pt x="438941" y="3378420"/>
                  <a:pt x="425043" y="3375171"/>
                  <a:pt x="411061" y="3372375"/>
                </a:cubicBezTo>
                <a:cubicBezTo>
                  <a:pt x="356219" y="3335814"/>
                  <a:pt x="401477" y="3360125"/>
                  <a:pt x="285226" y="3347208"/>
                </a:cubicBezTo>
                <a:cubicBezTo>
                  <a:pt x="253545" y="3343688"/>
                  <a:pt x="195271" y="3331205"/>
                  <a:pt x="167780" y="3322041"/>
                </a:cubicBezTo>
                <a:cubicBezTo>
                  <a:pt x="159391" y="3319245"/>
                  <a:pt x="150522" y="3317607"/>
                  <a:pt x="142613" y="3313652"/>
                </a:cubicBezTo>
                <a:cubicBezTo>
                  <a:pt x="133595" y="3309143"/>
                  <a:pt x="125835" y="3302467"/>
                  <a:pt x="117446" y="3296874"/>
                </a:cubicBezTo>
                <a:cubicBezTo>
                  <a:pt x="111853" y="3288485"/>
                  <a:pt x="107123" y="3279452"/>
                  <a:pt x="100668" y="3271707"/>
                </a:cubicBezTo>
                <a:cubicBezTo>
                  <a:pt x="93073" y="3262593"/>
                  <a:pt x="82082" y="3256411"/>
                  <a:pt x="75501" y="3246540"/>
                </a:cubicBezTo>
                <a:cubicBezTo>
                  <a:pt x="70596" y="3239182"/>
                  <a:pt x="71067" y="3229282"/>
                  <a:pt x="67112" y="3221373"/>
                </a:cubicBezTo>
                <a:cubicBezTo>
                  <a:pt x="62603" y="3212355"/>
                  <a:pt x="55927" y="3204595"/>
                  <a:pt x="50334" y="3196206"/>
                </a:cubicBezTo>
                <a:cubicBezTo>
                  <a:pt x="24109" y="3091305"/>
                  <a:pt x="57626" y="3221728"/>
                  <a:pt x="33556" y="3137483"/>
                </a:cubicBezTo>
                <a:cubicBezTo>
                  <a:pt x="16332" y="3077201"/>
                  <a:pt x="34077" y="3131178"/>
                  <a:pt x="16778" y="3061982"/>
                </a:cubicBezTo>
                <a:cubicBezTo>
                  <a:pt x="14633" y="3053403"/>
                  <a:pt x="10534" y="3045394"/>
                  <a:pt x="8389" y="3036815"/>
                </a:cubicBezTo>
                <a:cubicBezTo>
                  <a:pt x="4931" y="3022982"/>
                  <a:pt x="2796" y="3008852"/>
                  <a:pt x="0" y="2994870"/>
                </a:cubicBezTo>
                <a:cubicBezTo>
                  <a:pt x="5593" y="2941740"/>
                  <a:pt x="8338" y="2888232"/>
                  <a:pt x="16778" y="2835479"/>
                </a:cubicBezTo>
                <a:cubicBezTo>
                  <a:pt x="19572" y="2818016"/>
                  <a:pt x="21050" y="2797651"/>
                  <a:pt x="33556" y="2785145"/>
                </a:cubicBezTo>
                <a:lnTo>
                  <a:pt x="58723" y="2759978"/>
                </a:lnTo>
                <a:cubicBezTo>
                  <a:pt x="61519" y="2751589"/>
                  <a:pt x="61588" y="2741716"/>
                  <a:pt x="67112" y="2734811"/>
                </a:cubicBezTo>
                <a:cubicBezTo>
                  <a:pt x="83140" y="2714776"/>
                  <a:pt x="97183" y="2719776"/>
                  <a:pt x="117446" y="2709644"/>
                </a:cubicBezTo>
                <a:cubicBezTo>
                  <a:pt x="126464" y="2705135"/>
                  <a:pt x="133400" y="2696961"/>
                  <a:pt x="142613" y="2692866"/>
                </a:cubicBezTo>
                <a:cubicBezTo>
                  <a:pt x="158774" y="2685683"/>
                  <a:pt x="176169" y="2681681"/>
                  <a:pt x="192947" y="2676088"/>
                </a:cubicBezTo>
                <a:lnTo>
                  <a:pt x="218114" y="2667699"/>
                </a:lnTo>
                <a:cubicBezTo>
                  <a:pt x="226503" y="2664903"/>
                  <a:pt x="234469" y="2660044"/>
                  <a:pt x="243281" y="2659310"/>
                </a:cubicBezTo>
                <a:lnTo>
                  <a:pt x="343949" y="2650921"/>
                </a:lnTo>
                <a:cubicBezTo>
                  <a:pt x="588078" y="2633483"/>
                  <a:pt x="634992" y="2638712"/>
                  <a:pt x="973123" y="2634143"/>
                </a:cubicBezTo>
                <a:lnTo>
                  <a:pt x="1719744" y="2625754"/>
                </a:lnTo>
                <a:cubicBezTo>
                  <a:pt x="1750503" y="2622958"/>
                  <a:pt x="1781196" y="2619293"/>
                  <a:pt x="1812022" y="2617366"/>
                </a:cubicBezTo>
                <a:cubicBezTo>
                  <a:pt x="1870697" y="2613699"/>
                  <a:pt x="1929605" y="2613859"/>
                  <a:pt x="1988191" y="2608977"/>
                </a:cubicBezTo>
                <a:cubicBezTo>
                  <a:pt x="1997003" y="2608243"/>
                  <a:pt x="2004855" y="2603017"/>
                  <a:pt x="2013358" y="2600588"/>
                </a:cubicBezTo>
                <a:cubicBezTo>
                  <a:pt x="2024444" y="2597421"/>
                  <a:pt x="2035608" y="2594460"/>
                  <a:pt x="2046914" y="2592199"/>
                </a:cubicBezTo>
                <a:cubicBezTo>
                  <a:pt x="2061851" y="2589212"/>
                  <a:pt x="2104048" y="2585625"/>
                  <a:pt x="2122415" y="2575421"/>
                </a:cubicBezTo>
                <a:cubicBezTo>
                  <a:pt x="2140042" y="2565628"/>
                  <a:pt x="2172749" y="2541865"/>
                  <a:pt x="2172749" y="2541865"/>
                </a:cubicBezTo>
                <a:cubicBezTo>
                  <a:pt x="2178342" y="2525087"/>
                  <a:pt x="2187767" y="2509129"/>
                  <a:pt x="2189527" y="2491531"/>
                </a:cubicBezTo>
                <a:cubicBezTo>
                  <a:pt x="2195357" y="2433230"/>
                  <a:pt x="2192621" y="2419700"/>
                  <a:pt x="2206305" y="2374085"/>
                </a:cubicBezTo>
                <a:cubicBezTo>
                  <a:pt x="2211387" y="2357145"/>
                  <a:pt x="2217490" y="2340529"/>
                  <a:pt x="2223083" y="2323751"/>
                </a:cubicBezTo>
                <a:cubicBezTo>
                  <a:pt x="2225879" y="2315362"/>
                  <a:pt x="2229327" y="2307163"/>
                  <a:pt x="2231472" y="2298584"/>
                </a:cubicBezTo>
                <a:cubicBezTo>
                  <a:pt x="2237065" y="2276213"/>
                  <a:pt x="2240958" y="2253348"/>
                  <a:pt x="2248250" y="2231472"/>
                </a:cubicBezTo>
                <a:cubicBezTo>
                  <a:pt x="2253843" y="2214694"/>
                  <a:pt x="2261560" y="2198480"/>
                  <a:pt x="2265028" y="2181138"/>
                </a:cubicBezTo>
                <a:cubicBezTo>
                  <a:pt x="2269530" y="2158627"/>
                  <a:pt x="2278031" y="2107105"/>
                  <a:pt x="2290195" y="2088859"/>
                </a:cubicBezTo>
                <a:cubicBezTo>
                  <a:pt x="2316783" y="2048977"/>
                  <a:pt x="2303785" y="2073257"/>
                  <a:pt x="2323751" y="2013358"/>
                </a:cubicBezTo>
                <a:cubicBezTo>
                  <a:pt x="2326547" y="2004969"/>
                  <a:pt x="2329995" y="1996770"/>
                  <a:pt x="2332140" y="1988191"/>
                </a:cubicBezTo>
                <a:cubicBezTo>
                  <a:pt x="2337733" y="1965820"/>
                  <a:pt x="2341626" y="1942955"/>
                  <a:pt x="2348918" y="1921079"/>
                </a:cubicBezTo>
                <a:cubicBezTo>
                  <a:pt x="2351714" y="1912690"/>
                  <a:pt x="2353352" y="1903821"/>
                  <a:pt x="2357307" y="1895912"/>
                </a:cubicBezTo>
                <a:cubicBezTo>
                  <a:pt x="2361816" y="1886894"/>
                  <a:pt x="2369990" y="1879958"/>
                  <a:pt x="2374085" y="1870745"/>
                </a:cubicBezTo>
                <a:cubicBezTo>
                  <a:pt x="2381268" y="1854584"/>
                  <a:pt x="2385270" y="1837189"/>
                  <a:pt x="2390863" y="1820411"/>
                </a:cubicBezTo>
                <a:cubicBezTo>
                  <a:pt x="2393659" y="1812022"/>
                  <a:pt x="2393946" y="1802318"/>
                  <a:pt x="2399252" y="1795244"/>
                </a:cubicBezTo>
                <a:cubicBezTo>
                  <a:pt x="2407641" y="1784059"/>
                  <a:pt x="2415320" y="1772304"/>
                  <a:pt x="2424419" y="1761688"/>
                </a:cubicBezTo>
                <a:cubicBezTo>
                  <a:pt x="2432140" y="1752680"/>
                  <a:pt x="2442690" y="1746175"/>
                  <a:pt x="2449586" y="1736521"/>
                </a:cubicBezTo>
                <a:cubicBezTo>
                  <a:pt x="2478680" y="1695790"/>
                  <a:pt x="2456497" y="1714311"/>
                  <a:pt x="2474753" y="1677799"/>
                </a:cubicBezTo>
                <a:cubicBezTo>
                  <a:pt x="2479262" y="1668781"/>
                  <a:pt x="2487436" y="1661845"/>
                  <a:pt x="2491531" y="1652632"/>
                </a:cubicBezTo>
                <a:cubicBezTo>
                  <a:pt x="2498714" y="1636471"/>
                  <a:pt x="2502716" y="1619076"/>
                  <a:pt x="2508309" y="1602298"/>
                </a:cubicBezTo>
                <a:cubicBezTo>
                  <a:pt x="2511105" y="1593909"/>
                  <a:pt x="2511793" y="1584489"/>
                  <a:pt x="2516698" y="1577131"/>
                </a:cubicBezTo>
                <a:cubicBezTo>
                  <a:pt x="2522291" y="1568742"/>
                  <a:pt x="2529381" y="1561177"/>
                  <a:pt x="2533476" y="1551964"/>
                </a:cubicBezTo>
                <a:cubicBezTo>
                  <a:pt x="2540659" y="1535803"/>
                  <a:pt x="2545965" y="1518788"/>
                  <a:pt x="2550254" y="1501630"/>
                </a:cubicBezTo>
                <a:cubicBezTo>
                  <a:pt x="2553050" y="1490445"/>
                  <a:pt x="2554101" y="1478671"/>
                  <a:pt x="2558643" y="1468074"/>
                </a:cubicBezTo>
                <a:cubicBezTo>
                  <a:pt x="2562615" y="1458807"/>
                  <a:pt x="2571326" y="1452120"/>
                  <a:pt x="2575421" y="1442907"/>
                </a:cubicBezTo>
                <a:cubicBezTo>
                  <a:pt x="2582604" y="1426746"/>
                  <a:pt x="2586606" y="1409351"/>
                  <a:pt x="2592199" y="1392573"/>
                </a:cubicBezTo>
                <a:cubicBezTo>
                  <a:pt x="2594995" y="1384184"/>
                  <a:pt x="2595683" y="1374764"/>
                  <a:pt x="2600588" y="1367406"/>
                </a:cubicBezTo>
                <a:cubicBezTo>
                  <a:pt x="2648671" y="1295281"/>
                  <a:pt x="2591023" y="1386536"/>
                  <a:pt x="2625755" y="1317072"/>
                </a:cubicBezTo>
                <a:cubicBezTo>
                  <a:pt x="2630264" y="1308054"/>
                  <a:pt x="2638438" y="1301118"/>
                  <a:pt x="2642533" y="1291905"/>
                </a:cubicBezTo>
                <a:cubicBezTo>
                  <a:pt x="2682466" y="1202057"/>
                  <a:pt x="2638118" y="1273360"/>
                  <a:pt x="2676089" y="1216404"/>
                </a:cubicBezTo>
                <a:cubicBezTo>
                  <a:pt x="2678777" y="1205651"/>
                  <a:pt x="2686849" y="1169717"/>
                  <a:pt x="2692867" y="1157681"/>
                </a:cubicBezTo>
                <a:cubicBezTo>
                  <a:pt x="2697376" y="1148663"/>
                  <a:pt x="2705549" y="1141727"/>
                  <a:pt x="2709644" y="1132514"/>
                </a:cubicBezTo>
                <a:cubicBezTo>
                  <a:pt x="2716827" y="1116353"/>
                  <a:pt x="2720829" y="1098958"/>
                  <a:pt x="2726422" y="1082180"/>
                </a:cubicBezTo>
                <a:lnTo>
                  <a:pt x="2743200" y="1031846"/>
                </a:lnTo>
                <a:cubicBezTo>
                  <a:pt x="2745996" y="1023457"/>
                  <a:pt x="2746684" y="1014037"/>
                  <a:pt x="2751589" y="1006679"/>
                </a:cubicBezTo>
                <a:lnTo>
                  <a:pt x="2768367" y="981512"/>
                </a:lnTo>
                <a:cubicBezTo>
                  <a:pt x="2771163" y="970327"/>
                  <a:pt x="2773443" y="958999"/>
                  <a:pt x="2776756" y="947956"/>
                </a:cubicBezTo>
                <a:cubicBezTo>
                  <a:pt x="2781838" y="931016"/>
                  <a:pt x="2793534" y="897622"/>
                  <a:pt x="2793534" y="897622"/>
                </a:cubicBezTo>
                <a:cubicBezTo>
                  <a:pt x="2781154" y="879052"/>
                  <a:pt x="2770967" y="860207"/>
                  <a:pt x="2751589" y="847288"/>
                </a:cubicBezTo>
                <a:cubicBezTo>
                  <a:pt x="2743901" y="842162"/>
                  <a:pt x="2697952" y="832035"/>
                  <a:pt x="2692867" y="830510"/>
                </a:cubicBezTo>
                <a:cubicBezTo>
                  <a:pt x="2547578" y="786923"/>
                  <a:pt x="2735783" y="837251"/>
                  <a:pt x="2592199" y="805343"/>
                </a:cubicBezTo>
                <a:cubicBezTo>
                  <a:pt x="2583567" y="803425"/>
                  <a:pt x="2575772" y="798299"/>
                  <a:pt x="2567032" y="796954"/>
                </a:cubicBezTo>
                <a:cubicBezTo>
                  <a:pt x="2539256" y="792681"/>
                  <a:pt x="2511148" y="790900"/>
                  <a:pt x="2483142" y="788566"/>
                </a:cubicBezTo>
                <a:cubicBezTo>
                  <a:pt x="2444029" y="785307"/>
                  <a:pt x="2404797" y="783577"/>
                  <a:pt x="2365696" y="780177"/>
                </a:cubicBezTo>
                <a:cubicBezTo>
                  <a:pt x="2340469" y="777983"/>
                  <a:pt x="2315362" y="774584"/>
                  <a:pt x="2290195" y="771788"/>
                </a:cubicBezTo>
                <a:cubicBezTo>
                  <a:pt x="1742732" y="793257"/>
                  <a:pt x="1889819" y="797047"/>
                  <a:pt x="1258349" y="771788"/>
                </a:cubicBezTo>
                <a:cubicBezTo>
                  <a:pt x="1249513" y="771435"/>
                  <a:pt x="1241571" y="766195"/>
                  <a:pt x="1233182" y="763399"/>
                </a:cubicBezTo>
                <a:cubicBezTo>
                  <a:pt x="1185099" y="691274"/>
                  <a:pt x="1249124" y="776152"/>
                  <a:pt x="1191237" y="729843"/>
                </a:cubicBezTo>
                <a:cubicBezTo>
                  <a:pt x="1137029" y="686477"/>
                  <a:pt x="1212550" y="717373"/>
                  <a:pt x="1149292" y="696287"/>
                </a:cubicBezTo>
                <a:cubicBezTo>
                  <a:pt x="1128206" y="633029"/>
                  <a:pt x="1159102" y="708550"/>
                  <a:pt x="1115736" y="654342"/>
                </a:cubicBezTo>
                <a:cubicBezTo>
                  <a:pt x="1110212" y="647437"/>
                  <a:pt x="1111302" y="637084"/>
                  <a:pt x="1107347" y="629175"/>
                </a:cubicBezTo>
                <a:cubicBezTo>
                  <a:pt x="1102838" y="620157"/>
                  <a:pt x="1095078" y="613026"/>
                  <a:pt x="1090569" y="604008"/>
                </a:cubicBezTo>
                <a:cubicBezTo>
                  <a:pt x="1086614" y="596099"/>
                  <a:pt x="1086135" y="586750"/>
                  <a:pt x="1082180" y="578841"/>
                </a:cubicBezTo>
                <a:cubicBezTo>
                  <a:pt x="1077671" y="569823"/>
                  <a:pt x="1069497" y="562887"/>
                  <a:pt x="1065402" y="553674"/>
                </a:cubicBezTo>
                <a:cubicBezTo>
                  <a:pt x="1043858" y="505200"/>
                  <a:pt x="1049620" y="489550"/>
                  <a:pt x="1031846" y="436228"/>
                </a:cubicBezTo>
                <a:lnTo>
                  <a:pt x="1023457" y="411061"/>
                </a:lnTo>
                <a:cubicBezTo>
                  <a:pt x="1029050" y="352338"/>
                  <a:pt x="1027439" y="292476"/>
                  <a:pt x="1040235" y="234892"/>
                </a:cubicBezTo>
                <a:cubicBezTo>
                  <a:pt x="1044487" y="215759"/>
                  <a:pt x="1080645" y="174651"/>
                  <a:pt x="1098958" y="159391"/>
                </a:cubicBezTo>
                <a:cubicBezTo>
                  <a:pt x="1106703" y="152936"/>
                  <a:pt x="1116380" y="149068"/>
                  <a:pt x="1124125" y="142613"/>
                </a:cubicBezTo>
                <a:cubicBezTo>
                  <a:pt x="1133239" y="135018"/>
                  <a:pt x="1139283" y="123815"/>
                  <a:pt x="1149292" y="117446"/>
                </a:cubicBezTo>
                <a:cubicBezTo>
                  <a:pt x="1176357" y="100223"/>
                  <a:pt x="1209631" y="84627"/>
                  <a:pt x="1241571" y="75501"/>
                </a:cubicBezTo>
                <a:cubicBezTo>
                  <a:pt x="1252657" y="72334"/>
                  <a:pt x="1264041" y="70279"/>
                  <a:pt x="1275127" y="67112"/>
                </a:cubicBezTo>
                <a:cubicBezTo>
                  <a:pt x="1310788" y="56923"/>
                  <a:pt x="1321396" y="46546"/>
                  <a:pt x="1367406" y="41945"/>
                </a:cubicBezTo>
                <a:cubicBezTo>
                  <a:pt x="1549893" y="23696"/>
                  <a:pt x="1341441" y="43010"/>
                  <a:pt x="1635854" y="25167"/>
                </a:cubicBezTo>
                <a:cubicBezTo>
                  <a:pt x="1666684" y="23299"/>
                  <a:pt x="1697266" y="17880"/>
                  <a:pt x="1728133" y="16778"/>
                </a:cubicBezTo>
                <a:lnTo>
                  <a:pt x="2340529" y="0"/>
                </a:lnTo>
                <a:lnTo>
                  <a:pt x="3103927" y="25167"/>
                </a:lnTo>
                <a:cubicBezTo>
                  <a:pt x="3120739" y="27753"/>
                  <a:pt x="3137657" y="29866"/>
                  <a:pt x="3154261" y="33556"/>
                </a:cubicBezTo>
                <a:cubicBezTo>
                  <a:pt x="3192216" y="41990"/>
                  <a:pt x="3168396" y="40623"/>
                  <a:pt x="3204595" y="58723"/>
                </a:cubicBezTo>
                <a:cubicBezTo>
                  <a:pt x="3358403" y="135627"/>
                  <a:pt x="3086637" y="-12277"/>
                  <a:pt x="3254929" y="83890"/>
                </a:cubicBezTo>
                <a:cubicBezTo>
                  <a:pt x="3265787" y="90095"/>
                  <a:pt x="3277627" y="94463"/>
                  <a:pt x="3288485" y="100668"/>
                </a:cubicBezTo>
                <a:cubicBezTo>
                  <a:pt x="3297239" y="105670"/>
                  <a:pt x="3304634" y="112937"/>
                  <a:pt x="3313652" y="117446"/>
                </a:cubicBezTo>
                <a:cubicBezTo>
                  <a:pt x="3321561" y="121401"/>
                  <a:pt x="3330910" y="121880"/>
                  <a:pt x="3338819" y="125835"/>
                </a:cubicBezTo>
                <a:cubicBezTo>
                  <a:pt x="3374792" y="143821"/>
                  <a:pt x="3355757" y="141806"/>
                  <a:pt x="3389153" y="167780"/>
                </a:cubicBezTo>
                <a:cubicBezTo>
                  <a:pt x="3484397" y="241858"/>
                  <a:pt x="3400323" y="162172"/>
                  <a:pt x="3473043" y="234892"/>
                </a:cubicBezTo>
                <a:cubicBezTo>
                  <a:pt x="3492278" y="292596"/>
                  <a:pt x="3465969" y="222512"/>
                  <a:pt x="3506599" y="293615"/>
                </a:cubicBezTo>
                <a:cubicBezTo>
                  <a:pt x="3510986" y="301293"/>
                  <a:pt x="3511033" y="310873"/>
                  <a:pt x="3514988" y="318782"/>
                </a:cubicBezTo>
                <a:cubicBezTo>
                  <a:pt x="3519497" y="327800"/>
                  <a:pt x="3527671" y="334736"/>
                  <a:pt x="3531766" y="343949"/>
                </a:cubicBezTo>
                <a:cubicBezTo>
                  <a:pt x="3538949" y="360110"/>
                  <a:pt x="3542951" y="377505"/>
                  <a:pt x="3548544" y="394283"/>
                </a:cubicBezTo>
                <a:lnTo>
                  <a:pt x="3556933" y="419450"/>
                </a:lnTo>
                <a:cubicBezTo>
                  <a:pt x="3559729" y="427839"/>
                  <a:pt x="3563177" y="436038"/>
                  <a:pt x="3565322" y="444617"/>
                </a:cubicBezTo>
                <a:cubicBezTo>
                  <a:pt x="3575856" y="486752"/>
                  <a:pt x="3570065" y="467235"/>
                  <a:pt x="3582100" y="503340"/>
                </a:cubicBezTo>
                <a:cubicBezTo>
                  <a:pt x="3576507" y="629175"/>
                  <a:pt x="3573019" y="755121"/>
                  <a:pt x="3565322" y="880844"/>
                </a:cubicBezTo>
                <a:cubicBezTo>
                  <a:pt x="3564617" y="892352"/>
                  <a:pt x="3559434" y="903145"/>
                  <a:pt x="3556933" y="914400"/>
                </a:cubicBezTo>
                <a:cubicBezTo>
                  <a:pt x="3553840" y="928319"/>
                  <a:pt x="3552296" y="942589"/>
                  <a:pt x="3548544" y="956345"/>
                </a:cubicBezTo>
                <a:cubicBezTo>
                  <a:pt x="3529449" y="1026358"/>
                  <a:pt x="3538517" y="985334"/>
                  <a:pt x="3514988" y="1040235"/>
                </a:cubicBezTo>
                <a:cubicBezTo>
                  <a:pt x="3511505" y="1048363"/>
                  <a:pt x="3509028" y="1056899"/>
                  <a:pt x="3506599" y="1065402"/>
                </a:cubicBezTo>
                <a:cubicBezTo>
                  <a:pt x="3503432" y="1076488"/>
                  <a:pt x="3504605" y="1089365"/>
                  <a:pt x="3498210" y="1098958"/>
                </a:cubicBezTo>
                <a:cubicBezTo>
                  <a:pt x="3492617" y="1107347"/>
                  <a:pt x="3481432" y="1110143"/>
                  <a:pt x="3473043" y="1115736"/>
                </a:cubicBezTo>
                <a:cubicBezTo>
                  <a:pt x="3470247" y="1126921"/>
                  <a:pt x="3469196" y="1138695"/>
                  <a:pt x="3464654" y="1149292"/>
                </a:cubicBezTo>
                <a:cubicBezTo>
                  <a:pt x="3460682" y="1158559"/>
                  <a:pt x="3453736" y="1166255"/>
                  <a:pt x="3447876" y="1174459"/>
                </a:cubicBezTo>
                <a:cubicBezTo>
                  <a:pt x="3395849" y="1247297"/>
                  <a:pt x="3445472" y="1173871"/>
                  <a:pt x="3405931" y="1233182"/>
                </a:cubicBezTo>
                <a:cubicBezTo>
                  <a:pt x="3403135" y="1244367"/>
                  <a:pt x="3402698" y="1256426"/>
                  <a:pt x="3397542" y="1266738"/>
                </a:cubicBezTo>
                <a:cubicBezTo>
                  <a:pt x="3391289" y="1279244"/>
                  <a:pt x="3380502" y="1288917"/>
                  <a:pt x="3372375" y="1300294"/>
                </a:cubicBezTo>
                <a:cubicBezTo>
                  <a:pt x="3366515" y="1308498"/>
                  <a:pt x="3360599" y="1316707"/>
                  <a:pt x="3355597" y="1325461"/>
                </a:cubicBezTo>
                <a:cubicBezTo>
                  <a:pt x="3349392" y="1336319"/>
                  <a:pt x="3346088" y="1348841"/>
                  <a:pt x="3338819" y="1359017"/>
                </a:cubicBezTo>
                <a:cubicBezTo>
                  <a:pt x="3331923" y="1368671"/>
                  <a:pt x="3320548" y="1374530"/>
                  <a:pt x="3313652" y="1384184"/>
                </a:cubicBezTo>
                <a:cubicBezTo>
                  <a:pt x="3306383" y="1394360"/>
                  <a:pt x="3303308" y="1407017"/>
                  <a:pt x="3296874" y="1417740"/>
                </a:cubicBezTo>
                <a:cubicBezTo>
                  <a:pt x="3286499" y="1435031"/>
                  <a:pt x="3263318" y="1468074"/>
                  <a:pt x="3263318" y="1468074"/>
                </a:cubicBezTo>
                <a:cubicBezTo>
                  <a:pt x="3242323" y="1552053"/>
                  <a:pt x="3273890" y="1465891"/>
                  <a:pt x="3229762" y="1510019"/>
                </a:cubicBezTo>
                <a:cubicBezTo>
                  <a:pt x="3220919" y="1518862"/>
                  <a:pt x="3219418" y="1532852"/>
                  <a:pt x="3212984" y="1543575"/>
                </a:cubicBezTo>
                <a:cubicBezTo>
                  <a:pt x="3202609" y="1560866"/>
                  <a:pt x="3188446" y="1575873"/>
                  <a:pt x="3179428" y="1593909"/>
                </a:cubicBezTo>
                <a:cubicBezTo>
                  <a:pt x="3173835" y="1605094"/>
                  <a:pt x="3167041" y="1615756"/>
                  <a:pt x="3162650" y="1627465"/>
                </a:cubicBezTo>
                <a:cubicBezTo>
                  <a:pt x="3158602" y="1638260"/>
                  <a:pt x="3159417" y="1650709"/>
                  <a:pt x="3154261" y="1661021"/>
                </a:cubicBezTo>
                <a:cubicBezTo>
                  <a:pt x="3148008" y="1673527"/>
                  <a:pt x="3137483" y="1683392"/>
                  <a:pt x="3129094" y="1694577"/>
                </a:cubicBezTo>
                <a:cubicBezTo>
                  <a:pt x="3119682" y="1722811"/>
                  <a:pt x="3120513" y="1724274"/>
                  <a:pt x="3103927" y="1753299"/>
                </a:cubicBezTo>
                <a:cubicBezTo>
                  <a:pt x="3098925" y="1762053"/>
                  <a:pt x="3091658" y="1769448"/>
                  <a:pt x="3087149" y="1778466"/>
                </a:cubicBezTo>
                <a:cubicBezTo>
                  <a:pt x="3052417" y="1847930"/>
                  <a:pt x="3110065" y="1756675"/>
                  <a:pt x="3061982" y="1828800"/>
                </a:cubicBezTo>
                <a:cubicBezTo>
                  <a:pt x="3059186" y="1839985"/>
                  <a:pt x="3056760" y="1851270"/>
                  <a:pt x="3053593" y="1862356"/>
                </a:cubicBezTo>
                <a:cubicBezTo>
                  <a:pt x="3048059" y="1881726"/>
                  <a:pt x="3035518" y="1913512"/>
                  <a:pt x="3028426" y="1929468"/>
                </a:cubicBezTo>
                <a:cubicBezTo>
                  <a:pt x="3023347" y="1940896"/>
                  <a:pt x="3017241" y="1951839"/>
                  <a:pt x="3011648" y="1963024"/>
                </a:cubicBezTo>
                <a:cubicBezTo>
                  <a:pt x="3006055" y="1990987"/>
                  <a:pt x="3003888" y="2019860"/>
                  <a:pt x="2994870" y="2046914"/>
                </a:cubicBezTo>
                <a:lnTo>
                  <a:pt x="2978092" y="2097248"/>
                </a:lnTo>
                <a:lnTo>
                  <a:pt x="2969703" y="2122415"/>
                </a:lnTo>
                <a:cubicBezTo>
                  <a:pt x="2966907" y="2164360"/>
                  <a:pt x="2960289" y="2206224"/>
                  <a:pt x="2961314" y="2248250"/>
                </a:cubicBezTo>
                <a:cubicBezTo>
                  <a:pt x="2962525" y="2297901"/>
                  <a:pt x="2967049" y="2430581"/>
                  <a:pt x="2986481" y="2508309"/>
                </a:cubicBezTo>
                <a:cubicBezTo>
                  <a:pt x="2988626" y="2516888"/>
                  <a:pt x="2992725" y="2524897"/>
                  <a:pt x="2994870" y="2533476"/>
                </a:cubicBezTo>
                <a:cubicBezTo>
                  <a:pt x="2998328" y="2547309"/>
                  <a:pt x="3000166" y="2561502"/>
                  <a:pt x="3003259" y="2575421"/>
                </a:cubicBezTo>
                <a:cubicBezTo>
                  <a:pt x="3005760" y="2586676"/>
                  <a:pt x="3008481" y="2597891"/>
                  <a:pt x="3011648" y="2608977"/>
                </a:cubicBezTo>
                <a:cubicBezTo>
                  <a:pt x="3017182" y="2628344"/>
                  <a:pt x="3029726" y="2660137"/>
                  <a:pt x="3036815" y="2676088"/>
                </a:cubicBezTo>
                <a:cubicBezTo>
                  <a:pt x="3041894" y="2687516"/>
                  <a:pt x="3046965" y="2699039"/>
                  <a:pt x="3053593" y="2709644"/>
                </a:cubicBezTo>
                <a:cubicBezTo>
                  <a:pt x="3061003" y="2721500"/>
                  <a:pt x="3071350" y="2731344"/>
                  <a:pt x="3078760" y="2743200"/>
                </a:cubicBezTo>
                <a:cubicBezTo>
                  <a:pt x="3122401" y="2813026"/>
                  <a:pt x="3075385" y="2744838"/>
                  <a:pt x="3103927" y="2801923"/>
                </a:cubicBezTo>
                <a:cubicBezTo>
                  <a:pt x="3108436" y="2810941"/>
                  <a:pt x="3116196" y="2818072"/>
                  <a:pt x="3120705" y="2827090"/>
                </a:cubicBezTo>
                <a:cubicBezTo>
                  <a:pt x="3124660" y="2834999"/>
                  <a:pt x="3124189" y="2844899"/>
                  <a:pt x="3129094" y="2852257"/>
                </a:cubicBezTo>
                <a:cubicBezTo>
                  <a:pt x="3135675" y="2862128"/>
                  <a:pt x="3145872" y="2869035"/>
                  <a:pt x="3154261" y="2877424"/>
                </a:cubicBezTo>
                <a:cubicBezTo>
                  <a:pt x="3162416" y="2901889"/>
                  <a:pt x="3164619" y="2912453"/>
                  <a:pt x="3179428" y="2936147"/>
                </a:cubicBezTo>
                <a:cubicBezTo>
                  <a:pt x="3197364" y="2964845"/>
                  <a:pt x="3206884" y="2971992"/>
                  <a:pt x="3229762" y="2994870"/>
                </a:cubicBezTo>
                <a:cubicBezTo>
                  <a:pt x="3244714" y="3039725"/>
                  <a:pt x="3229459" y="3002805"/>
                  <a:pt x="3263318" y="3053593"/>
                </a:cubicBezTo>
                <a:cubicBezTo>
                  <a:pt x="3272363" y="3067160"/>
                  <a:pt x="3279440" y="3081971"/>
                  <a:pt x="3288485" y="3095538"/>
                </a:cubicBezTo>
                <a:cubicBezTo>
                  <a:pt x="3296241" y="3107171"/>
                  <a:pt x="3305634" y="3117640"/>
                  <a:pt x="3313652" y="3129094"/>
                </a:cubicBezTo>
                <a:cubicBezTo>
                  <a:pt x="3325216" y="3145614"/>
                  <a:pt x="3336023" y="3162650"/>
                  <a:pt x="3347208" y="3179428"/>
                </a:cubicBezTo>
                <a:lnTo>
                  <a:pt x="3414320" y="3280096"/>
                </a:lnTo>
                <a:lnTo>
                  <a:pt x="3447876" y="3330430"/>
                </a:lnTo>
                <a:cubicBezTo>
                  <a:pt x="3453469" y="3338819"/>
                  <a:pt x="3461466" y="3346032"/>
                  <a:pt x="3464654" y="3355597"/>
                </a:cubicBezTo>
                <a:cubicBezTo>
                  <a:pt x="3480035" y="3401739"/>
                  <a:pt x="3463801" y="3360397"/>
                  <a:pt x="3489821" y="3405931"/>
                </a:cubicBezTo>
                <a:cubicBezTo>
                  <a:pt x="3496026" y="3416789"/>
                  <a:pt x="3500165" y="3428764"/>
                  <a:pt x="3506599" y="3439487"/>
                </a:cubicBezTo>
                <a:cubicBezTo>
                  <a:pt x="3516974" y="3456778"/>
                  <a:pt x="3531137" y="3471785"/>
                  <a:pt x="3540155" y="3489821"/>
                </a:cubicBezTo>
                <a:cubicBezTo>
                  <a:pt x="3545748" y="3501006"/>
                  <a:pt x="3550499" y="3512654"/>
                  <a:pt x="3556933" y="3523377"/>
                </a:cubicBezTo>
                <a:cubicBezTo>
                  <a:pt x="3567308" y="3540668"/>
                  <a:pt x="3584112" y="3554580"/>
                  <a:pt x="3590489" y="3573710"/>
                </a:cubicBezTo>
                <a:cubicBezTo>
                  <a:pt x="3593285" y="3582099"/>
                  <a:pt x="3596449" y="3590374"/>
                  <a:pt x="3598878" y="3598877"/>
                </a:cubicBezTo>
                <a:cubicBezTo>
                  <a:pt x="3602045" y="3609963"/>
                  <a:pt x="3602725" y="3621836"/>
                  <a:pt x="3607267" y="3632433"/>
                </a:cubicBezTo>
                <a:cubicBezTo>
                  <a:pt x="3611238" y="3641700"/>
                  <a:pt x="3618452" y="3649211"/>
                  <a:pt x="3624044" y="3657600"/>
                </a:cubicBezTo>
                <a:lnTo>
                  <a:pt x="3640822" y="3724712"/>
                </a:lnTo>
                <a:cubicBezTo>
                  <a:pt x="3643618" y="3735897"/>
                  <a:pt x="3642816" y="3748675"/>
                  <a:pt x="3649211" y="3758268"/>
                </a:cubicBezTo>
                <a:lnTo>
                  <a:pt x="3665989" y="3783435"/>
                </a:lnTo>
                <a:cubicBezTo>
                  <a:pt x="3678442" y="3895512"/>
                  <a:pt x="3679646" y="3854574"/>
                  <a:pt x="3657600" y="4001549"/>
                </a:cubicBezTo>
                <a:cubicBezTo>
                  <a:pt x="3656288" y="4010294"/>
                  <a:pt x="3651640" y="4018213"/>
                  <a:pt x="3649211" y="4026716"/>
                </a:cubicBezTo>
                <a:cubicBezTo>
                  <a:pt x="3646044" y="4037802"/>
                  <a:pt x="3647217" y="4050679"/>
                  <a:pt x="3640822" y="4060272"/>
                </a:cubicBezTo>
                <a:cubicBezTo>
                  <a:pt x="3635230" y="4068661"/>
                  <a:pt x="3623401" y="4070596"/>
                  <a:pt x="3615656" y="4077050"/>
                </a:cubicBezTo>
                <a:cubicBezTo>
                  <a:pt x="3606542" y="4084645"/>
                  <a:pt x="3599603" y="4094622"/>
                  <a:pt x="3590489" y="4102217"/>
                </a:cubicBezTo>
                <a:cubicBezTo>
                  <a:pt x="3582744" y="4108672"/>
                  <a:pt x="3573067" y="4112540"/>
                  <a:pt x="3565322" y="4118995"/>
                </a:cubicBezTo>
                <a:cubicBezTo>
                  <a:pt x="3556208" y="4126590"/>
                  <a:pt x="3549809" y="4137266"/>
                  <a:pt x="3540155" y="4144162"/>
                </a:cubicBezTo>
                <a:cubicBezTo>
                  <a:pt x="3518554" y="4159592"/>
                  <a:pt x="3479186" y="4170078"/>
                  <a:pt x="3456265" y="4177718"/>
                </a:cubicBezTo>
                <a:lnTo>
                  <a:pt x="3355597" y="4211274"/>
                </a:lnTo>
                <a:lnTo>
                  <a:pt x="3330430" y="4219663"/>
                </a:lnTo>
                <a:cubicBezTo>
                  <a:pt x="3322041" y="4222459"/>
                  <a:pt x="3313934" y="4226318"/>
                  <a:pt x="3305263" y="4228052"/>
                </a:cubicBezTo>
                <a:lnTo>
                  <a:pt x="3263318" y="4236441"/>
                </a:lnTo>
                <a:cubicBezTo>
                  <a:pt x="3212984" y="4230848"/>
                  <a:pt x="3162451" y="4226825"/>
                  <a:pt x="3112316" y="4219663"/>
                </a:cubicBezTo>
                <a:cubicBezTo>
                  <a:pt x="3103562" y="4218412"/>
                  <a:pt x="3095058" y="4215229"/>
                  <a:pt x="3087149" y="4211274"/>
                </a:cubicBezTo>
                <a:cubicBezTo>
                  <a:pt x="3068177" y="4201788"/>
                  <a:pt x="3080158" y="4159542"/>
                  <a:pt x="3070371" y="414416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1900080675"/>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78209" y="3096597"/>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(E, 21)</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22), (D, 24), (D, 26), (G, 39)</a:t>
            </a:r>
          </a:p>
          <a:p>
            <a:endParaRPr lang="en-US" dirty="0">
              <a:solidFill>
                <a:schemeClr val="bg1"/>
              </a:solidFill>
            </a:endParaRPr>
          </a:p>
        </p:txBody>
      </p:sp>
    </p:spTree>
    <p:extLst>
      <p:ext uri="{BB962C8B-B14F-4D97-AF65-F5344CB8AC3E}">
        <p14:creationId xmlns:p14="http://schemas.microsoft.com/office/powerpoint/2010/main" val="4092517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0F6FFB-B1E1-4527-B09B-8E3C5AA7BE92}"/>
              </a:ext>
            </a:extLst>
          </p:cNvPr>
          <p:cNvSpPr/>
          <p:nvPr/>
        </p:nvSpPr>
        <p:spPr>
          <a:xfrm>
            <a:off x="1409350" y="1493240"/>
            <a:ext cx="3674873" cy="4236441"/>
          </a:xfrm>
          <a:custGeom>
            <a:avLst/>
            <a:gdLst>
              <a:gd name="connsiteX0" fmla="*/ 3070371 w 3674873"/>
              <a:gd name="connsiteY0" fmla="*/ 4144162 h 4236441"/>
              <a:gd name="connsiteX1" fmla="*/ 3028426 w 3674873"/>
              <a:gd name="connsiteY1" fmla="*/ 4118995 h 4236441"/>
              <a:gd name="connsiteX2" fmla="*/ 2978092 w 3674873"/>
              <a:gd name="connsiteY2" fmla="*/ 4077050 h 4236441"/>
              <a:gd name="connsiteX3" fmla="*/ 2927758 w 3674873"/>
              <a:gd name="connsiteY3" fmla="*/ 4051883 h 4236441"/>
              <a:gd name="connsiteX4" fmla="*/ 2902591 w 3674873"/>
              <a:gd name="connsiteY4" fmla="*/ 4018327 h 4236441"/>
              <a:gd name="connsiteX5" fmla="*/ 2877424 w 3674873"/>
              <a:gd name="connsiteY5" fmla="*/ 4001549 h 4236441"/>
              <a:gd name="connsiteX6" fmla="*/ 2827090 w 3674873"/>
              <a:gd name="connsiteY6" fmla="*/ 3951215 h 4236441"/>
              <a:gd name="connsiteX7" fmla="*/ 2801923 w 3674873"/>
              <a:gd name="connsiteY7" fmla="*/ 3934437 h 4236441"/>
              <a:gd name="connsiteX8" fmla="*/ 2743200 w 3674873"/>
              <a:gd name="connsiteY8" fmla="*/ 3875714 h 4236441"/>
              <a:gd name="connsiteX9" fmla="*/ 2718033 w 3674873"/>
              <a:gd name="connsiteY9" fmla="*/ 3858936 h 4236441"/>
              <a:gd name="connsiteX10" fmla="*/ 2667700 w 3674873"/>
              <a:gd name="connsiteY10" fmla="*/ 3808602 h 4236441"/>
              <a:gd name="connsiteX11" fmla="*/ 2650922 w 3674873"/>
              <a:gd name="connsiteY11" fmla="*/ 3783435 h 4236441"/>
              <a:gd name="connsiteX12" fmla="*/ 2625755 w 3674873"/>
              <a:gd name="connsiteY12" fmla="*/ 3766657 h 4236441"/>
              <a:gd name="connsiteX13" fmla="*/ 2575421 w 3674873"/>
              <a:gd name="connsiteY13" fmla="*/ 3724712 h 4236441"/>
              <a:gd name="connsiteX14" fmla="*/ 2516698 w 3674873"/>
              <a:gd name="connsiteY14" fmla="*/ 3657600 h 4236441"/>
              <a:gd name="connsiteX15" fmla="*/ 2474753 w 3674873"/>
              <a:gd name="connsiteY15" fmla="*/ 3607266 h 4236441"/>
              <a:gd name="connsiteX16" fmla="*/ 2424419 w 3674873"/>
              <a:gd name="connsiteY16" fmla="*/ 3573710 h 4236441"/>
              <a:gd name="connsiteX17" fmla="*/ 2407641 w 3674873"/>
              <a:gd name="connsiteY17" fmla="*/ 3548543 h 4236441"/>
              <a:gd name="connsiteX18" fmla="*/ 2357307 w 3674873"/>
              <a:gd name="connsiteY18" fmla="*/ 3531766 h 4236441"/>
              <a:gd name="connsiteX19" fmla="*/ 2306973 w 3674873"/>
              <a:gd name="connsiteY19" fmla="*/ 3498210 h 4236441"/>
              <a:gd name="connsiteX20" fmla="*/ 2256639 w 3674873"/>
              <a:gd name="connsiteY20" fmla="*/ 3481432 h 4236441"/>
              <a:gd name="connsiteX21" fmla="*/ 2197916 w 3674873"/>
              <a:gd name="connsiteY21" fmla="*/ 3464654 h 4236441"/>
              <a:gd name="connsiteX22" fmla="*/ 1870745 w 3674873"/>
              <a:gd name="connsiteY22" fmla="*/ 3447876 h 4236441"/>
              <a:gd name="connsiteX23" fmla="*/ 1107347 w 3674873"/>
              <a:gd name="connsiteY23" fmla="*/ 3439487 h 4236441"/>
              <a:gd name="connsiteX24" fmla="*/ 855678 w 3674873"/>
              <a:gd name="connsiteY24" fmla="*/ 3422709 h 4236441"/>
              <a:gd name="connsiteX25" fmla="*/ 729843 w 3674873"/>
              <a:gd name="connsiteY25" fmla="*/ 3414320 h 4236441"/>
              <a:gd name="connsiteX26" fmla="*/ 671120 w 3674873"/>
              <a:gd name="connsiteY26" fmla="*/ 3405931 h 4236441"/>
              <a:gd name="connsiteX27" fmla="*/ 453006 w 3674873"/>
              <a:gd name="connsiteY27" fmla="*/ 3380764 h 4236441"/>
              <a:gd name="connsiteX28" fmla="*/ 411061 w 3674873"/>
              <a:gd name="connsiteY28" fmla="*/ 3372375 h 4236441"/>
              <a:gd name="connsiteX29" fmla="*/ 285226 w 3674873"/>
              <a:gd name="connsiteY29" fmla="*/ 3347208 h 4236441"/>
              <a:gd name="connsiteX30" fmla="*/ 167780 w 3674873"/>
              <a:gd name="connsiteY30" fmla="*/ 3322041 h 4236441"/>
              <a:gd name="connsiteX31" fmla="*/ 142613 w 3674873"/>
              <a:gd name="connsiteY31" fmla="*/ 3313652 h 4236441"/>
              <a:gd name="connsiteX32" fmla="*/ 117446 w 3674873"/>
              <a:gd name="connsiteY32" fmla="*/ 3296874 h 4236441"/>
              <a:gd name="connsiteX33" fmla="*/ 100668 w 3674873"/>
              <a:gd name="connsiteY33" fmla="*/ 3271707 h 4236441"/>
              <a:gd name="connsiteX34" fmla="*/ 75501 w 3674873"/>
              <a:gd name="connsiteY34" fmla="*/ 3246540 h 4236441"/>
              <a:gd name="connsiteX35" fmla="*/ 67112 w 3674873"/>
              <a:gd name="connsiteY35" fmla="*/ 3221373 h 4236441"/>
              <a:gd name="connsiteX36" fmla="*/ 50334 w 3674873"/>
              <a:gd name="connsiteY36" fmla="*/ 3196206 h 4236441"/>
              <a:gd name="connsiteX37" fmla="*/ 33556 w 3674873"/>
              <a:gd name="connsiteY37" fmla="*/ 3137483 h 4236441"/>
              <a:gd name="connsiteX38" fmla="*/ 16778 w 3674873"/>
              <a:gd name="connsiteY38" fmla="*/ 3061982 h 4236441"/>
              <a:gd name="connsiteX39" fmla="*/ 8389 w 3674873"/>
              <a:gd name="connsiteY39" fmla="*/ 3036815 h 4236441"/>
              <a:gd name="connsiteX40" fmla="*/ 0 w 3674873"/>
              <a:gd name="connsiteY40" fmla="*/ 2994870 h 4236441"/>
              <a:gd name="connsiteX41" fmla="*/ 16778 w 3674873"/>
              <a:gd name="connsiteY41" fmla="*/ 2835479 h 4236441"/>
              <a:gd name="connsiteX42" fmla="*/ 33556 w 3674873"/>
              <a:gd name="connsiteY42" fmla="*/ 2785145 h 4236441"/>
              <a:gd name="connsiteX43" fmla="*/ 58723 w 3674873"/>
              <a:gd name="connsiteY43" fmla="*/ 2759978 h 4236441"/>
              <a:gd name="connsiteX44" fmla="*/ 67112 w 3674873"/>
              <a:gd name="connsiteY44" fmla="*/ 2734811 h 4236441"/>
              <a:gd name="connsiteX45" fmla="*/ 117446 w 3674873"/>
              <a:gd name="connsiteY45" fmla="*/ 2709644 h 4236441"/>
              <a:gd name="connsiteX46" fmla="*/ 142613 w 3674873"/>
              <a:gd name="connsiteY46" fmla="*/ 2692866 h 4236441"/>
              <a:gd name="connsiteX47" fmla="*/ 192947 w 3674873"/>
              <a:gd name="connsiteY47" fmla="*/ 2676088 h 4236441"/>
              <a:gd name="connsiteX48" fmla="*/ 218114 w 3674873"/>
              <a:gd name="connsiteY48" fmla="*/ 2667699 h 4236441"/>
              <a:gd name="connsiteX49" fmla="*/ 243281 w 3674873"/>
              <a:gd name="connsiteY49" fmla="*/ 2659310 h 4236441"/>
              <a:gd name="connsiteX50" fmla="*/ 343949 w 3674873"/>
              <a:gd name="connsiteY50" fmla="*/ 2650921 h 4236441"/>
              <a:gd name="connsiteX51" fmla="*/ 973123 w 3674873"/>
              <a:gd name="connsiteY51" fmla="*/ 2634143 h 4236441"/>
              <a:gd name="connsiteX52" fmla="*/ 1719744 w 3674873"/>
              <a:gd name="connsiteY52" fmla="*/ 2625754 h 4236441"/>
              <a:gd name="connsiteX53" fmla="*/ 1812022 w 3674873"/>
              <a:gd name="connsiteY53" fmla="*/ 2617366 h 4236441"/>
              <a:gd name="connsiteX54" fmla="*/ 1988191 w 3674873"/>
              <a:gd name="connsiteY54" fmla="*/ 2608977 h 4236441"/>
              <a:gd name="connsiteX55" fmla="*/ 2013358 w 3674873"/>
              <a:gd name="connsiteY55" fmla="*/ 2600588 h 4236441"/>
              <a:gd name="connsiteX56" fmla="*/ 2046914 w 3674873"/>
              <a:gd name="connsiteY56" fmla="*/ 2592199 h 4236441"/>
              <a:gd name="connsiteX57" fmla="*/ 2122415 w 3674873"/>
              <a:gd name="connsiteY57" fmla="*/ 2575421 h 4236441"/>
              <a:gd name="connsiteX58" fmla="*/ 2172749 w 3674873"/>
              <a:gd name="connsiteY58" fmla="*/ 2541865 h 4236441"/>
              <a:gd name="connsiteX59" fmla="*/ 2189527 w 3674873"/>
              <a:gd name="connsiteY59" fmla="*/ 2491531 h 4236441"/>
              <a:gd name="connsiteX60" fmla="*/ 2206305 w 3674873"/>
              <a:gd name="connsiteY60" fmla="*/ 2374085 h 4236441"/>
              <a:gd name="connsiteX61" fmla="*/ 2223083 w 3674873"/>
              <a:gd name="connsiteY61" fmla="*/ 2323751 h 4236441"/>
              <a:gd name="connsiteX62" fmla="*/ 2231472 w 3674873"/>
              <a:gd name="connsiteY62" fmla="*/ 2298584 h 4236441"/>
              <a:gd name="connsiteX63" fmla="*/ 2248250 w 3674873"/>
              <a:gd name="connsiteY63" fmla="*/ 2231472 h 4236441"/>
              <a:gd name="connsiteX64" fmla="*/ 2265028 w 3674873"/>
              <a:gd name="connsiteY64" fmla="*/ 2181138 h 4236441"/>
              <a:gd name="connsiteX65" fmla="*/ 2290195 w 3674873"/>
              <a:gd name="connsiteY65" fmla="*/ 2088859 h 4236441"/>
              <a:gd name="connsiteX66" fmla="*/ 2323751 w 3674873"/>
              <a:gd name="connsiteY66" fmla="*/ 2013358 h 4236441"/>
              <a:gd name="connsiteX67" fmla="*/ 2332140 w 3674873"/>
              <a:gd name="connsiteY67" fmla="*/ 1988191 h 4236441"/>
              <a:gd name="connsiteX68" fmla="*/ 2348918 w 3674873"/>
              <a:gd name="connsiteY68" fmla="*/ 1921079 h 4236441"/>
              <a:gd name="connsiteX69" fmla="*/ 2357307 w 3674873"/>
              <a:gd name="connsiteY69" fmla="*/ 1895912 h 4236441"/>
              <a:gd name="connsiteX70" fmla="*/ 2374085 w 3674873"/>
              <a:gd name="connsiteY70" fmla="*/ 1870745 h 4236441"/>
              <a:gd name="connsiteX71" fmla="*/ 2390863 w 3674873"/>
              <a:gd name="connsiteY71" fmla="*/ 1820411 h 4236441"/>
              <a:gd name="connsiteX72" fmla="*/ 2399252 w 3674873"/>
              <a:gd name="connsiteY72" fmla="*/ 1795244 h 4236441"/>
              <a:gd name="connsiteX73" fmla="*/ 2424419 w 3674873"/>
              <a:gd name="connsiteY73" fmla="*/ 1761688 h 4236441"/>
              <a:gd name="connsiteX74" fmla="*/ 2449586 w 3674873"/>
              <a:gd name="connsiteY74" fmla="*/ 1736521 h 4236441"/>
              <a:gd name="connsiteX75" fmla="*/ 2474753 w 3674873"/>
              <a:gd name="connsiteY75" fmla="*/ 1677799 h 4236441"/>
              <a:gd name="connsiteX76" fmla="*/ 2491531 w 3674873"/>
              <a:gd name="connsiteY76" fmla="*/ 1652632 h 4236441"/>
              <a:gd name="connsiteX77" fmla="*/ 2508309 w 3674873"/>
              <a:gd name="connsiteY77" fmla="*/ 1602298 h 4236441"/>
              <a:gd name="connsiteX78" fmla="*/ 2516698 w 3674873"/>
              <a:gd name="connsiteY78" fmla="*/ 1577131 h 4236441"/>
              <a:gd name="connsiteX79" fmla="*/ 2533476 w 3674873"/>
              <a:gd name="connsiteY79" fmla="*/ 1551964 h 4236441"/>
              <a:gd name="connsiteX80" fmla="*/ 2550254 w 3674873"/>
              <a:gd name="connsiteY80" fmla="*/ 1501630 h 4236441"/>
              <a:gd name="connsiteX81" fmla="*/ 2558643 w 3674873"/>
              <a:gd name="connsiteY81" fmla="*/ 1468074 h 4236441"/>
              <a:gd name="connsiteX82" fmla="*/ 2575421 w 3674873"/>
              <a:gd name="connsiteY82" fmla="*/ 1442907 h 4236441"/>
              <a:gd name="connsiteX83" fmla="*/ 2592199 w 3674873"/>
              <a:gd name="connsiteY83" fmla="*/ 1392573 h 4236441"/>
              <a:gd name="connsiteX84" fmla="*/ 2600588 w 3674873"/>
              <a:gd name="connsiteY84" fmla="*/ 1367406 h 4236441"/>
              <a:gd name="connsiteX85" fmla="*/ 2625755 w 3674873"/>
              <a:gd name="connsiteY85" fmla="*/ 1317072 h 4236441"/>
              <a:gd name="connsiteX86" fmla="*/ 2642533 w 3674873"/>
              <a:gd name="connsiteY86" fmla="*/ 1291905 h 4236441"/>
              <a:gd name="connsiteX87" fmla="*/ 2676089 w 3674873"/>
              <a:gd name="connsiteY87" fmla="*/ 1216404 h 4236441"/>
              <a:gd name="connsiteX88" fmla="*/ 2692867 w 3674873"/>
              <a:gd name="connsiteY88" fmla="*/ 1157681 h 4236441"/>
              <a:gd name="connsiteX89" fmla="*/ 2709644 w 3674873"/>
              <a:gd name="connsiteY89" fmla="*/ 1132514 h 4236441"/>
              <a:gd name="connsiteX90" fmla="*/ 2726422 w 3674873"/>
              <a:gd name="connsiteY90" fmla="*/ 1082180 h 4236441"/>
              <a:gd name="connsiteX91" fmla="*/ 2743200 w 3674873"/>
              <a:gd name="connsiteY91" fmla="*/ 1031846 h 4236441"/>
              <a:gd name="connsiteX92" fmla="*/ 2751589 w 3674873"/>
              <a:gd name="connsiteY92" fmla="*/ 1006679 h 4236441"/>
              <a:gd name="connsiteX93" fmla="*/ 2768367 w 3674873"/>
              <a:gd name="connsiteY93" fmla="*/ 981512 h 4236441"/>
              <a:gd name="connsiteX94" fmla="*/ 2776756 w 3674873"/>
              <a:gd name="connsiteY94" fmla="*/ 947956 h 4236441"/>
              <a:gd name="connsiteX95" fmla="*/ 2793534 w 3674873"/>
              <a:gd name="connsiteY95" fmla="*/ 897622 h 4236441"/>
              <a:gd name="connsiteX96" fmla="*/ 2751589 w 3674873"/>
              <a:gd name="connsiteY96" fmla="*/ 847288 h 4236441"/>
              <a:gd name="connsiteX97" fmla="*/ 2692867 w 3674873"/>
              <a:gd name="connsiteY97" fmla="*/ 830510 h 4236441"/>
              <a:gd name="connsiteX98" fmla="*/ 2592199 w 3674873"/>
              <a:gd name="connsiteY98" fmla="*/ 805343 h 4236441"/>
              <a:gd name="connsiteX99" fmla="*/ 2567032 w 3674873"/>
              <a:gd name="connsiteY99" fmla="*/ 796954 h 4236441"/>
              <a:gd name="connsiteX100" fmla="*/ 2483142 w 3674873"/>
              <a:gd name="connsiteY100" fmla="*/ 788566 h 4236441"/>
              <a:gd name="connsiteX101" fmla="*/ 2365696 w 3674873"/>
              <a:gd name="connsiteY101" fmla="*/ 780177 h 4236441"/>
              <a:gd name="connsiteX102" fmla="*/ 2290195 w 3674873"/>
              <a:gd name="connsiteY102" fmla="*/ 771788 h 4236441"/>
              <a:gd name="connsiteX103" fmla="*/ 1258349 w 3674873"/>
              <a:gd name="connsiteY103" fmla="*/ 771788 h 4236441"/>
              <a:gd name="connsiteX104" fmla="*/ 1233182 w 3674873"/>
              <a:gd name="connsiteY104" fmla="*/ 763399 h 4236441"/>
              <a:gd name="connsiteX105" fmla="*/ 1191237 w 3674873"/>
              <a:gd name="connsiteY105" fmla="*/ 729843 h 4236441"/>
              <a:gd name="connsiteX106" fmla="*/ 1149292 w 3674873"/>
              <a:gd name="connsiteY106" fmla="*/ 696287 h 4236441"/>
              <a:gd name="connsiteX107" fmla="*/ 1115736 w 3674873"/>
              <a:gd name="connsiteY107" fmla="*/ 654342 h 4236441"/>
              <a:gd name="connsiteX108" fmla="*/ 1107347 w 3674873"/>
              <a:gd name="connsiteY108" fmla="*/ 629175 h 4236441"/>
              <a:gd name="connsiteX109" fmla="*/ 1090569 w 3674873"/>
              <a:gd name="connsiteY109" fmla="*/ 604008 h 4236441"/>
              <a:gd name="connsiteX110" fmla="*/ 1082180 w 3674873"/>
              <a:gd name="connsiteY110" fmla="*/ 578841 h 4236441"/>
              <a:gd name="connsiteX111" fmla="*/ 1065402 w 3674873"/>
              <a:gd name="connsiteY111" fmla="*/ 553674 h 4236441"/>
              <a:gd name="connsiteX112" fmla="*/ 1031846 w 3674873"/>
              <a:gd name="connsiteY112" fmla="*/ 436228 h 4236441"/>
              <a:gd name="connsiteX113" fmla="*/ 1023457 w 3674873"/>
              <a:gd name="connsiteY113" fmla="*/ 411061 h 4236441"/>
              <a:gd name="connsiteX114" fmla="*/ 1040235 w 3674873"/>
              <a:gd name="connsiteY114" fmla="*/ 234892 h 4236441"/>
              <a:gd name="connsiteX115" fmla="*/ 1098958 w 3674873"/>
              <a:gd name="connsiteY115" fmla="*/ 159391 h 4236441"/>
              <a:gd name="connsiteX116" fmla="*/ 1124125 w 3674873"/>
              <a:gd name="connsiteY116" fmla="*/ 142613 h 4236441"/>
              <a:gd name="connsiteX117" fmla="*/ 1149292 w 3674873"/>
              <a:gd name="connsiteY117" fmla="*/ 117446 h 4236441"/>
              <a:gd name="connsiteX118" fmla="*/ 1241571 w 3674873"/>
              <a:gd name="connsiteY118" fmla="*/ 75501 h 4236441"/>
              <a:gd name="connsiteX119" fmla="*/ 1275127 w 3674873"/>
              <a:gd name="connsiteY119" fmla="*/ 67112 h 4236441"/>
              <a:gd name="connsiteX120" fmla="*/ 1367406 w 3674873"/>
              <a:gd name="connsiteY120" fmla="*/ 41945 h 4236441"/>
              <a:gd name="connsiteX121" fmla="*/ 1635854 w 3674873"/>
              <a:gd name="connsiteY121" fmla="*/ 25167 h 4236441"/>
              <a:gd name="connsiteX122" fmla="*/ 1728133 w 3674873"/>
              <a:gd name="connsiteY122" fmla="*/ 16778 h 4236441"/>
              <a:gd name="connsiteX123" fmla="*/ 2340529 w 3674873"/>
              <a:gd name="connsiteY123" fmla="*/ 0 h 4236441"/>
              <a:gd name="connsiteX124" fmla="*/ 3103927 w 3674873"/>
              <a:gd name="connsiteY124" fmla="*/ 25167 h 4236441"/>
              <a:gd name="connsiteX125" fmla="*/ 3154261 w 3674873"/>
              <a:gd name="connsiteY125" fmla="*/ 33556 h 4236441"/>
              <a:gd name="connsiteX126" fmla="*/ 3204595 w 3674873"/>
              <a:gd name="connsiteY126" fmla="*/ 58723 h 4236441"/>
              <a:gd name="connsiteX127" fmla="*/ 3254929 w 3674873"/>
              <a:gd name="connsiteY127" fmla="*/ 83890 h 4236441"/>
              <a:gd name="connsiteX128" fmla="*/ 3288485 w 3674873"/>
              <a:gd name="connsiteY128" fmla="*/ 100668 h 4236441"/>
              <a:gd name="connsiteX129" fmla="*/ 3313652 w 3674873"/>
              <a:gd name="connsiteY129" fmla="*/ 117446 h 4236441"/>
              <a:gd name="connsiteX130" fmla="*/ 3338819 w 3674873"/>
              <a:gd name="connsiteY130" fmla="*/ 125835 h 4236441"/>
              <a:gd name="connsiteX131" fmla="*/ 3389153 w 3674873"/>
              <a:gd name="connsiteY131" fmla="*/ 167780 h 4236441"/>
              <a:gd name="connsiteX132" fmla="*/ 3473043 w 3674873"/>
              <a:gd name="connsiteY132" fmla="*/ 234892 h 4236441"/>
              <a:gd name="connsiteX133" fmla="*/ 3506599 w 3674873"/>
              <a:gd name="connsiteY133" fmla="*/ 293615 h 4236441"/>
              <a:gd name="connsiteX134" fmla="*/ 3514988 w 3674873"/>
              <a:gd name="connsiteY134" fmla="*/ 318782 h 4236441"/>
              <a:gd name="connsiteX135" fmla="*/ 3531766 w 3674873"/>
              <a:gd name="connsiteY135" fmla="*/ 343949 h 4236441"/>
              <a:gd name="connsiteX136" fmla="*/ 3548544 w 3674873"/>
              <a:gd name="connsiteY136" fmla="*/ 394283 h 4236441"/>
              <a:gd name="connsiteX137" fmla="*/ 3556933 w 3674873"/>
              <a:gd name="connsiteY137" fmla="*/ 419450 h 4236441"/>
              <a:gd name="connsiteX138" fmla="*/ 3565322 w 3674873"/>
              <a:gd name="connsiteY138" fmla="*/ 444617 h 4236441"/>
              <a:gd name="connsiteX139" fmla="*/ 3582100 w 3674873"/>
              <a:gd name="connsiteY139" fmla="*/ 503340 h 4236441"/>
              <a:gd name="connsiteX140" fmla="*/ 3565322 w 3674873"/>
              <a:gd name="connsiteY140" fmla="*/ 880844 h 4236441"/>
              <a:gd name="connsiteX141" fmla="*/ 3556933 w 3674873"/>
              <a:gd name="connsiteY141" fmla="*/ 914400 h 4236441"/>
              <a:gd name="connsiteX142" fmla="*/ 3548544 w 3674873"/>
              <a:gd name="connsiteY142" fmla="*/ 956345 h 4236441"/>
              <a:gd name="connsiteX143" fmla="*/ 3514988 w 3674873"/>
              <a:gd name="connsiteY143" fmla="*/ 1040235 h 4236441"/>
              <a:gd name="connsiteX144" fmla="*/ 3506599 w 3674873"/>
              <a:gd name="connsiteY144" fmla="*/ 1065402 h 4236441"/>
              <a:gd name="connsiteX145" fmla="*/ 3498210 w 3674873"/>
              <a:gd name="connsiteY145" fmla="*/ 1098958 h 4236441"/>
              <a:gd name="connsiteX146" fmla="*/ 3473043 w 3674873"/>
              <a:gd name="connsiteY146" fmla="*/ 1115736 h 4236441"/>
              <a:gd name="connsiteX147" fmla="*/ 3464654 w 3674873"/>
              <a:gd name="connsiteY147" fmla="*/ 1149292 h 4236441"/>
              <a:gd name="connsiteX148" fmla="*/ 3447876 w 3674873"/>
              <a:gd name="connsiteY148" fmla="*/ 1174459 h 4236441"/>
              <a:gd name="connsiteX149" fmla="*/ 3405931 w 3674873"/>
              <a:gd name="connsiteY149" fmla="*/ 1233182 h 4236441"/>
              <a:gd name="connsiteX150" fmla="*/ 3397542 w 3674873"/>
              <a:gd name="connsiteY150" fmla="*/ 1266738 h 4236441"/>
              <a:gd name="connsiteX151" fmla="*/ 3372375 w 3674873"/>
              <a:gd name="connsiteY151" fmla="*/ 1300294 h 4236441"/>
              <a:gd name="connsiteX152" fmla="*/ 3355597 w 3674873"/>
              <a:gd name="connsiteY152" fmla="*/ 1325461 h 4236441"/>
              <a:gd name="connsiteX153" fmla="*/ 3338819 w 3674873"/>
              <a:gd name="connsiteY153" fmla="*/ 1359017 h 4236441"/>
              <a:gd name="connsiteX154" fmla="*/ 3313652 w 3674873"/>
              <a:gd name="connsiteY154" fmla="*/ 1384184 h 4236441"/>
              <a:gd name="connsiteX155" fmla="*/ 3296874 w 3674873"/>
              <a:gd name="connsiteY155" fmla="*/ 1417740 h 4236441"/>
              <a:gd name="connsiteX156" fmla="*/ 3263318 w 3674873"/>
              <a:gd name="connsiteY156" fmla="*/ 1468074 h 4236441"/>
              <a:gd name="connsiteX157" fmla="*/ 3229762 w 3674873"/>
              <a:gd name="connsiteY157" fmla="*/ 1510019 h 4236441"/>
              <a:gd name="connsiteX158" fmla="*/ 3212984 w 3674873"/>
              <a:gd name="connsiteY158" fmla="*/ 1543575 h 4236441"/>
              <a:gd name="connsiteX159" fmla="*/ 3179428 w 3674873"/>
              <a:gd name="connsiteY159" fmla="*/ 1593909 h 4236441"/>
              <a:gd name="connsiteX160" fmla="*/ 3162650 w 3674873"/>
              <a:gd name="connsiteY160" fmla="*/ 1627465 h 4236441"/>
              <a:gd name="connsiteX161" fmla="*/ 3154261 w 3674873"/>
              <a:gd name="connsiteY161" fmla="*/ 1661021 h 4236441"/>
              <a:gd name="connsiteX162" fmla="*/ 3129094 w 3674873"/>
              <a:gd name="connsiteY162" fmla="*/ 1694577 h 4236441"/>
              <a:gd name="connsiteX163" fmla="*/ 3103927 w 3674873"/>
              <a:gd name="connsiteY163" fmla="*/ 1753299 h 4236441"/>
              <a:gd name="connsiteX164" fmla="*/ 3087149 w 3674873"/>
              <a:gd name="connsiteY164" fmla="*/ 1778466 h 4236441"/>
              <a:gd name="connsiteX165" fmla="*/ 3061982 w 3674873"/>
              <a:gd name="connsiteY165" fmla="*/ 1828800 h 4236441"/>
              <a:gd name="connsiteX166" fmla="*/ 3053593 w 3674873"/>
              <a:gd name="connsiteY166" fmla="*/ 1862356 h 4236441"/>
              <a:gd name="connsiteX167" fmla="*/ 3028426 w 3674873"/>
              <a:gd name="connsiteY167" fmla="*/ 1929468 h 4236441"/>
              <a:gd name="connsiteX168" fmla="*/ 3011648 w 3674873"/>
              <a:gd name="connsiteY168" fmla="*/ 1963024 h 4236441"/>
              <a:gd name="connsiteX169" fmla="*/ 2994870 w 3674873"/>
              <a:gd name="connsiteY169" fmla="*/ 2046914 h 4236441"/>
              <a:gd name="connsiteX170" fmla="*/ 2978092 w 3674873"/>
              <a:gd name="connsiteY170" fmla="*/ 2097248 h 4236441"/>
              <a:gd name="connsiteX171" fmla="*/ 2969703 w 3674873"/>
              <a:gd name="connsiteY171" fmla="*/ 2122415 h 4236441"/>
              <a:gd name="connsiteX172" fmla="*/ 2961314 w 3674873"/>
              <a:gd name="connsiteY172" fmla="*/ 2248250 h 4236441"/>
              <a:gd name="connsiteX173" fmla="*/ 2986481 w 3674873"/>
              <a:gd name="connsiteY173" fmla="*/ 2508309 h 4236441"/>
              <a:gd name="connsiteX174" fmla="*/ 2994870 w 3674873"/>
              <a:gd name="connsiteY174" fmla="*/ 2533476 h 4236441"/>
              <a:gd name="connsiteX175" fmla="*/ 3003259 w 3674873"/>
              <a:gd name="connsiteY175" fmla="*/ 2575421 h 4236441"/>
              <a:gd name="connsiteX176" fmla="*/ 3011648 w 3674873"/>
              <a:gd name="connsiteY176" fmla="*/ 2608977 h 4236441"/>
              <a:gd name="connsiteX177" fmla="*/ 3036815 w 3674873"/>
              <a:gd name="connsiteY177" fmla="*/ 2676088 h 4236441"/>
              <a:gd name="connsiteX178" fmla="*/ 3053593 w 3674873"/>
              <a:gd name="connsiteY178" fmla="*/ 2709644 h 4236441"/>
              <a:gd name="connsiteX179" fmla="*/ 3078760 w 3674873"/>
              <a:gd name="connsiteY179" fmla="*/ 2743200 h 4236441"/>
              <a:gd name="connsiteX180" fmla="*/ 3103927 w 3674873"/>
              <a:gd name="connsiteY180" fmla="*/ 2801923 h 4236441"/>
              <a:gd name="connsiteX181" fmla="*/ 3120705 w 3674873"/>
              <a:gd name="connsiteY181" fmla="*/ 2827090 h 4236441"/>
              <a:gd name="connsiteX182" fmla="*/ 3129094 w 3674873"/>
              <a:gd name="connsiteY182" fmla="*/ 2852257 h 4236441"/>
              <a:gd name="connsiteX183" fmla="*/ 3154261 w 3674873"/>
              <a:gd name="connsiteY183" fmla="*/ 2877424 h 4236441"/>
              <a:gd name="connsiteX184" fmla="*/ 3179428 w 3674873"/>
              <a:gd name="connsiteY184" fmla="*/ 2936147 h 4236441"/>
              <a:gd name="connsiteX185" fmla="*/ 3229762 w 3674873"/>
              <a:gd name="connsiteY185" fmla="*/ 2994870 h 4236441"/>
              <a:gd name="connsiteX186" fmla="*/ 3263318 w 3674873"/>
              <a:gd name="connsiteY186" fmla="*/ 3053593 h 4236441"/>
              <a:gd name="connsiteX187" fmla="*/ 3288485 w 3674873"/>
              <a:gd name="connsiteY187" fmla="*/ 3095538 h 4236441"/>
              <a:gd name="connsiteX188" fmla="*/ 3313652 w 3674873"/>
              <a:gd name="connsiteY188" fmla="*/ 3129094 h 4236441"/>
              <a:gd name="connsiteX189" fmla="*/ 3347208 w 3674873"/>
              <a:gd name="connsiteY189" fmla="*/ 3179428 h 4236441"/>
              <a:gd name="connsiteX190" fmla="*/ 3414320 w 3674873"/>
              <a:gd name="connsiteY190" fmla="*/ 3280096 h 4236441"/>
              <a:gd name="connsiteX191" fmla="*/ 3447876 w 3674873"/>
              <a:gd name="connsiteY191" fmla="*/ 3330430 h 4236441"/>
              <a:gd name="connsiteX192" fmla="*/ 3464654 w 3674873"/>
              <a:gd name="connsiteY192" fmla="*/ 3355597 h 4236441"/>
              <a:gd name="connsiteX193" fmla="*/ 3489821 w 3674873"/>
              <a:gd name="connsiteY193" fmla="*/ 3405931 h 4236441"/>
              <a:gd name="connsiteX194" fmla="*/ 3506599 w 3674873"/>
              <a:gd name="connsiteY194" fmla="*/ 3439487 h 4236441"/>
              <a:gd name="connsiteX195" fmla="*/ 3540155 w 3674873"/>
              <a:gd name="connsiteY195" fmla="*/ 3489821 h 4236441"/>
              <a:gd name="connsiteX196" fmla="*/ 3556933 w 3674873"/>
              <a:gd name="connsiteY196" fmla="*/ 3523377 h 4236441"/>
              <a:gd name="connsiteX197" fmla="*/ 3590489 w 3674873"/>
              <a:gd name="connsiteY197" fmla="*/ 3573710 h 4236441"/>
              <a:gd name="connsiteX198" fmla="*/ 3598878 w 3674873"/>
              <a:gd name="connsiteY198" fmla="*/ 3598877 h 4236441"/>
              <a:gd name="connsiteX199" fmla="*/ 3607267 w 3674873"/>
              <a:gd name="connsiteY199" fmla="*/ 3632433 h 4236441"/>
              <a:gd name="connsiteX200" fmla="*/ 3624044 w 3674873"/>
              <a:gd name="connsiteY200" fmla="*/ 3657600 h 4236441"/>
              <a:gd name="connsiteX201" fmla="*/ 3640822 w 3674873"/>
              <a:gd name="connsiteY201" fmla="*/ 3724712 h 4236441"/>
              <a:gd name="connsiteX202" fmla="*/ 3649211 w 3674873"/>
              <a:gd name="connsiteY202" fmla="*/ 3758268 h 4236441"/>
              <a:gd name="connsiteX203" fmla="*/ 3665989 w 3674873"/>
              <a:gd name="connsiteY203" fmla="*/ 3783435 h 4236441"/>
              <a:gd name="connsiteX204" fmla="*/ 3657600 w 3674873"/>
              <a:gd name="connsiteY204" fmla="*/ 4001549 h 4236441"/>
              <a:gd name="connsiteX205" fmla="*/ 3649211 w 3674873"/>
              <a:gd name="connsiteY205" fmla="*/ 4026716 h 4236441"/>
              <a:gd name="connsiteX206" fmla="*/ 3640822 w 3674873"/>
              <a:gd name="connsiteY206" fmla="*/ 4060272 h 4236441"/>
              <a:gd name="connsiteX207" fmla="*/ 3615656 w 3674873"/>
              <a:gd name="connsiteY207" fmla="*/ 4077050 h 4236441"/>
              <a:gd name="connsiteX208" fmla="*/ 3590489 w 3674873"/>
              <a:gd name="connsiteY208" fmla="*/ 4102217 h 4236441"/>
              <a:gd name="connsiteX209" fmla="*/ 3565322 w 3674873"/>
              <a:gd name="connsiteY209" fmla="*/ 4118995 h 4236441"/>
              <a:gd name="connsiteX210" fmla="*/ 3540155 w 3674873"/>
              <a:gd name="connsiteY210" fmla="*/ 4144162 h 4236441"/>
              <a:gd name="connsiteX211" fmla="*/ 3456265 w 3674873"/>
              <a:gd name="connsiteY211" fmla="*/ 4177718 h 4236441"/>
              <a:gd name="connsiteX212" fmla="*/ 3355597 w 3674873"/>
              <a:gd name="connsiteY212" fmla="*/ 4211274 h 4236441"/>
              <a:gd name="connsiteX213" fmla="*/ 3330430 w 3674873"/>
              <a:gd name="connsiteY213" fmla="*/ 4219663 h 4236441"/>
              <a:gd name="connsiteX214" fmla="*/ 3305263 w 3674873"/>
              <a:gd name="connsiteY214" fmla="*/ 4228052 h 4236441"/>
              <a:gd name="connsiteX215" fmla="*/ 3263318 w 3674873"/>
              <a:gd name="connsiteY215" fmla="*/ 4236441 h 4236441"/>
              <a:gd name="connsiteX216" fmla="*/ 3112316 w 3674873"/>
              <a:gd name="connsiteY216" fmla="*/ 4219663 h 4236441"/>
              <a:gd name="connsiteX217" fmla="*/ 3087149 w 3674873"/>
              <a:gd name="connsiteY217" fmla="*/ 4211274 h 4236441"/>
              <a:gd name="connsiteX218" fmla="*/ 3070371 w 3674873"/>
              <a:gd name="connsiteY218" fmla="*/ 4144162 h 423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674873" h="4236441">
                <a:moveTo>
                  <a:pt x="3070371" y="4144162"/>
                </a:moveTo>
                <a:cubicBezTo>
                  <a:pt x="3060584" y="4128782"/>
                  <a:pt x="3041470" y="4128778"/>
                  <a:pt x="3028426" y="4118995"/>
                </a:cubicBezTo>
                <a:cubicBezTo>
                  <a:pt x="2991320" y="4091165"/>
                  <a:pt x="3017218" y="4096613"/>
                  <a:pt x="2978092" y="4077050"/>
                </a:cubicBezTo>
                <a:cubicBezTo>
                  <a:pt x="2950800" y="4063404"/>
                  <a:pt x="2951800" y="4075925"/>
                  <a:pt x="2927758" y="4051883"/>
                </a:cubicBezTo>
                <a:cubicBezTo>
                  <a:pt x="2917871" y="4041996"/>
                  <a:pt x="2912478" y="4028214"/>
                  <a:pt x="2902591" y="4018327"/>
                </a:cubicBezTo>
                <a:cubicBezTo>
                  <a:pt x="2895462" y="4011198"/>
                  <a:pt x="2884960" y="4008247"/>
                  <a:pt x="2877424" y="4001549"/>
                </a:cubicBezTo>
                <a:cubicBezTo>
                  <a:pt x="2859690" y="3985785"/>
                  <a:pt x="2846833" y="3964377"/>
                  <a:pt x="2827090" y="3951215"/>
                </a:cubicBezTo>
                <a:cubicBezTo>
                  <a:pt x="2818701" y="3945622"/>
                  <a:pt x="2809417" y="3941182"/>
                  <a:pt x="2801923" y="3934437"/>
                </a:cubicBezTo>
                <a:cubicBezTo>
                  <a:pt x="2781347" y="3915919"/>
                  <a:pt x="2766233" y="3891069"/>
                  <a:pt x="2743200" y="3875714"/>
                </a:cubicBezTo>
                <a:cubicBezTo>
                  <a:pt x="2734811" y="3870121"/>
                  <a:pt x="2725569" y="3865634"/>
                  <a:pt x="2718033" y="3858936"/>
                </a:cubicBezTo>
                <a:cubicBezTo>
                  <a:pt x="2700299" y="3843172"/>
                  <a:pt x="2680862" y="3828344"/>
                  <a:pt x="2667700" y="3808602"/>
                </a:cubicBezTo>
                <a:cubicBezTo>
                  <a:pt x="2662107" y="3800213"/>
                  <a:pt x="2658051" y="3790564"/>
                  <a:pt x="2650922" y="3783435"/>
                </a:cubicBezTo>
                <a:cubicBezTo>
                  <a:pt x="2643793" y="3776306"/>
                  <a:pt x="2632884" y="3773786"/>
                  <a:pt x="2625755" y="3766657"/>
                </a:cubicBezTo>
                <a:cubicBezTo>
                  <a:pt x="2580046" y="3720948"/>
                  <a:pt x="2623488" y="3740734"/>
                  <a:pt x="2575421" y="3724712"/>
                </a:cubicBezTo>
                <a:cubicBezTo>
                  <a:pt x="2536272" y="3665989"/>
                  <a:pt x="2558643" y="3685563"/>
                  <a:pt x="2516698" y="3657600"/>
                </a:cubicBezTo>
                <a:cubicBezTo>
                  <a:pt x="2501784" y="3635229"/>
                  <a:pt x="2497112" y="3624656"/>
                  <a:pt x="2474753" y="3607266"/>
                </a:cubicBezTo>
                <a:cubicBezTo>
                  <a:pt x="2458836" y="3594886"/>
                  <a:pt x="2424419" y="3573710"/>
                  <a:pt x="2424419" y="3573710"/>
                </a:cubicBezTo>
                <a:cubicBezTo>
                  <a:pt x="2418826" y="3565321"/>
                  <a:pt x="2416191" y="3553887"/>
                  <a:pt x="2407641" y="3548543"/>
                </a:cubicBezTo>
                <a:cubicBezTo>
                  <a:pt x="2392644" y="3539170"/>
                  <a:pt x="2357307" y="3531766"/>
                  <a:pt x="2357307" y="3531766"/>
                </a:cubicBezTo>
                <a:cubicBezTo>
                  <a:pt x="2340529" y="3520581"/>
                  <a:pt x="2326103" y="3504587"/>
                  <a:pt x="2306973" y="3498210"/>
                </a:cubicBezTo>
                <a:lnTo>
                  <a:pt x="2256639" y="3481432"/>
                </a:lnTo>
                <a:cubicBezTo>
                  <a:pt x="2239385" y="3475681"/>
                  <a:pt x="2215472" y="3466995"/>
                  <a:pt x="2197916" y="3464654"/>
                </a:cubicBezTo>
                <a:cubicBezTo>
                  <a:pt x="2106615" y="3452480"/>
                  <a:pt x="1936103" y="3448974"/>
                  <a:pt x="1870745" y="3447876"/>
                </a:cubicBezTo>
                <a:lnTo>
                  <a:pt x="1107347" y="3439487"/>
                </a:lnTo>
                <a:cubicBezTo>
                  <a:pt x="1001339" y="3412985"/>
                  <a:pt x="1097088" y="3434485"/>
                  <a:pt x="855678" y="3422709"/>
                </a:cubicBezTo>
                <a:cubicBezTo>
                  <a:pt x="813690" y="3420661"/>
                  <a:pt x="771788" y="3417116"/>
                  <a:pt x="729843" y="3414320"/>
                </a:cubicBezTo>
                <a:cubicBezTo>
                  <a:pt x="710269" y="3411524"/>
                  <a:pt x="690763" y="3408197"/>
                  <a:pt x="671120" y="3405931"/>
                </a:cubicBezTo>
                <a:cubicBezTo>
                  <a:pt x="596732" y="3397348"/>
                  <a:pt x="525877" y="3392909"/>
                  <a:pt x="453006" y="3380764"/>
                </a:cubicBezTo>
                <a:cubicBezTo>
                  <a:pt x="438941" y="3378420"/>
                  <a:pt x="425043" y="3375171"/>
                  <a:pt x="411061" y="3372375"/>
                </a:cubicBezTo>
                <a:cubicBezTo>
                  <a:pt x="356219" y="3335814"/>
                  <a:pt x="401477" y="3360125"/>
                  <a:pt x="285226" y="3347208"/>
                </a:cubicBezTo>
                <a:cubicBezTo>
                  <a:pt x="253545" y="3343688"/>
                  <a:pt x="195271" y="3331205"/>
                  <a:pt x="167780" y="3322041"/>
                </a:cubicBezTo>
                <a:cubicBezTo>
                  <a:pt x="159391" y="3319245"/>
                  <a:pt x="150522" y="3317607"/>
                  <a:pt x="142613" y="3313652"/>
                </a:cubicBezTo>
                <a:cubicBezTo>
                  <a:pt x="133595" y="3309143"/>
                  <a:pt x="125835" y="3302467"/>
                  <a:pt x="117446" y="3296874"/>
                </a:cubicBezTo>
                <a:cubicBezTo>
                  <a:pt x="111853" y="3288485"/>
                  <a:pt x="107123" y="3279452"/>
                  <a:pt x="100668" y="3271707"/>
                </a:cubicBezTo>
                <a:cubicBezTo>
                  <a:pt x="93073" y="3262593"/>
                  <a:pt x="82082" y="3256411"/>
                  <a:pt x="75501" y="3246540"/>
                </a:cubicBezTo>
                <a:cubicBezTo>
                  <a:pt x="70596" y="3239182"/>
                  <a:pt x="71067" y="3229282"/>
                  <a:pt x="67112" y="3221373"/>
                </a:cubicBezTo>
                <a:cubicBezTo>
                  <a:pt x="62603" y="3212355"/>
                  <a:pt x="55927" y="3204595"/>
                  <a:pt x="50334" y="3196206"/>
                </a:cubicBezTo>
                <a:cubicBezTo>
                  <a:pt x="24109" y="3091305"/>
                  <a:pt x="57626" y="3221728"/>
                  <a:pt x="33556" y="3137483"/>
                </a:cubicBezTo>
                <a:cubicBezTo>
                  <a:pt x="16332" y="3077201"/>
                  <a:pt x="34077" y="3131178"/>
                  <a:pt x="16778" y="3061982"/>
                </a:cubicBezTo>
                <a:cubicBezTo>
                  <a:pt x="14633" y="3053403"/>
                  <a:pt x="10534" y="3045394"/>
                  <a:pt x="8389" y="3036815"/>
                </a:cubicBezTo>
                <a:cubicBezTo>
                  <a:pt x="4931" y="3022982"/>
                  <a:pt x="2796" y="3008852"/>
                  <a:pt x="0" y="2994870"/>
                </a:cubicBezTo>
                <a:cubicBezTo>
                  <a:pt x="5593" y="2941740"/>
                  <a:pt x="8338" y="2888232"/>
                  <a:pt x="16778" y="2835479"/>
                </a:cubicBezTo>
                <a:cubicBezTo>
                  <a:pt x="19572" y="2818016"/>
                  <a:pt x="21050" y="2797651"/>
                  <a:pt x="33556" y="2785145"/>
                </a:cubicBezTo>
                <a:lnTo>
                  <a:pt x="58723" y="2759978"/>
                </a:lnTo>
                <a:cubicBezTo>
                  <a:pt x="61519" y="2751589"/>
                  <a:pt x="61588" y="2741716"/>
                  <a:pt x="67112" y="2734811"/>
                </a:cubicBezTo>
                <a:cubicBezTo>
                  <a:pt x="83140" y="2714776"/>
                  <a:pt x="97183" y="2719776"/>
                  <a:pt x="117446" y="2709644"/>
                </a:cubicBezTo>
                <a:cubicBezTo>
                  <a:pt x="126464" y="2705135"/>
                  <a:pt x="133400" y="2696961"/>
                  <a:pt x="142613" y="2692866"/>
                </a:cubicBezTo>
                <a:cubicBezTo>
                  <a:pt x="158774" y="2685683"/>
                  <a:pt x="176169" y="2681681"/>
                  <a:pt x="192947" y="2676088"/>
                </a:cubicBezTo>
                <a:lnTo>
                  <a:pt x="218114" y="2667699"/>
                </a:lnTo>
                <a:cubicBezTo>
                  <a:pt x="226503" y="2664903"/>
                  <a:pt x="234469" y="2660044"/>
                  <a:pt x="243281" y="2659310"/>
                </a:cubicBezTo>
                <a:lnTo>
                  <a:pt x="343949" y="2650921"/>
                </a:lnTo>
                <a:cubicBezTo>
                  <a:pt x="588078" y="2633483"/>
                  <a:pt x="634992" y="2638712"/>
                  <a:pt x="973123" y="2634143"/>
                </a:cubicBezTo>
                <a:lnTo>
                  <a:pt x="1719744" y="2625754"/>
                </a:lnTo>
                <a:cubicBezTo>
                  <a:pt x="1750503" y="2622958"/>
                  <a:pt x="1781196" y="2619293"/>
                  <a:pt x="1812022" y="2617366"/>
                </a:cubicBezTo>
                <a:cubicBezTo>
                  <a:pt x="1870697" y="2613699"/>
                  <a:pt x="1929605" y="2613859"/>
                  <a:pt x="1988191" y="2608977"/>
                </a:cubicBezTo>
                <a:cubicBezTo>
                  <a:pt x="1997003" y="2608243"/>
                  <a:pt x="2004855" y="2603017"/>
                  <a:pt x="2013358" y="2600588"/>
                </a:cubicBezTo>
                <a:cubicBezTo>
                  <a:pt x="2024444" y="2597421"/>
                  <a:pt x="2035608" y="2594460"/>
                  <a:pt x="2046914" y="2592199"/>
                </a:cubicBezTo>
                <a:cubicBezTo>
                  <a:pt x="2061851" y="2589212"/>
                  <a:pt x="2104048" y="2585625"/>
                  <a:pt x="2122415" y="2575421"/>
                </a:cubicBezTo>
                <a:cubicBezTo>
                  <a:pt x="2140042" y="2565628"/>
                  <a:pt x="2172749" y="2541865"/>
                  <a:pt x="2172749" y="2541865"/>
                </a:cubicBezTo>
                <a:cubicBezTo>
                  <a:pt x="2178342" y="2525087"/>
                  <a:pt x="2187767" y="2509129"/>
                  <a:pt x="2189527" y="2491531"/>
                </a:cubicBezTo>
                <a:cubicBezTo>
                  <a:pt x="2195357" y="2433230"/>
                  <a:pt x="2192621" y="2419700"/>
                  <a:pt x="2206305" y="2374085"/>
                </a:cubicBezTo>
                <a:cubicBezTo>
                  <a:pt x="2211387" y="2357145"/>
                  <a:pt x="2217490" y="2340529"/>
                  <a:pt x="2223083" y="2323751"/>
                </a:cubicBezTo>
                <a:cubicBezTo>
                  <a:pt x="2225879" y="2315362"/>
                  <a:pt x="2229327" y="2307163"/>
                  <a:pt x="2231472" y="2298584"/>
                </a:cubicBezTo>
                <a:cubicBezTo>
                  <a:pt x="2237065" y="2276213"/>
                  <a:pt x="2240958" y="2253348"/>
                  <a:pt x="2248250" y="2231472"/>
                </a:cubicBezTo>
                <a:cubicBezTo>
                  <a:pt x="2253843" y="2214694"/>
                  <a:pt x="2261560" y="2198480"/>
                  <a:pt x="2265028" y="2181138"/>
                </a:cubicBezTo>
                <a:cubicBezTo>
                  <a:pt x="2269530" y="2158627"/>
                  <a:pt x="2278031" y="2107105"/>
                  <a:pt x="2290195" y="2088859"/>
                </a:cubicBezTo>
                <a:cubicBezTo>
                  <a:pt x="2316783" y="2048977"/>
                  <a:pt x="2303785" y="2073257"/>
                  <a:pt x="2323751" y="2013358"/>
                </a:cubicBezTo>
                <a:cubicBezTo>
                  <a:pt x="2326547" y="2004969"/>
                  <a:pt x="2329995" y="1996770"/>
                  <a:pt x="2332140" y="1988191"/>
                </a:cubicBezTo>
                <a:cubicBezTo>
                  <a:pt x="2337733" y="1965820"/>
                  <a:pt x="2341626" y="1942955"/>
                  <a:pt x="2348918" y="1921079"/>
                </a:cubicBezTo>
                <a:cubicBezTo>
                  <a:pt x="2351714" y="1912690"/>
                  <a:pt x="2353352" y="1903821"/>
                  <a:pt x="2357307" y="1895912"/>
                </a:cubicBezTo>
                <a:cubicBezTo>
                  <a:pt x="2361816" y="1886894"/>
                  <a:pt x="2369990" y="1879958"/>
                  <a:pt x="2374085" y="1870745"/>
                </a:cubicBezTo>
                <a:cubicBezTo>
                  <a:pt x="2381268" y="1854584"/>
                  <a:pt x="2385270" y="1837189"/>
                  <a:pt x="2390863" y="1820411"/>
                </a:cubicBezTo>
                <a:cubicBezTo>
                  <a:pt x="2393659" y="1812022"/>
                  <a:pt x="2393946" y="1802318"/>
                  <a:pt x="2399252" y="1795244"/>
                </a:cubicBezTo>
                <a:cubicBezTo>
                  <a:pt x="2407641" y="1784059"/>
                  <a:pt x="2415320" y="1772304"/>
                  <a:pt x="2424419" y="1761688"/>
                </a:cubicBezTo>
                <a:cubicBezTo>
                  <a:pt x="2432140" y="1752680"/>
                  <a:pt x="2442690" y="1746175"/>
                  <a:pt x="2449586" y="1736521"/>
                </a:cubicBezTo>
                <a:cubicBezTo>
                  <a:pt x="2478680" y="1695790"/>
                  <a:pt x="2456497" y="1714311"/>
                  <a:pt x="2474753" y="1677799"/>
                </a:cubicBezTo>
                <a:cubicBezTo>
                  <a:pt x="2479262" y="1668781"/>
                  <a:pt x="2487436" y="1661845"/>
                  <a:pt x="2491531" y="1652632"/>
                </a:cubicBezTo>
                <a:cubicBezTo>
                  <a:pt x="2498714" y="1636471"/>
                  <a:pt x="2502716" y="1619076"/>
                  <a:pt x="2508309" y="1602298"/>
                </a:cubicBezTo>
                <a:cubicBezTo>
                  <a:pt x="2511105" y="1593909"/>
                  <a:pt x="2511793" y="1584489"/>
                  <a:pt x="2516698" y="1577131"/>
                </a:cubicBezTo>
                <a:cubicBezTo>
                  <a:pt x="2522291" y="1568742"/>
                  <a:pt x="2529381" y="1561177"/>
                  <a:pt x="2533476" y="1551964"/>
                </a:cubicBezTo>
                <a:cubicBezTo>
                  <a:pt x="2540659" y="1535803"/>
                  <a:pt x="2545965" y="1518788"/>
                  <a:pt x="2550254" y="1501630"/>
                </a:cubicBezTo>
                <a:cubicBezTo>
                  <a:pt x="2553050" y="1490445"/>
                  <a:pt x="2554101" y="1478671"/>
                  <a:pt x="2558643" y="1468074"/>
                </a:cubicBezTo>
                <a:cubicBezTo>
                  <a:pt x="2562615" y="1458807"/>
                  <a:pt x="2571326" y="1452120"/>
                  <a:pt x="2575421" y="1442907"/>
                </a:cubicBezTo>
                <a:cubicBezTo>
                  <a:pt x="2582604" y="1426746"/>
                  <a:pt x="2586606" y="1409351"/>
                  <a:pt x="2592199" y="1392573"/>
                </a:cubicBezTo>
                <a:cubicBezTo>
                  <a:pt x="2594995" y="1384184"/>
                  <a:pt x="2595683" y="1374764"/>
                  <a:pt x="2600588" y="1367406"/>
                </a:cubicBezTo>
                <a:cubicBezTo>
                  <a:pt x="2648671" y="1295281"/>
                  <a:pt x="2591023" y="1386536"/>
                  <a:pt x="2625755" y="1317072"/>
                </a:cubicBezTo>
                <a:cubicBezTo>
                  <a:pt x="2630264" y="1308054"/>
                  <a:pt x="2638438" y="1301118"/>
                  <a:pt x="2642533" y="1291905"/>
                </a:cubicBezTo>
                <a:cubicBezTo>
                  <a:pt x="2682466" y="1202057"/>
                  <a:pt x="2638118" y="1273360"/>
                  <a:pt x="2676089" y="1216404"/>
                </a:cubicBezTo>
                <a:cubicBezTo>
                  <a:pt x="2678777" y="1205651"/>
                  <a:pt x="2686849" y="1169717"/>
                  <a:pt x="2692867" y="1157681"/>
                </a:cubicBezTo>
                <a:cubicBezTo>
                  <a:pt x="2697376" y="1148663"/>
                  <a:pt x="2705549" y="1141727"/>
                  <a:pt x="2709644" y="1132514"/>
                </a:cubicBezTo>
                <a:cubicBezTo>
                  <a:pt x="2716827" y="1116353"/>
                  <a:pt x="2720829" y="1098958"/>
                  <a:pt x="2726422" y="1082180"/>
                </a:cubicBezTo>
                <a:lnTo>
                  <a:pt x="2743200" y="1031846"/>
                </a:lnTo>
                <a:cubicBezTo>
                  <a:pt x="2745996" y="1023457"/>
                  <a:pt x="2746684" y="1014037"/>
                  <a:pt x="2751589" y="1006679"/>
                </a:cubicBezTo>
                <a:lnTo>
                  <a:pt x="2768367" y="981512"/>
                </a:lnTo>
                <a:cubicBezTo>
                  <a:pt x="2771163" y="970327"/>
                  <a:pt x="2773443" y="958999"/>
                  <a:pt x="2776756" y="947956"/>
                </a:cubicBezTo>
                <a:cubicBezTo>
                  <a:pt x="2781838" y="931016"/>
                  <a:pt x="2793534" y="897622"/>
                  <a:pt x="2793534" y="897622"/>
                </a:cubicBezTo>
                <a:cubicBezTo>
                  <a:pt x="2781154" y="879052"/>
                  <a:pt x="2770967" y="860207"/>
                  <a:pt x="2751589" y="847288"/>
                </a:cubicBezTo>
                <a:cubicBezTo>
                  <a:pt x="2743901" y="842162"/>
                  <a:pt x="2697952" y="832035"/>
                  <a:pt x="2692867" y="830510"/>
                </a:cubicBezTo>
                <a:cubicBezTo>
                  <a:pt x="2547578" y="786923"/>
                  <a:pt x="2735783" y="837251"/>
                  <a:pt x="2592199" y="805343"/>
                </a:cubicBezTo>
                <a:cubicBezTo>
                  <a:pt x="2583567" y="803425"/>
                  <a:pt x="2575772" y="798299"/>
                  <a:pt x="2567032" y="796954"/>
                </a:cubicBezTo>
                <a:cubicBezTo>
                  <a:pt x="2539256" y="792681"/>
                  <a:pt x="2511148" y="790900"/>
                  <a:pt x="2483142" y="788566"/>
                </a:cubicBezTo>
                <a:cubicBezTo>
                  <a:pt x="2444029" y="785307"/>
                  <a:pt x="2404797" y="783577"/>
                  <a:pt x="2365696" y="780177"/>
                </a:cubicBezTo>
                <a:cubicBezTo>
                  <a:pt x="2340469" y="777983"/>
                  <a:pt x="2315362" y="774584"/>
                  <a:pt x="2290195" y="771788"/>
                </a:cubicBezTo>
                <a:cubicBezTo>
                  <a:pt x="1742732" y="793257"/>
                  <a:pt x="1889819" y="797047"/>
                  <a:pt x="1258349" y="771788"/>
                </a:cubicBezTo>
                <a:cubicBezTo>
                  <a:pt x="1249513" y="771435"/>
                  <a:pt x="1241571" y="766195"/>
                  <a:pt x="1233182" y="763399"/>
                </a:cubicBezTo>
                <a:cubicBezTo>
                  <a:pt x="1185099" y="691274"/>
                  <a:pt x="1249124" y="776152"/>
                  <a:pt x="1191237" y="729843"/>
                </a:cubicBezTo>
                <a:cubicBezTo>
                  <a:pt x="1137029" y="686477"/>
                  <a:pt x="1212550" y="717373"/>
                  <a:pt x="1149292" y="696287"/>
                </a:cubicBezTo>
                <a:cubicBezTo>
                  <a:pt x="1128206" y="633029"/>
                  <a:pt x="1159102" y="708550"/>
                  <a:pt x="1115736" y="654342"/>
                </a:cubicBezTo>
                <a:cubicBezTo>
                  <a:pt x="1110212" y="647437"/>
                  <a:pt x="1111302" y="637084"/>
                  <a:pt x="1107347" y="629175"/>
                </a:cubicBezTo>
                <a:cubicBezTo>
                  <a:pt x="1102838" y="620157"/>
                  <a:pt x="1095078" y="613026"/>
                  <a:pt x="1090569" y="604008"/>
                </a:cubicBezTo>
                <a:cubicBezTo>
                  <a:pt x="1086614" y="596099"/>
                  <a:pt x="1086135" y="586750"/>
                  <a:pt x="1082180" y="578841"/>
                </a:cubicBezTo>
                <a:cubicBezTo>
                  <a:pt x="1077671" y="569823"/>
                  <a:pt x="1069497" y="562887"/>
                  <a:pt x="1065402" y="553674"/>
                </a:cubicBezTo>
                <a:cubicBezTo>
                  <a:pt x="1043858" y="505200"/>
                  <a:pt x="1049620" y="489550"/>
                  <a:pt x="1031846" y="436228"/>
                </a:cubicBezTo>
                <a:lnTo>
                  <a:pt x="1023457" y="411061"/>
                </a:lnTo>
                <a:cubicBezTo>
                  <a:pt x="1029050" y="352338"/>
                  <a:pt x="1027439" y="292476"/>
                  <a:pt x="1040235" y="234892"/>
                </a:cubicBezTo>
                <a:cubicBezTo>
                  <a:pt x="1044487" y="215759"/>
                  <a:pt x="1080645" y="174651"/>
                  <a:pt x="1098958" y="159391"/>
                </a:cubicBezTo>
                <a:cubicBezTo>
                  <a:pt x="1106703" y="152936"/>
                  <a:pt x="1116380" y="149068"/>
                  <a:pt x="1124125" y="142613"/>
                </a:cubicBezTo>
                <a:cubicBezTo>
                  <a:pt x="1133239" y="135018"/>
                  <a:pt x="1139283" y="123815"/>
                  <a:pt x="1149292" y="117446"/>
                </a:cubicBezTo>
                <a:cubicBezTo>
                  <a:pt x="1176357" y="100223"/>
                  <a:pt x="1209631" y="84627"/>
                  <a:pt x="1241571" y="75501"/>
                </a:cubicBezTo>
                <a:cubicBezTo>
                  <a:pt x="1252657" y="72334"/>
                  <a:pt x="1264041" y="70279"/>
                  <a:pt x="1275127" y="67112"/>
                </a:cubicBezTo>
                <a:cubicBezTo>
                  <a:pt x="1310788" y="56923"/>
                  <a:pt x="1321396" y="46546"/>
                  <a:pt x="1367406" y="41945"/>
                </a:cubicBezTo>
                <a:cubicBezTo>
                  <a:pt x="1549893" y="23696"/>
                  <a:pt x="1341441" y="43010"/>
                  <a:pt x="1635854" y="25167"/>
                </a:cubicBezTo>
                <a:cubicBezTo>
                  <a:pt x="1666684" y="23299"/>
                  <a:pt x="1697266" y="17880"/>
                  <a:pt x="1728133" y="16778"/>
                </a:cubicBezTo>
                <a:lnTo>
                  <a:pt x="2340529" y="0"/>
                </a:lnTo>
                <a:lnTo>
                  <a:pt x="3103927" y="25167"/>
                </a:lnTo>
                <a:cubicBezTo>
                  <a:pt x="3120739" y="27753"/>
                  <a:pt x="3137657" y="29866"/>
                  <a:pt x="3154261" y="33556"/>
                </a:cubicBezTo>
                <a:cubicBezTo>
                  <a:pt x="3192216" y="41990"/>
                  <a:pt x="3168396" y="40623"/>
                  <a:pt x="3204595" y="58723"/>
                </a:cubicBezTo>
                <a:cubicBezTo>
                  <a:pt x="3358403" y="135627"/>
                  <a:pt x="3086637" y="-12277"/>
                  <a:pt x="3254929" y="83890"/>
                </a:cubicBezTo>
                <a:cubicBezTo>
                  <a:pt x="3265787" y="90095"/>
                  <a:pt x="3277627" y="94463"/>
                  <a:pt x="3288485" y="100668"/>
                </a:cubicBezTo>
                <a:cubicBezTo>
                  <a:pt x="3297239" y="105670"/>
                  <a:pt x="3304634" y="112937"/>
                  <a:pt x="3313652" y="117446"/>
                </a:cubicBezTo>
                <a:cubicBezTo>
                  <a:pt x="3321561" y="121401"/>
                  <a:pt x="3330910" y="121880"/>
                  <a:pt x="3338819" y="125835"/>
                </a:cubicBezTo>
                <a:cubicBezTo>
                  <a:pt x="3374792" y="143821"/>
                  <a:pt x="3355757" y="141806"/>
                  <a:pt x="3389153" y="167780"/>
                </a:cubicBezTo>
                <a:cubicBezTo>
                  <a:pt x="3484397" y="241858"/>
                  <a:pt x="3400323" y="162172"/>
                  <a:pt x="3473043" y="234892"/>
                </a:cubicBezTo>
                <a:cubicBezTo>
                  <a:pt x="3492278" y="292596"/>
                  <a:pt x="3465969" y="222512"/>
                  <a:pt x="3506599" y="293615"/>
                </a:cubicBezTo>
                <a:cubicBezTo>
                  <a:pt x="3510986" y="301293"/>
                  <a:pt x="3511033" y="310873"/>
                  <a:pt x="3514988" y="318782"/>
                </a:cubicBezTo>
                <a:cubicBezTo>
                  <a:pt x="3519497" y="327800"/>
                  <a:pt x="3527671" y="334736"/>
                  <a:pt x="3531766" y="343949"/>
                </a:cubicBezTo>
                <a:cubicBezTo>
                  <a:pt x="3538949" y="360110"/>
                  <a:pt x="3542951" y="377505"/>
                  <a:pt x="3548544" y="394283"/>
                </a:cubicBezTo>
                <a:lnTo>
                  <a:pt x="3556933" y="419450"/>
                </a:lnTo>
                <a:cubicBezTo>
                  <a:pt x="3559729" y="427839"/>
                  <a:pt x="3563177" y="436038"/>
                  <a:pt x="3565322" y="444617"/>
                </a:cubicBezTo>
                <a:cubicBezTo>
                  <a:pt x="3575856" y="486752"/>
                  <a:pt x="3570065" y="467235"/>
                  <a:pt x="3582100" y="503340"/>
                </a:cubicBezTo>
                <a:cubicBezTo>
                  <a:pt x="3576507" y="629175"/>
                  <a:pt x="3573019" y="755121"/>
                  <a:pt x="3565322" y="880844"/>
                </a:cubicBezTo>
                <a:cubicBezTo>
                  <a:pt x="3564617" y="892352"/>
                  <a:pt x="3559434" y="903145"/>
                  <a:pt x="3556933" y="914400"/>
                </a:cubicBezTo>
                <a:cubicBezTo>
                  <a:pt x="3553840" y="928319"/>
                  <a:pt x="3552296" y="942589"/>
                  <a:pt x="3548544" y="956345"/>
                </a:cubicBezTo>
                <a:cubicBezTo>
                  <a:pt x="3529449" y="1026358"/>
                  <a:pt x="3538517" y="985334"/>
                  <a:pt x="3514988" y="1040235"/>
                </a:cubicBezTo>
                <a:cubicBezTo>
                  <a:pt x="3511505" y="1048363"/>
                  <a:pt x="3509028" y="1056899"/>
                  <a:pt x="3506599" y="1065402"/>
                </a:cubicBezTo>
                <a:cubicBezTo>
                  <a:pt x="3503432" y="1076488"/>
                  <a:pt x="3504605" y="1089365"/>
                  <a:pt x="3498210" y="1098958"/>
                </a:cubicBezTo>
                <a:cubicBezTo>
                  <a:pt x="3492617" y="1107347"/>
                  <a:pt x="3481432" y="1110143"/>
                  <a:pt x="3473043" y="1115736"/>
                </a:cubicBezTo>
                <a:cubicBezTo>
                  <a:pt x="3470247" y="1126921"/>
                  <a:pt x="3469196" y="1138695"/>
                  <a:pt x="3464654" y="1149292"/>
                </a:cubicBezTo>
                <a:cubicBezTo>
                  <a:pt x="3460682" y="1158559"/>
                  <a:pt x="3453736" y="1166255"/>
                  <a:pt x="3447876" y="1174459"/>
                </a:cubicBezTo>
                <a:cubicBezTo>
                  <a:pt x="3395849" y="1247297"/>
                  <a:pt x="3445472" y="1173871"/>
                  <a:pt x="3405931" y="1233182"/>
                </a:cubicBezTo>
                <a:cubicBezTo>
                  <a:pt x="3403135" y="1244367"/>
                  <a:pt x="3402698" y="1256426"/>
                  <a:pt x="3397542" y="1266738"/>
                </a:cubicBezTo>
                <a:cubicBezTo>
                  <a:pt x="3391289" y="1279244"/>
                  <a:pt x="3380502" y="1288917"/>
                  <a:pt x="3372375" y="1300294"/>
                </a:cubicBezTo>
                <a:cubicBezTo>
                  <a:pt x="3366515" y="1308498"/>
                  <a:pt x="3360599" y="1316707"/>
                  <a:pt x="3355597" y="1325461"/>
                </a:cubicBezTo>
                <a:cubicBezTo>
                  <a:pt x="3349392" y="1336319"/>
                  <a:pt x="3346088" y="1348841"/>
                  <a:pt x="3338819" y="1359017"/>
                </a:cubicBezTo>
                <a:cubicBezTo>
                  <a:pt x="3331923" y="1368671"/>
                  <a:pt x="3320548" y="1374530"/>
                  <a:pt x="3313652" y="1384184"/>
                </a:cubicBezTo>
                <a:cubicBezTo>
                  <a:pt x="3306383" y="1394360"/>
                  <a:pt x="3303308" y="1407017"/>
                  <a:pt x="3296874" y="1417740"/>
                </a:cubicBezTo>
                <a:cubicBezTo>
                  <a:pt x="3286499" y="1435031"/>
                  <a:pt x="3263318" y="1468074"/>
                  <a:pt x="3263318" y="1468074"/>
                </a:cubicBezTo>
                <a:cubicBezTo>
                  <a:pt x="3242323" y="1552053"/>
                  <a:pt x="3273890" y="1465891"/>
                  <a:pt x="3229762" y="1510019"/>
                </a:cubicBezTo>
                <a:cubicBezTo>
                  <a:pt x="3220919" y="1518862"/>
                  <a:pt x="3219418" y="1532852"/>
                  <a:pt x="3212984" y="1543575"/>
                </a:cubicBezTo>
                <a:cubicBezTo>
                  <a:pt x="3202609" y="1560866"/>
                  <a:pt x="3188446" y="1575873"/>
                  <a:pt x="3179428" y="1593909"/>
                </a:cubicBezTo>
                <a:cubicBezTo>
                  <a:pt x="3173835" y="1605094"/>
                  <a:pt x="3167041" y="1615756"/>
                  <a:pt x="3162650" y="1627465"/>
                </a:cubicBezTo>
                <a:cubicBezTo>
                  <a:pt x="3158602" y="1638260"/>
                  <a:pt x="3159417" y="1650709"/>
                  <a:pt x="3154261" y="1661021"/>
                </a:cubicBezTo>
                <a:cubicBezTo>
                  <a:pt x="3148008" y="1673527"/>
                  <a:pt x="3137483" y="1683392"/>
                  <a:pt x="3129094" y="1694577"/>
                </a:cubicBezTo>
                <a:cubicBezTo>
                  <a:pt x="3119682" y="1722811"/>
                  <a:pt x="3120513" y="1724274"/>
                  <a:pt x="3103927" y="1753299"/>
                </a:cubicBezTo>
                <a:cubicBezTo>
                  <a:pt x="3098925" y="1762053"/>
                  <a:pt x="3091658" y="1769448"/>
                  <a:pt x="3087149" y="1778466"/>
                </a:cubicBezTo>
                <a:cubicBezTo>
                  <a:pt x="3052417" y="1847930"/>
                  <a:pt x="3110065" y="1756675"/>
                  <a:pt x="3061982" y="1828800"/>
                </a:cubicBezTo>
                <a:cubicBezTo>
                  <a:pt x="3059186" y="1839985"/>
                  <a:pt x="3056760" y="1851270"/>
                  <a:pt x="3053593" y="1862356"/>
                </a:cubicBezTo>
                <a:cubicBezTo>
                  <a:pt x="3048059" y="1881726"/>
                  <a:pt x="3035518" y="1913512"/>
                  <a:pt x="3028426" y="1929468"/>
                </a:cubicBezTo>
                <a:cubicBezTo>
                  <a:pt x="3023347" y="1940896"/>
                  <a:pt x="3017241" y="1951839"/>
                  <a:pt x="3011648" y="1963024"/>
                </a:cubicBezTo>
                <a:cubicBezTo>
                  <a:pt x="3006055" y="1990987"/>
                  <a:pt x="3003888" y="2019860"/>
                  <a:pt x="2994870" y="2046914"/>
                </a:cubicBezTo>
                <a:lnTo>
                  <a:pt x="2978092" y="2097248"/>
                </a:lnTo>
                <a:lnTo>
                  <a:pt x="2969703" y="2122415"/>
                </a:lnTo>
                <a:cubicBezTo>
                  <a:pt x="2966907" y="2164360"/>
                  <a:pt x="2960289" y="2206224"/>
                  <a:pt x="2961314" y="2248250"/>
                </a:cubicBezTo>
                <a:cubicBezTo>
                  <a:pt x="2962525" y="2297901"/>
                  <a:pt x="2967049" y="2430581"/>
                  <a:pt x="2986481" y="2508309"/>
                </a:cubicBezTo>
                <a:cubicBezTo>
                  <a:pt x="2988626" y="2516888"/>
                  <a:pt x="2992725" y="2524897"/>
                  <a:pt x="2994870" y="2533476"/>
                </a:cubicBezTo>
                <a:cubicBezTo>
                  <a:pt x="2998328" y="2547309"/>
                  <a:pt x="3000166" y="2561502"/>
                  <a:pt x="3003259" y="2575421"/>
                </a:cubicBezTo>
                <a:cubicBezTo>
                  <a:pt x="3005760" y="2586676"/>
                  <a:pt x="3008481" y="2597891"/>
                  <a:pt x="3011648" y="2608977"/>
                </a:cubicBezTo>
                <a:cubicBezTo>
                  <a:pt x="3017182" y="2628344"/>
                  <a:pt x="3029726" y="2660137"/>
                  <a:pt x="3036815" y="2676088"/>
                </a:cubicBezTo>
                <a:cubicBezTo>
                  <a:pt x="3041894" y="2687516"/>
                  <a:pt x="3046965" y="2699039"/>
                  <a:pt x="3053593" y="2709644"/>
                </a:cubicBezTo>
                <a:cubicBezTo>
                  <a:pt x="3061003" y="2721500"/>
                  <a:pt x="3071350" y="2731344"/>
                  <a:pt x="3078760" y="2743200"/>
                </a:cubicBezTo>
                <a:cubicBezTo>
                  <a:pt x="3122401" y="2813026"/>
                  <a:pt x="3075385" y="2744838"/>
                  <a:pt x="3103927" y="2801923"/>
                </a:cubicBezTo>
                <a:cubicBezTo>
                  <a:pt x="3108436" y="2810941"/>
                  <a:pt x="3116196" y="2818072"/>
                  <a:pt x="3120705" y="2827090"/>
                </a:cubicBezTo>
                <a:cubicBezTo>
                  <a:pt x="3124660" y="2834999"/>
                  <a:pt x="3124189" y="2844899"/>
                  <a:pt x="3129094" y="2852257"/>
                </a:cubicBezTo>
                <a:cubicBezTo>
                  <a:pt x="3135675" y="2862128"/>
                  <a:pt x="3145872" y="2869035"/>
                  <a:pt x="3154261" y="2877424"/>
                </a:cubicBezTo>
                <a:cubicBezTo>
                  <a:pt x="3162416" y="2901889"/>
                  <a:pt x="3164619" y="2912453"/>
                  <a:pt x="3179428" y="2936147"/>
                </a:cubicBezTo>
                <a:cubicBezTo>
                  <a:pt x="3197364" y="2964845"/>
                  <a:pt x="3206884" y="2971992"/>
                  <a:pt x="3229762" y="2994870"/>
                </a:cubicBezTo>
                <a:cubicBezTo>
                  <a:pt x="3244714" y="3039725"/>
                  <a:pt x="3229459" y="3002805"/>
                  <a:pt x="3263318" y="3053593"/>
                </a:cubicBezTo>
                <a:cubicBezTo>
                  <a:pt x="3272363" y="3067160"/>
                  <a:pt x="3279440" y="3081971"/>
                  <a:pt x="3288485" y="3095538"/>
                </a:cubicBezTo>
                <a:cubicBezTo>
                  <a:pt x="3296241" y="3107171"/>
                  <a:pt x="3305634" y="3117640"/>
                  <a:pt x="3313652" y="3129094"/>
                </a:cubicBezTo>
                <a:cubicBezTo>
                  <a:pt x="3325216" y="3145614"/>
                  <a:pt x="3336023" y="3162650"/>
                  <a:pt x="3347208" y="3179428"/>
                </a:cubicBezTo>
                <a:lnTo>
                  <a:pt x="3414320" y="3280096"/>
                </a:lnTo>
                <a:lnTo>
                  <a:pt x="3447876" y="3330430"/>
                </a:lnTo>
                <a:cubicBezTo>
                  <a:pt x="3453469" y="3338819"/>
                  <a:pt x="3461466" y="3346032"/>
                  <a:pt x="3464654" y="3355597"/>
                </a:cubicBezTo>
                <a:cubicBezTo>
                  <a:pt x="3480035" y="3401739"/>
                  <a:pt x="3463801" y="3360397"/>
                  <a:pt x="3489821" y="3405931"/>
                </a:cubicBezTo>
                <a:cubicBezTo>
                  <a:pt x="3496026" y="3416789"/>
                  <a:pt x="3500165" y="3428764"/>
                  <a:pt x="3506599" y="3439487"/>
                </a:cubicBezTo>
                <a:cubicBezTo>
                  <a:pt x="3516974" y="3456778"/>
                  <a:pt x="3531137" y="3471785"/>
                  <a:pt x="3540155" y="3489821"/>
                </a:cubicBezTo>
                <a:cubicBezTo>
                  <a:pt x="3545748" y="3501006"/>
                  <a:pt x="3550499" y="3512654"/>
                  <a:pt x="3556933" y="3523377"/>
                </a:cubicBezTo>
                <a:cubicBezTo>
                  <a:pt x="3567308" y="3540668"/>
                  <a:pt x="3584112" y="3554580"/>
                  <a:pt x="3590489" y="3573710"/>
                </a:cubicBezTo>
                <a:cubicBezTo>
                  <a:pt x="3593285" y="3582099"/>
                  <a:pt x="3596449" y="3590374"/>
                  <a:pt x="3598878" y="3598877"/>
                </a:cubicBezTo>
                <a:cubicBezTo>
                  <a:pt x="3602045" y="3609963"/>
                  <a:pt x="3602725" y="3621836"/>
                  <a:pt x="3607267" y="3632433"/>
                </a:cubicBezTo>
                <a:cubicBezTo>
                  <a:pt x="3611238" y="3641700"/>
                  <a:pt x="3618452" y="3649211"/>
                  <a:pt x="3624044" y="3657600"/>
                </a:cubicBezTo>
                <a:lnTo>
                  <a:pt x="3640822" y="3724712"/>
                </a:lnTo>
                <a:cubicBezTo>
                  <a:pt x="3643618" y="3735897"/>
                  <a:pt x="3642816" y="3748675"/>
                  <a:pt x="3649211" y="3758268"/>
                </a:cubicBezTo>
                <a:lnTo>
                  <a:pt x="3665989" y="3783435"/>
                </a:lnTo>
                <a:cubicBezTo>
                  <a:pt x="3678442" y="3895512"/>
                  <a:pt x="3679646" y="3854574"/>
                  <a:pt x="3657600" y="4001549"/>
                </a:cubicBezTo>
                <a:cubicBezTo>
                  <a:pt x="3656288" y="4010294"/>
                  <a:pt x="3651640" y="4018213"/>
                  <a:pt x="3649211" y="4026716"/>
                </a:cubicBezTo>
                <a:cubicBezTo>
                  <a:pt x="3646044" y="4037802"/>
                  <a:pt x="3647217" y="4050679"/>
                  <a:pt x="3640822" y="4060272"/>
                </a:cubicBezTo>
                <a:cubicBezTo>
                  <a:pt x="3635230" y="4068661"/>
                  <a:pt x="3623401" y="4070596"/>
                  <a:pt x="3615656" y="4077050"/>
                </a:cubicBezTo>
                <a:cubicBezTo>
                  <a:pt x="3606542" y="4084645"/>
                  <a:pt x="3599603" y="4094622"/>
                  <a:pt x="3590489" y="4102217"/>
                </a:cubicBezTo>
                <a:cubicBezTo>
                  <a:pt x="3582744" y="4108672"/>
                  <a:pt x="3573067" y="4112540"/>
                  <a:pt x="3565322" y="4118995"/>
                </a:cubicBezTo>
                <a:cubicBezTo>
                  <a:pt x="3556208" y="4126590"/>
                  <a:pt x="3549809" y="4137266"/>
                  <a:pt x="3540155" y="4144162"/>
                </a:cubicBezTo>
                <a:cubicBezTo>
                  <a:pt x="3518554" y="4159592"/>
                  <a:pt x="3479186" y="4170078"/>
                  <a:pt x="3456265" y="4177718"/>
                </a:cubicBezTo>
                <a:lnTo>
                  <a:pt x="3355597" y="4211274"/>
                </a:lnTo>
                <a:lnTo>
                  <a:pt x="3330430" y="4219663"/>
                </a:lnTo>
                <a:cubicBezTo>
                  <a:pt x="3322041" y="4222459"/>
                  <a:pt x="3313934" y="4226318"/>
                  <a:pt x="3305263" y="4228052"/>
                </a:cubicBezTo>
                <a:lnTo>
                  <a:pt x="3263318" y="4236441"/>
                </a:lnTo>
                <a:cubicBezTo>
                  <a:pt x="3212984" y="4230848"/>
                  <a:pt x="3162451" y="4226825"/>
                  <a:pt x="3112316" y="4219663"/>
                </a:cubicBezTo>
                <a:cubicBezTo>
                  <a:pt x="3103562" y="4218412"/>
                  <a:pt x="3095058" y="4215229"/>
                  <a:pt x="3087149" y="4211274"/>
                </a:cubicBezTo>
                <a:cubicBezTo>
                  <a:pt x="3068177" y="4201788"/>
                  <a:pt x="3080158" y="4159542"/>
                  <a:pt x="3070371" y="4144162"/>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1054312015"/>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46716" y="187656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22)</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24), (D, 26), (G, 39)</a:t>
            </a:r>
          </a:p>
          <a:p>
            <a:endParaRPr lang="en-US" dirty="0">
              <a:solidFill>
                <a:schemeClr val="bg1"/>
              </a:solidFill>
            </a:endParaRPr>
          </a:p>
        </p:txBody>
      </p:sp>
    </p:spTree>
    <p:extLst>
      <p:ext uri="{BB962C8B-B14F-4D97-AF65-F5344CB8AC3E}">
        <p14:creationId xmlns:p14="http://schemas.microsoft.com/office/powerpoint/2010/main" val="1178572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1191406441"/>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62367" y="2636081"/>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22)</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24), (D, 26), (G, 39)</a:t>
            </a:r>
          </a:p>
          <a:p>
            <a:endParaRPr lang="en-US" dirty="0">
              <a:solidFill>
                <a:schemeClr val="bg1"/>
              </a:solidFill>
            </a:endParaRPr>
          </a:p>
        </p:txBody>
      </p:sp>
    </p:spTree>
    <p:extLst>
      <p:ext uri="{BB962C8B-B14F-4D97-AF65-F5344CB8AC3E}">
        <p14:creationId xmlns:p14="http://schemas.microsoft.com/office/powerpoint/2010/main" val="1310370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66135" y="311723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22)</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24), (D, 26), (G, 36), (G, 39)</a:t>
            </a:r>
          </a:p>
          <a:p>
            <a:endParaRPr lang="en-US" dirty="0">
              <a:solidFill>
                <a:schemeClr val="bg1"/>
              </a:solidFill>
            </a:endParaRPr>
          </a:p>
        </p:txBody>
      </p:sp>
    </p:spTree>
    <p:extLst>
      <p:ext uri="{BB962C8B-B14F-4D97-AF65-F5344CB8AC3E}">
        <p14:creationId xmlns:p14="http://schemas.microsoft.com/office/powerpoint/2010/main" val="2076139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32402" y="188587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24)</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26), (G, 36), (G, 39)</a:t>
            </a:r>
          </a:p>
          <a:p>
            <a:endParaRPr lang="en-US" dirty="0">
              <a:solidFill>
                <a:schemeClr val="bg1"/>
              </a:solidFill>
            </a:endParaRPr>
          </a:p>
        </p:txBody>
      </p:sp>
    </p:spTree>
    <p:extLst>
      <p:ext uri="{BB962C8B-B14F-4D97-AF65-F5344CB8AC3E}">
        <p14:creationId xmlns:p14="http://schemas.microsoft.com/office/powerpoint/2010/main" val="946898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36101" y="2418819"/>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24)</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(D, 26), (G, 36), (G, 39)</a:t>
            </a:r>
          </a:p>
          <a:p>
            <a:endParaRPr lang="en-US" dirty="0">
              <a:solidFill>
                <a:schemeClr val="bg1"/>
              </a:solidFill>
            </a:endParaRPr>
          </a:p>
        </p:txBody>
      </p:sp>
    </p:spTree>
    <p:extLst>
      <p:ext uri="{BB962C8B-B14F-4D97-AF65-F5344CB8AC3E}">
        <p14:creationId xmlns:p14="http://schemas.microsoft.com/office/powerpoint/2010/main" val="51093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11004158" y="477567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76435" cy="4114800"/>
          </a:xfrm>
        </p:spPr>
        <p:txBody>
          <a:bodyPr/>
          <a:lstStyle/>
          <a:p>
            <a:r>
              <a:rPr lang="en-US" dirty="0"/>
              <a:t>To get from A to G, we’ll have to travel through other vertices.</a:t>
            </a:r>
          </a:p>
          <a:p>
            <a:pPr lvl="1"/>
            <a:r>
              <a:rPr lang="en-US" dirty="0"/>
              <a:t>Let’s try to find the shortest path from A to the other vertices as well.  This will help us get to G.</a:t>
            </a:r>
          </a:p>
          <a:p>
            <a:r>
              <a:rPr lang="en-US" dirty="0"/>
              <a:t>The orange cloud represents the shortest path from A to any vertex.</a:t>
            </a:r>
          </a:p>
          <a:p>
            <a:r>
              <a:rPr lang="en-US" dirty="0"/>
              <a:t>From our orange cloud, we will find all vertices we can reach.</a:t>
            </a:r>
          </a:p>
        </p:txBody>
      </p:sp>
      <p:sp>
        <p:nvSpPr>
          <p:cNvPr id="30" name="Oval 29">
            <a:extLst>
              <a:ext uri="{FF2B5EF4-FFF2-40B4-BE49-F238E27FC236}">
                <a16:creationId xmlns:a16="http://schemas.microsoft.com/office/drawing/2014/main" id="{FD0F1D91-41A8-499D-B9C1-25F59F7B0E0E}"/>
              </a:ext>
            </a:extLst>
          </p:cNvPr>
          <p:cNvSpPr/>
          <p:nvPr/>
        </p:nvSpPr>
        <p:spPr>
          <a:xfrm>
            <a:off x="7156187" y="244769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8340539" y="414500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9363356" y="162688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10484840" y="405763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8782728" y="267466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11002393" y="16361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9040037" y="207736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9877973" y="189077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10742149" y="216396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8779792" y="312513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7670804" y="271157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7595440" y="289816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8855156" y="432151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11184337" y="494334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10924093" y="4508108"/>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11441646" y="2086671"/>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9221981" y="312513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10832037" y="469187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7578643" y="338310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9460879" y="438168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8795762" y="346169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9850731" y="324517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10278968" y="160020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8990172" y="207404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11444917" y="342984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10594235" y="291179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8014963" y="2447690"/>
            <a:ext cx="494614" cy="369332"/>
          </a:xfrm>
          <a:prstGeom prst="rect">
            <a:avLst/>
          </a:prstGeom>
          <a:noFill/>
        </p:spPr>
        <p:txBody>
          <a:bodyPr wrap="square" rtlCol="0">
            <a:spAutoFit/>
          </a:bodyPr>
          <a:lstStyle/>
          <a:p>
            <a:r>
              <a:rPr lang="en-US" dirty="0">
                <a:solidFill>
                  <a:schemeClr val="tx2"/>
                </a:solidFill>
              </a:rPr>
              <a:t>14</a:t>
            </a:r>
          </a:p>
        </p:txBody>
      </p:sp>
    </p:spTree>
    <p:extLst>
      <p:ext uri="{BB962C8B-B14F-4D97-AF65-F5344CB8AC3E}">
        <p14:creationId xmlns:p14="http://schemas.microsoft.com/office/powerpoint/2010/main" val="220639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65799" y="1874980"/>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26)</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(G, 36), (G, 39)</a:t>
            </a:r>
          </a:p>
          <a:p>
            <a:endParaRPr lang="en-US" dirty="0">
              <a:solidFill>
                <a:schemeClr val="bg1"/>
              </a:solidFill>
            </a:endParaRPr>
          </a:p>
        </p:txBody>
      </p:sp>
    </p:spTree>
    <p:extLst>
      <p:ext uri="{BB962C8B-B14F-4D97-AF65-F5344CB8AC3E}">
        <p14:creationId xmlns:p14="http://schemas.microsoft.com/office/powerpoint/2010/main" val="1086955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46375" y="2361813"/>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(D, 26)</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(G, 36), (G, 39)</a:t>
            </a:r>
          </a:p>
          <a:p>
            <a:endParaRPr lang="en-US" dirty="0">
              <a:solidFill>
                <a:schemeClr val="bg1"/>
              </a:solidFill>
            </a:endParaRPr>
          </a:p>
        </p:txBody>
      </p:sp>
    </p:spTree>
    <p:extLst>
      <p:ext uri="{BB962C8B-B14F-4D97-AF65-F5344CB8AC3E}">
        <p14:creationId xmlns:p14="http://schemas.microsoft.com/office/powerpoint/2010/main" val="1028207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DBB9AD-DC78-4B9B-9CBF-E9FA28C16FFD}"/>
              </a:ext>
            </a:extLst>
          </p:cNvPr>
          <p:cNvSpPr/>
          <p:nvPr/>
        </p:nvSpPr>
        <p:spPr>
          <a:xfrm>
            <a:off x="1392572" y="1417739"/>
            <a:ext cx="3733101" cy="4320331"/>
          </a:xfrm>
          <a:custGeom>
            <a:avLst/>
            <a:gdLst>
              <a:gd name="connsiteX0" fmla="*/ 2978092 w 3733101"/>
              <a:gd name="connsiteY0" fmla="*/ 4211274 h 4320331"/>
              <a:gd name="connsiteX1" fmla="*/ 2919369 w 3733101"/>
              <a:gd name="connsiteY1" fmla="*/ 4135773 h 4320331"/>
              <a:gd name="connsiteX2" fmla="*/ 2894202 w 3733101"/>
              <a:gd name="connsiteY2" fmla="*/ 4110606 h 4320331"/>
              <a:gd name="connsiteX3" fmla="*/ 2877424 w 3733101"/>
              <a:gd name="connsiteY3" fmla="*/ 4085439 h 4320331"/>
              <a:gd name="connsiteX4" fmla="*/ 2852257 w 3733101"/>
              <a:gd name="connsiteY4" fmla="*/ 4051883 h 4320331"/>
              <a:gd name="connsiteX5" fmla="*/ 2835479 w 3733101"/>
              <a:gd name="connsiteY5" fmla="*/ 4026716 h 4320331"/>
              <a:gd name="connsiteX6" fmla="*/ 2801923 w 3733101"/>
              <a:gd name="connsiteY6" fmla="*/ 3993160 h 4320331"/>
              <a:gd name="connsiteX7" fmla="*/ 2768367 w 3733101"/>
              <a:gd name="connsiteY7" fmla="*/ 3942826 h 4320331"/>
              <a:gd name="connsiteX8" fmla="*/ 2734811 w 3733101"/>
              <a:gd name="connsiteY8" fmla="*/ 3892492 h 4320331"/>
              <a:gd name="connsiteX9" fmla="*/ 2718034 w 3733101"/>
              <a:gd name="connsiteY9" fmla="*/ 3867325 h 4320331"/>
              <a:gd name="connsiteX10" fmla="*/ 2667700 w 3733101"/>
              <a:gd name="connsiteY10" fmla="*/ 3816991 h 4320331"/>
              <a:gd name="connsiteX11" fmla="*/ 2642533 w 3733101"/>
              <a:gd name="connsiteY11" fmla="*/ 3791824 h 4320331"/>
              <a:gd name="connsiteX12" fmla="*/ 2608977 w 3733101"/>
              <a:gd name="connsiteY12" fmla="*/ 3741490 h 4320331"/>
              <a:gd name="connsiteX13" fmla="*/ 2592199 w 3733101"/>
              <a:gd name="connsiteY13" fmla="*/ 3716323 h 4320331"/>
              <a:gd name="connsiteX14" fmla="*/ 2567032 w 3733101"/>
              <a:gd name="connsiteY14" fmla="*/ 3691156 h 4320331"/>
              <a:gd name="connsiteX15" fmla="*/ 2525087 w 3733101"/>
              <a:gd name="connsiteY15" fmla="*/ 3649211 h 4320331"/>
              <a:gd name="connsiteX16" fmla="*/ 2491531 w 3733101"/>
              <a:gd name="connsiteY16" fmla="*/ 3598878 h 4320331"/>
              <a:gd name="connsiteX17" fmla="*/ 2441197 w 3733101"/>
              <a:gd name="connsiteY17" fmla="*/ 3565322 h 4320331"/>
              <a:gd name="connsiteX18" fmla="*/ 2365696 w 3733101"/>
              <a:gd name="connsiteY18" fmla="*/ 3540155 h 4320331"/>
              <a:gd name="connsiteX19" fmla="*/ 2340529 w 3733101"/>
              <a:gd name="connsiteY19" fmla="*/ 3531766 h 4320331"/>
              <a:gd name="connsiteX20" fmla="*/ 2315362 w 3733101"/>
              <a:gd name="connsiteY20" fmla="*/ 3523377 h 4320331"/>
              <a:gd name="connsiteX21" fmla="*/ 2239861 w 3733101"/>
              <a:gd name="connsiteY21" fmla="*/ 3514988 h 4320331"/>
              <a:gd name="connsiteX22" fmla="*/ 738232 w 3733101"/>
              <a:gd name="connsiteY22" fmla="*/ 3514988 h 4320331"/>
              <a:gd name="connsiteX23" fmla="*/ 679509 w 3733101"/>
              <a:gd name="connsiteY23" fmla="*/ 3498210 h 4320331"/>
              <a:gd name="connsiteX24" fmla="*/ 637564 w 3733101"/>
              <a:gd name="connsiteY24" fmla="*/ 3489821 h 4320331"/>
              <a:gd name="connsiteX25" fmla="*/ 562063 w 3733101"/>
              <a:gd name="connsiteY25" fmla="*/ 3473043 h 4320331"/>
              <a:gd name="connsiteX26" fmla="*/ 511729 w 3733101"/>
              <a:gd name="connsiteY26" fmla="*/ 3464654 h 4320331"/>
              <a:gd name="connsiteX27" fmla="*/ 461395 w 3733101"/>
              <a:gd name="connsiteY27" fmla="*/ 3447876 h 4320331"/>
              <a:gd name="connsiteX28" fmla="*/ 385894 w 3733101"/>
              <a:gd name="connsiteY28" fmla="*/ 3431098 h 4320331"/>
              <a:gd name="connsiteX29" fmla="*/ 293615 w 3733101"/>
              <a:gd name="connsiteY29" fmla="*/ 3405931 h 4320331"/>
              <a:gd name="connsiteX30" fmla="*/ 260059 w 3733101"/>
              <a:gd name="connsiteY30" fmla="*/ 3389153 h 4320331"/>
              <a:gd name="connsiteX31" fmla="*/ 209725 w 3733101"/>
              <a:gd name="connsiteY31" fmla="*/ 3372375 h 4320331"/>
              <a:gd name="connsiteX32" fmla="*/ 176169 w 3733101"/>
              <a:gd name="connsiteY32" fmla="*/ 3347208 h 4320331"/>
              <a:gd name="connsiteX33" fmla="*/ 151002 w 3733101"/>
              <a:gd name="connsiteY33" fmla="*/ 3330430 h 4320331"/>
              <a:gd name="connsiteX34" fmla="*/ 100668 w 3733101"/>
              <a:gd name="connsiteY34" fmla="*/ 3288485 h 4320331"/>
              <a:gd name="connsiteX35" fmla="*/ 67112 w 3733101"/>
              <a:gd name="connsiteY35" fmla="*/ 3238151 h 4320331"/>
              <a:gd name="connsiteX36" fmla="*/ 25167 w 3733101"/>
              <a:gd name="connsiteY36" fmla="*/ 3187817 h 4320331"/>
              <a:gd name="connsiteX37" fmla="*/ 16778 w 3733101"/>
              <a:gd name="connsiteY37" fmla="*/ 3154261 h 4320331"/>
              <a:gd name="connsiteX38" fmla="*/ 0 w 3733101"/>
              <a:gd name="connsiteY38" fmla="*/ 3095538 h 4320331"/>
              <a:gd name="connsiteX39" fmla="*/ 16778 w 3733101"/>
              <a:gd name="connsiteY39" fmla="*/ 2969703 h 4320331"/>
              <a:gd name="connsiteX40" fmla="*/ 58723 w 3733101"/>
              <a:gd name="connsiteY40" fmla="*/ 2894202 h 4320331"/>
              <a:gd name="connsiteX41" fmla="*/ 75501 w 3733101"/>
              <a:gd name="connsiteY41" fmla="*/ 2860646 h 4320331"/>
              <a:gd name="connsiteX42" fmla="*/ 92279 w 3733101"/>
              <a:gd name="connsiteY42" fmla="*/ 2835479 h 4320331"/>
              <a:gd name="connsiteX43" fmla="*/ 117446 w 3733101"/>
              <a:gd name="connsiteY43" fmla="*/ 2785145 h 4320331"/>
              <a:gd name="connsiteX44" fmla="*/ 142613 w 3733101"/>
              <a:gd name="connsiteY44" fmla="*/ 2768367 h 4320331"/>
              <a:gd name="connsiteX45" fmla="*/ 167780 w 3733101"/>
              <a:gd name="connsiteY45" fmla="*/ 2743200 h 4320331"/>
              <a:gd name="connsiteX46" fmla="*/ 268448 w 3733101"/>
              <a:gd name="connsiteY46" fmla="*/ 2667700 h 4320331"/>
              <a:gd name="connsiteX47" fmla="*/ 318782 w 3733101"/>
              <a:gd name="connsiteY47" fmla="*/ 2650922 h 4320331"/>
              <a:gd name="connsiteX48" fmla="*/ 343949 w 3733101"/>
              <a:gd name="connsiteY48" fmla="*/ 2642533 h 4320331"/>
              <a:gd name="connsiteX49" fmla="*/ 503340 w 3733101"/>
              <a:gd name="connsiteY49" fmla="*/ 2659311 h 4320331"/>
              <a:gd name="connsiteX50" fmla="*/ 1442907 w 3733101"/>
              <a:gd name="connsiteY50" fmla="*/ 2650922 h 4320331"/>
              <a:gd name="connsiteX51" fmla="*/ 1535186 w 3733101"/>
              <a:gd name="connsiteY51" fmla="*/ 2642533 h 4320331"/>
              <a:gd name="connsiteX52" fmla="*/ 1719744 w 3733101"/>
              <a:gd name="connsiteY52" fmla="*/ 2634144 h 4320331"/>
              <a:gd name="connsiteX53" fmla="*/ 1770078 w 3733101"/>
              <a:gd name="connsiteY53" fmla="*/ 2625755 h 4320331"/>
              <a:gd name="connsiteX54" fmla="*/ 1812022 w 3733101"/>
              <a:gd name="connsiteY54" fmla="*/ 2617366 h 4320331"/>
              <a:gd name="connsiteX55" fmla="*/ 1912690 w 3733101"/>
              <a:gd name="connsiteY55" fmla="*/ 2583810 h 4320331"/>
              <a:gd name="connsiteX56" fmla="*/ 1988191 w 3733101"/>
              <a:gd name="connsiteY56" fmla="*/ 2558643 h 4320331"/>
              <a:gd name="connsiteX57" fmla="*/ 2013358 w 3733101"/>
              <a:gd name="connsiteY57" fmla="*/ 2550254 h 4320331"/>
              <a:gd name="connsiteX58" fmla="*/ 2038525 w 3733101"/>
              <a:gd name="connsiteY58" fmla="*/ 2533476 h 4320331"/>
              <a:gd name="connsiteX59" fmla="*/ 2072081 w 3733101"/>
              <a:gd name="connsiteY59" fmla="*/ 2525087 h 4320331"/>
              <a:gd name="connsiteX60" fmla="*/ 2122415 w 3733101"/>
              <a:gd name="connsiteY60" fmla="*/ 2508309 h 4320331"/>
              <a:gd name="connsiteX61" fmla="*/ 2147582 w 3733101"/>
              <a:gd name="connsiteY61" fmla="*/ 2499920 h 4320331"/>
              <a:gd name="connsiteX62" fmla="*/ 2172749 w 3733101"/>
              <a:gd name="connsiteY62" fmla="*/ 2483142 h 4320331"/>
              <a:gd name="connsiteX63" fmla="*/ 2223083 w 3733101"/>
              <a:gd name="connsiteY63" fmla="*/ 2457975 h 4320331"/>
              <a:gd name="connsiteX64" fmla="*/ 2256639 w 3733101"/>
              <a:gd name="connsiteY64" fmla="*/ 2382474 h 4320331"/>
              <a:gd name="connsiteX65" fmla="*/ 2281806 w 3733101"/>
              <a:gd name="connsiteY65" fmla="*/ 2298584 h 4320331"/>
              <a:gd name="connsiteX66" fmla="*/ 2290195 w 3733101"/>
              <a:gd name="connsiteY66" fmla="*/ 2273417 h 4320331"/>
              <a:gd name="connsiteX67" fmla="*/ 2298584 w 3733101"/>
              <a:gd name="connsiteY67" fmla="*/ 2248250 h 4320331"/>
              <a:gd name="connsiteX68" fmla="*/ 2306973 w 3733101"/>
              <a:gd name="connsiteY68" fmla="*/ 2214694 h 4320331"/>
              <a:gd name="connsiteX69" fmla="*/ 2332140 w 3733101"/>
              <a:gd name="connsiteY69" fmla="*/ 2139193 h 4320331"/>
              <a:gd name="connsiteX70" fmla="*/ 2340529 w 3733101"/>
              <a:gd name="connsiteY70" fmla="*/ 2114026 h 4320331"/>
              <a:gd name="connsiteX71" fmla="*/ 2357307 w 3733101"/>
              <a:gd name="connsiteY71" fmla="*/ 2030136 h 4320331"/>
              <a:gd name="connsiteX72" fmla="*/ 2374085 w 3733101"/>
              <a:gd name="connsiteY72" fmla="*/ 1904301 h 4320331"/>
              <a:gd name="connsiteX73" fmla="*/ 2390863 w 3733101"/>
              <a:gd name="connsiteY73" fmla="*/ 1853967 h 4320331"/>
              <a:gd name="connsiteX74" fmla="*/ 2399252 w 3733101"/>
              <a:gd name="connsiteY74" fmla="*/ 1828800 h 4320331"/>
              <a:gd name="connsiteX75" fmla="*/ 2416030 w 3733101"/>
              <a:gd name="connsiteY75" fmla="*/ 1770078 h 4320331"/>
              <a:gd name="connsiteX76" fmla="*/ 2424419 w 3733101"/>
              <a:gd name="connsiteY76" fmla="*/ 1744911 h 4320331"/>
              <a:gd name="connsiteX77" fmla="*/ 2449586 w 3733101"/>
              <a:gd name="connsiteY77" fmla="*/ 1669410 h 4320331"/>
              <a:gd name="connsiteX78" fmla="*/ 2466364 w 3733101"/>
              <a:gd name="connsiteY78" fmla="*/ 1644243 h 4320331"/>
              <a:gd name="connsiteX79" fmla="*/ 2483142 w 3733101"/>
              <a:gd name="connsiteY79" fmla="*/ 1593909 h 4320331"/>
              <a:gd name="connsiteX80" fmla="*/ 2516698 w 3733101"/>
              <a:gd name="connsiteY80" fmla="*/ 1543575 h 4320331"/>
              <a:gd name="connsiteX81" fmla="*/ 2525087 w 3733101"/>
              <a:gd name="connsiteY81" fmla="*/ 1518408 h 4320331"/>
              <a:gd name="connsiteX82" fmla="*/ 2550254 w 3733101"/>
              <a:gd name="connsiteY82" fmla="*/ 1510019 h 4320331"/>
              <a:gd name="connsiteX83" fmla="*/ 2583810 w 3733101"/>
              <a:gd name="connsiteY83" fmla="*/ 1442907 h 4320331"/>
              <a:gd name="connsiteX84" fmla="*/ 2608977 w 3733101"/>
              <a:gd name="connsiteY84" fmla="*/ 1417740 h 4320331"/>
              <a:gd name="connsiteX85" fmla="*/ 2625755 w 3733101"/>
              <a:gd name="connsiteY85" fmla="*/ 1375795 h 4320331"/>
              <a:gd name="connsiteX86" fmla="*/ 2634144 w 3733101"/>
              <a:gd name="connsiteY86" fmla="*/ 1342239 h 4320331"/>
              <a:gd name="connsiteX87" fmla="*/ 2650922 w 3733101"/>
              <a:gd name="connsiteY87" fmla="*/ 1308683 h 4320331"/>
              <a:gd name="connsiteX88" fmla="*/ 2667700 w 3733101"/>
              <a:gd name="connsiteY88" fmla="*/ 1258349 h 4320331"/>
              <a:gd name="connsiteX89" fmla="*/ 2684478 w 3733101"/>
              <a:gd name="connsiteY89" fmla="*/ 1208015 h 4320331"/>
              <a:gd name="connsiteX90" fmla="*/ 2709645 w 3733101"/>
              <a:gd name="connsiteY90" fmla="*/ 1132514 h 4320331"/>
              <a:gd name="connsiteX91" fmla="*/ 2718034 w 3733101"/>
              <a:gd name="connsiteY91" fmla="*/ 1107347 h 4320331"/>
              <a:gd name="connsiteX92" fmla="*/ 2709645 w 3733101"/>
              <a:gd name="connsiteY92" fmla="*/ 880844 h 4320331"/>
              <a:gd name="connsiteX93" fmla="*/ 2701256 w 3733101"/>
              <a:gd name="connsiteY93" fmla="*/ 855678 h 4320331"/>
              <a:gd name="connsiteX94" fmla="*/ 2676089 w 3733101"/>
              <a:gd name="connsiteY94" fmla="*/ 838900 h 4320331"/>
              <a:gd name="connsiteX95" fmla="*/ 2659311 w 3733101"/>
              <a:gd name="connsiteY95" fmla="*/ 813733 h 4320331"/>
              <a:gd name="connsiteX96" fmla="*/ 2634144 w 3733101"/>
              <a:gd name="connsiteY96" fmla="*/ 805344 h 4320331"/>
              <a:gd name="connsiteX97" fmla="*/ 2558643 w 3733101"/>
              <a:gd name="connsiteY97" fmla="*/ 780177 h 4320331"/>
              <a:gd name="connsiteX98" fmla="*/ 2256639 w 3733101"/>
              <a:gd name="connsiteY98" fmla="*/ 805344 h 4320331"/>
              <a:gd name="connsiteX99" fmla="*/ 2197916 w 3733101"/>
              <a:gd name="connsiteY99" fmla="*/ 822122 h 4320331"/>
              <a:gd name="connsiteX100" fmla="*/ 2164360 w 3733101"/>
              <a:gd name="connsiteY100" fmla="*/ 830511 h 4320331"/>
              <a:gd name="connsiteX101" fmla="*/ 2139193 w 3733101"/>
              <a:gd name="connsiteY101" fmla="*/ 838900 h 4320331"/>
              <a:gd name="connsiteX102" fmla="*/ 2072081 w 3733101"/>
              <a:gd name="connsiteY102" fmla="*/ 855678 h 4320331"/>
              <a:gd name="connsiteX103" fmla="*/ 2046914 w 3733101"/>
              <a:gd name="connsiteY103" fmla="*/ 864067 h 4320331"/>
              <a:gd name="connsiteX104" fmla="*/ 1996580 w 3733101"/>
              <a:gd name="connsiteY104" fmla="*/ 897622 h 4320331"/>
              <a:gd name="connsiteX105" fmla="*/ 1971413 w 3733101"/>
              <a:gd name="connsiteY105" fmla="*/ 914400 h 4320331"/>
              <a:gd name="connsiteX106" fmla="*/ 1946246 w 3733101"/>
              <a:gd name="connsiteY106" fmla="*/ 939567 h 4320331"/>
              <a:gd name="connsiteX107" fmla="*/ 1887523 w 3733101"/>
              <a:gd name="connsiteY107" fmla="*/ 981512 h 4320331"/>
              <a:gd name="connsiteX108" fmla="*/ 1853967 w 3733101"/>
              <a:gd name="connsiteY108" fmla="*/ 1031846 h 4320331"/>
              <a:gd name="connsiteX109" fmla="*/ 1812022 w 3733101"/>
              <a:gd name="connsiteY109" fmla="*/ 1082180 h 4320331"/>
              <a:gd name="connsiteX110" fmla="*/ 1786856 w 3733101"/>
              <a:gd name="connsiteY110" fmla="*/ 1115736 h 4320331"/>
              <a:gd name="connsiteX111" fmla="*/ 1753300 w 3733101"/>
              <a:gd name="connsiteY111" fmla="*/ 1174459 h 4320331"/>
              <a:gd name="connsiteX112" fmla="*/ 1719744 w 3733101"/>
              <a:gd name="connsiteY112" fmla="*/ 1208015 h 4320331"/>
              <a:gd name="connsiteX113" fmla="*/ 1702966 w 3733101"/>
              <a:gd name="connsiteY113" fmla="*/ 1241571 h 4320331"/>
              <a:gd name="connsiteX114" fmla="*/ 1677799 w 3733101"/>
              <a:gd name="connsiteY114" fmla="*/ 1266738 h 4320331"/>
              <a:gd name="connsiteX115" fmla="*/ 1644243 w 3733101"/>
              <a:gd name="connsiteY115" fmla="*/ 1317072 h 4320331"/>
              <a:gd name="connsiteX116" fmla="*/ 1619076 w 3733101"/>
              <a:gd name="connsiteY116" fmla="*/ 1350628 h 4320331"/>
              <a:gd name="connsiteX117" fmla="*/ 1568742 w 3733101"/>
              <a:gd name="connsiteY117" fmla="*/ 1426129 h 4320331"/>
              <a:gd name="connsiteX118" fmla="*/ 1551964 w 3733101"/>
              <a:gd name="connsiteY118" fmla="*/ 1451296 h 4320331"/>
              <a:gd name="connsiteX119" fmla="*/ 1518408 w 3733101"/>
              <a:gd name="connsiteY119" fmla="*/ 1501630 h 4320331"/>
              <a:gd name="connsiteX120" fmla="*/ 1476463 w 3733101"/>
              <a:gd name="connsiteY120" fmla="*/ 1585520 h 4320331"/>
              <a:gd name="connsiteX121" fmla="*/ 1459685 w 3733101"/>
              <a:gd name="connsiteY121" fmla="*/ 1619076 h 4320331"/>
              <a:gd name="connsiteX122" fmla="*/ 1434518 w 3733101"/>
              <a:gd name="connsiteY122" fmla="*/ 1652632 h 4320331"/>
              <a:gd name="connsiteX123" fmla="*/ 1417740 w 3733101"/>
              <a:gd name="connsiteY123" fmla="*/ 1677799 h 4320331"/>
              <a:gd name="connsiteX124" fmla="*/ 1392573 w 3733101"/>
              <a:gd name="connsiteY124" fmla="*/ 1702966 h 4320331"/>
              <a:gd name="connsiteX125" fmla="*/ 1350628 w 3733101"/>
              <a:gd name="connsiteY125" fmla="*/ 1753300 h 4320331"/>
              <a:gd name="connsiteX126" fmla="*/ 1308683 w 3733101"/>
              <a:gd name="connsiteY126" fmla="*/ 1803633 h 4320331"/>
              <a:gd name="connsiteX127" fmla="*/ 1291905 w 3733101"/>
              <a:gd name="connsiteY127" fmla="*/ 1828800 h 4320331"/>
              <a:gd name="connsiteX128" fmla="*/ 1266738 w 3733101"/>
              <a:gd name="connsiteY128" fmla="*/ 1837189 h 4320331"/>
              <a:gd name="connsiteX129" fmla="*/ 1216404 w 3733101"/>
              <a:gd name="connsiteY129" fmla="*/ 1870745 h 4320331"/>
              <a:gd name="connsiteX130" fmla="*/ 1191237 w 3733101"/>
              <a:gd name="connsiteY130" fmla="*/ 1887523 h 4320331"/>
              <a:gd name="connsiteX131" fmla="*/ 1132514 w 3733101"/>
              <a:gd name="connsiteY131" fmla="*/ 1904301 h 4320331"/>
              <a:gd name="connsiteX132" fmla="*/ 1057013 w 3733101"/>
              <a:gd name="connsiteY132" fmla="*/ 1921079 h 4320331"/>
              <a:gd name="connsiteX133" fmla="*/ 1023457 w 3733101"/>
              <a:gd name="connsiteY133" fmla="*/ 1929468 h 4320331"/>
              <a:gd name="connsiteX134" fmla="*/ 880845 w 3733101"/>
              <a:gd name="connsiteY134" fmla="*/ 1937857 h 4320331"/>
              <a:gd name="connsiteX135" fmla="*/ 620786 w 3733101"/>
              <a:gd name="connsiteY135" fmla="*/ 1921079 h 4320331"/>
              <a:gd name="connsiteX136" fmla="*/ 587230 w 3733101"/>
              <a:gd name="connsiteY136" fmla="*/ 1879134 h 4320331"/>
              <a:gd name="connsiteX137" fmla="*/ 570452 w 3733101"/>
              <a:gd name="connsiteY137" fmla="*/ 1853967 h 4320331"/>
              <a:gd name="connsiteX138" fmla="*/ 553674 w 3733101"/>
              <a:gd name="connsiteY138" fmla="*/ 1795244 h 4320331"/>
              <a:gd name="connsiteX139" fmla="*/ 536896 w 3733101"/>
              <a:gd name="connsiteY139" fmla="*/ 1744911 h 4320331"/>
              <a:gd name="connsiteX140" fmla="*/ 528507 w 3733101"/>
              <a:gd name="connsiteY140" fmla="*/ 1719744 h 4320331"/>
              <a:gd name="connsiteX141" fmla="*/ 520118 w 3733101"/>
              <a:gd name="connsiteY141" fmla="*/ 1677799 h 4320331"/>
              <a:gd name="connsiteX142" fmla="*/ 528507 w 3733101"/>
              <a:gd name="connsiteY142" fmla="*/ 1333850 h 4320331"/>
              <a:gd name="connsiteX143" fmla="*/ 536896 w 3733101"/>
              <a:gd name="connsiteY143" fmla="*/ 1308683 h 4320331"/>
              <a:gd name="connsiteX144" fmla="*/ 545285 w 3733101"/>
              <a:gd name="connsiteY144" fmla="*/ 1275127 h 4320331"/>
              <a:gd name="connsiteX145" fmla="*/ 562063 w 3733101"/>
              <a:gd name="connsiteY145" fmla="*/ 1199626 h 4320331"/>
              <a:gd name="connsiteX146" fmla="*/ 570452 w 3733101"/>
              <a:gd name="connsiteY146" fmla="*/ 1174459 h 4320331"/>
              <a:gd name="connsiteX147" fmla="*/ 587230 w 3733101"/>
              <a:gd name="connsiteY147" fmla="*/ 1115736 h 4320331"/>
              <a:gd name="connsiteX148" fmla="*/ 612397 w 3733101"/>
              <a:gd name="connsiteY148" fmla="*/ 1048624 h 4320331"/>
              <a:gd name="connsiteX149" fmla="*/ 645953 w 3733101"/>
              <a:gd name="connsiteY149" fmla="*/ 989901 h 4320331"/>
              <a:gd name="connsiteX150" fmla="*/ 654342 w 3733101"/>
              <a:gd name="connsiteY150" fmla="*/ 964734 h 4320331"/>
              <a:gd name="connsiteX151" fmla="*/ 679509 w 3733101"/>
              <a:gd name="connsiteY151" fmla="*/ 922789 h 4320331"/>
              <a:gd name="connsiteX152" fmla="*/ 687898 w 3733101"/>
              <a:gd name="connsiteY152" fmla="*/ 897622 h 4320331"/>
              <a:gd name="connsiteX153" fmla="*/ 704676 w 3733101"/>
              <a:gd name="connsiteY153" fmla="*/ 872455 h 4320331"/>
              <a:gd name="connsiteX154" fmla="*/ 713065 w 3733101"/>
              <a:gd name="connsiteY154" fmla="*/ 847289 h 4320331"/>
              <a:gd name="connsiteX155" fmla="*/ 729843 w 3733101"/>
              <a:gd name="connsiteY155" fmla="*/ 822122 h 4320331"/>
              <a:gd name="connsiteX156" fmla="*/ 763399 w 3733101"/>
              <a:gd name="connsiteY156" fmla="*/ 755010 h 4320331"/>
              <a:gd name="connsiteX157" fmla="*/ 788566 w 3733101"/>
              <a:gd name="connsiteY157" fmla="*/ 729843 h 4320331"/>
              <a:gd name="connsiteX158" fmla="*/ 822122 w 3733101"/>
              <a:gd name="connsiteY158" fmla="*/ 662731 h 4320331"/>
              <a:gd name="connsiteX159" fmla="*/ 847289 w 3733101"/>
              <a:gd name="connsiteY159" fmla="*/ 629175 h 4320331"/>
              <a:gd name="connsiteX160" fmla="*/ 864067 w 3733101"/>
              <a:gd name="connsiteY160" fmla="*/ 595619 h 4320331"/>
              <a:gd name="connsiteX161" fmla="*/ 889234 w 3733101"/>
              <a:gd name="connsiteY161" fmla="*/ 570452 h 4320331"/>
              <a:gd name="connsiteX162" fmla="*/ 922789 w 3733101"/>
              <a:gd name="connsiteY162" fmla="*/ 520118 h 4320331"/>
              <a:gd name="connsiteX163" fmla="*/ 931178 w 3733101"/>
              <a:gd name="connsiteY163" fmla="*/ 494951 h 4320331"/>
              <a:gd name="connsiteX164" fmla="*/ 956345 w 3733101"/>
              <a:gd name="connsiteY164" fmla="*/ 469784 h 4320331"/>
              <a:gd name="connsiteX165" fmla="*/ 989901 w 3733101"/>
              <a:gd name="connsiteY165" fmla="*/ 411061 h 4320331"/>
              <a:gd name="connsiteX166" fmla="*/ 1023457 w 3733101"/>
              <a:gd name="connsiteY166" fmla="*/ 377505 h 4320331"/>
              <a:gd name="connsiteX167" fmla="*/ 1040235 w 3733101"/>
              <a:gd name="connsiteY167" fmla="*/ 352338 h 4320331"/>
              <a:gd name="connsiteX168" fmla="*/ 1090569 w 3733101"/>
              <a:gd name="connsiteY168" fmla="*/ 318782 h 4320331"/>
              <a:gd name="connsiteX169" fmla="*/ 1115736 w 3733101"/>
              <a:gd name="connsiteY169" fmla="*/ 293615 h 4320331"/>
              <a:gd name="connsiteX170" fmla="*/ 1174459 w 3733101"/>
              <a:gd name="connsiteY170" fmla="*/ 260059 h 4320331"/>
              <a:gd name="connsiteX171" fmla="*/ 1224793 w 3733101"/>
              <a:gd name="connsiteY171" fmla="*/ 243281 h 4320331"/>
              <a:gd name="connsiteX172" fmla="*/ 1249960 w 3733101"/>
              <a:gd name="connsiteY172" fmla="*/ 234892 h 4320331"/>
              <a:gd name="connsiteX173" fmla="*/ 1275127 w 3733101"/>
              <a:gd name="connsiteY173" fmla="*/ 226503 h 4320331"/>
              <a:gd name="connsiteX174" fmla="*/ 1308683 w 3733101"/>
              <a:gd name="connsiteY174" fmla="*/ 218114 h 4320331"/>
              <a:gd name="connsiteX175" fmla="*/ 1342239 w 3733101"/>
              <a:gd name="connsiteY175" fmla="*/ 201336 h 4320331"/>
              <a:gd name="connsiteX176" fmla="*/ 1375795 w 3733101"/>
              <a:gd name="connsiteY176" fmla="*/ 192947 h 4320331"/>
              <a:gd name="connsiteX177" fmla="*/ 1400962 w 3733101"/>
              <a:gd name="connsiteY177" fmla="*/ 184558 h 4320331"/>
              <a:gd name="connsiteX178" fmla="*/ 1442907 w 3733101"/>
              <a:gd name="connsiteY178" fmla="*/ 167780 h 4320331"/>
              <a:gd name="connsiteX179" fmla="*/ 1501630 w 3733101"/>
              <a:gd name="connsiteY179" fmla="*/ 159391 h 4320331"/>
              <a:gd name="connsiteX180" fmla="*/ 1560353 w 3733101"/>
              <a:gd name="connsiteY180" fmla="*/ 142613 h 4320331"/>
              <a:gd name="connsiteX181" fmla="*/ 1619076 w 3733101"/>
              <a:gd name="connsiteY181" fmla="*/ 134224 h 4320331"/>
              <a:gd name="connsiteX182" fmla="*/ 1661021 w 3733101"/>
              <a:gd name="connsiteY182" fmla="*/ 125835 h 4320331"/>
              <a:gd name="connsiteX183" fmla="*/ 1711355 w 3733101"/>
              <a:gd name="connsiteY183" fmla="*/ 117446 h 4320331"/>
              <a:gd name="connsiteX184" fmla="*/ 1744911 w 3733101"/>
              <a:gd name="connsiteY184" fmla="*/ 100668 h 4320331"/>
              <a:gd name="connsiteX185" fmla="*/ 1778467 w 3733101"/>
              <a:gd name="connsiteY185" fmla="*/ 92279 h 4320331"/>
              <a:gd name="connsiteX186" fmla="*/ 1803634 w 3733101"/>
              <a:gd name="connsiteY186" fmla="*/ 83890 h 4320331"/>
              <a:gd name="connsiteX187" fmla="*/ 1837189 w 3733101"/>
              <a:gd name="connsiteY187" fmla="*/ 75501 h 4320331"/>
              <a:gd name="connsiteX188" fmla="*/ 1954635 w 3733101"/>
              <a:gd name="connsiteY188" fmla="*/ 41945 h 4320331"/>
              <a:gd name="connsiteX189" fmla="*/ 1988191 w 3733101"/>
              <a:gd name="connsiteY189" fmla="*/ 33556 h 4320331"/>
              <a:gd name="connsiteX190" fmla="*/ 2038525 w 3733101"/>
              <a:gd name="connsiteY190" fmla="*/ 25167 h 4320331"/>
              <a:gd name="connsiteX191" fmla="*/ 2122415 w 3733101"/>
              <a:gd name="connsiteY191" fmla="*/ 16778 h 4320331"/>
              <a:gd name="connsiteX192" fmla="*/ 2483142 w 3733101"/>
              <a:gd name="connsiteY192" fmla="*/ 0 h 4320331"/>
              <a:gd name="connsiteX193" fmla="*/ 2843868 w 3733101"/>
              <a:gd name="connsiteY193" fmla="*/ 16778 h 4320331"/>
              <a:gd name="connsiteX194" fmla="*/ 2978092 w 3733101"/>
              <a:gd name="connsiteY194" fmla="*/ 33556 h 4320331"/>
              <a:gd name="connsiteX195" fmla="*/ 3003259 w 3733101"/>
              <a:gd name="connsiteY195" fmla="*/ 50334 h 4320331"/>
              <a:gd name="connsiteX196" fmla="*/ 3070371 w 3733101"/>
              <a:gd name="connsiteY196" fmla="*/ 67112 h 4320331"/>
              <a:gd name="connsiteX197" fmla="*/ 3103927 w 3733101"/>
              <a:gd name="connsiteY197" fmla="*/ 83890 h 4320331"/>
              <a:gd name="connsiteX198" fmla="*/ 3196206 w 3733101"/>
              <a:gd name="connsiteY198" fmla="*/ 109057 h 4320331"/>
              <a:gd name="connsiteX199" fmla="*/ 3229762 w 3733101"/>
              <a:gd name="connsiteY199" fmla="*/ 117446 h 4320331"/>
              <a:gd name="connsiteX200" fmla="*/ 3296874 w 3733101"/>
              <a:gd name="connsiteY200" fmla="*/ 134224 h 4320331"/>
              <a:gd name="connsiteX201" fmla="*/ 3347208 w 3733101"/>
              <a:gd name="connsiteY201" fmla="*/ 167780 h 4320331"/>
              <a:gd name="connsiteX202" fmla="*/ 3389153 w 3733101"/>
              <a:gd name="connsiteY202" fmla="*/ 209725 h 4320331"/>
              <a:gd name="connsiteX203" fmla="*/ 3431098 w 3733101"/>
              <a:gd name="connsiteY203" fmla="*/ 276837 h 4320331"/>
              <a:gd name="connsiteX204" fmla="*/ 3456265 w 3733101"/>
              <a:gd name="connsiteY204" fmla="*/ 302004 h 4320331"/>
              <a:gd name="connsiteX205" fmla="*/ 3473043 w 3733101"/>
              <a:gd name="connsiteY205" fmla="*/ 327171 h 4320331"/>
              <a:gd name="connsiteX206" fmla="*/ 3514988 w 3733101"/>
              <a:gd name="connsiteY206" fmla="*/ 402672 h 4320331"/>
              <a:gd name="connsiteX207" fmla="*/ 3531766 w 3733101"/>
              <a:gd name="connsiteY207" fmla="*/ 427839 h 4320331"/>
              <a:gd name="connsiteX208" fmla="*/ 3548544 w 3733101"/>
              <a:gd name="connsiteY208" fmla="*/ 478173 h 4320331"/>
              <a:gd name="connsiteX209" fmla="*/ 3565322 w 3733101"/>
              <a:gd name="connsiteY209" fmla="*/ 511729 h 4320331"/>
              <a:gd name="connsiteX210" fmla="*/ 3590489 w 3733101"/>
              <a:gd name="connsiteY210" fmla="*/ 620786 h 4320331"/>
              <a:gd name="connsiteX211" fmla="*/ 3607267 w 3733101"/>
              <a:gd name="connsiteY211" fmla="*/ 679509 h 4320331"/>
              <a:gd name="connsiteX212" fmla="*/ 3590489 w 3733101"/>
              <a:gd name="connsiteY212" fmla="*/ 1023457 h 4320331"/>
              <a:gd name="connsiteX213" fmla="*/ 3582100 w 3733101"/>
              <a:gd name="connsiteY213" fmla="*/ 1057013 h 4320331"/>
              <a:gd name="connsiteX214" fmla="*/ 3556933 w 3733101"/>
              <a:gd name="connsiteY214" fmla="*/ 1124125 h 4320331"/>
              <a:gd name="connsiteX215" fmla="*/ 3540155 w 3733101"/>
              <a:gd name="connsiteY215" fmla="*/ 1157681 h 4320331"/>
              <a:gd name="connsiteX216" fmla="*/ 3506599 w 3733101"/>
              <a:gd name="connsiteY216" fmla="*/ 1241571 h 4320331"/>
              <a:gd name="connsiteX217" fmla="*/ 3481432 w 3733101"/>
              <a:gd name="connsiteY217" fmla="*/ 1283516 h 4320331"/>
              <a:gd name="connsiteX218" fmla="*/ 3473043 w 3733101"/>
              <a:gd name="connsiteY218" fmla="*/ 1308683 h 4320331"/>
              <a:gd name="connsiteX219" fmla="*/ 3456265 w 3733101"/>
              <a:gd name="connsiteY219" fmla="*/ 1350628 h 4320331"/>
              <a:gd name="connsiteX220" fmla="*/ 3439487 w 3733101"/>
              <a:gd name="connsiteY220" fmla="*/ 1400962 h 4320331"/>
              <a:gd name="connsiteX221" fmla="*/ 3422709 w 3733101"/>
              <a:gd name="connsiteY221" fmla="*/ 1426129 h 4320331"/>
              <a:gd name="connsiteX222" fmla="*/ 3405931 w 3733101"/>
              <a:gd name="connsiteY222" fmla="*/ 1468074 h 4320331"/>
              <a:gd name="connsiteX223" fmla="*/ 3397542 w 3733101"/>
              <a:gd name="connsiteY223" fmla="*/ 1493241 h 4320331"/>
              <a:gd name="connsiteX224" fmla="*/ 3380764 w 3733101"/>
              <a:gd name="connsiteY224" fmla="*/ 1518408 h 4320331"/>
              <a:gd name="connsiteX225" fmla="*/ 3372375 w 3733101"/>
              <a:gd name="connsiteY225" fmla="*/ 1543575 h 4320331"/>
              <a:gd name="connsiteX226" fmla="*/ 3347208 w 3733101"/>
              <a:gd name="connsiteY226" fmla="*/ 1585520 h 4320331"/>
              <a:gd name="connsiteX227" fmla="*/ 3338819 w 3733101"/>
              <a:gd name="connsiteY227" fmla="*/ 1610687 h 4320331"/>
              <a:gd name="connsiteX228" fmla="*/ 3305263 w 3733101"/>
              <a:gd name="connsiteY228" fmla="*/ 1661021 h 4320331"/>
              <a:gd name="connsiteX229" fmla="*/ 3288485 w 3733101"/>
              <a:gd name="connsiteY229" fmla="*/ 1711355 h 4320331"/>
              <a:gd name="connsiteX230" fmla="*/ 3229762 w 3733101"/>
              <a:gd name="connsiteY230" fmla="*/ 1812022 h 4320331"/>
              <a:gd name="connsiteX231" fmla="*/ 3221373 w 3733101"/>
              <a:gd name="connsiteY231" fmla="*/ 1837189 h 4320331"/>
              <a:gd name="connsiteX232" fmla="*/ 3196206 w 3733101"/>
              <a:gd name="connsiteY232" fmla="*/ 1870745 h 4320331"/>
              <a:gd name="connsiteX233" fmla="*/ 3179428 w 3733101"/>
              <a:gd name="connsiteY233" fmla="*/ 1912690 h 4320331"/>
              <a:gd name="connsiteX234" fmla="*/ 3162650 w 3733101"/>
              <a:gd name="connsiteY234" fmla="*/ 1946246 h 4320331"/>
              <a:gd name="connsiteX235" fmla="*/ 3154261 w 3733101"/>
              <a:gd name="connsiteY235" fmla="*/ 1988191 h 4320331"/>
              <a:gd name="connsiteX236" fmla="*/ 3145872 w 3733101"/>
              <a:gd name="connsiteY236" fmla="*/ 2013358 h 4320331"/>
              <a:gd name="connsiteX237" fmla="*/ 3137483 w 3733101"/>
              <a:gd name="connsiteY237" fmla="*/ 2046914 h 4320331"/>
              <a:gd name="connsiteX238" fmla="*/ 3129094 w 3733101"/>
              <a:gd name="connsiteY238" fmla="*/ 2072081 h 4320331"/>
              <a:gd name="connsiteX239" fmla="*/ 3112316 w 3733101"/>
              <a:gd name="connsiteY239" fmla="*/ 2130804 h 4320331"/>
              <a:gd name="connsiteX240" fmla="*/ 3103927 w 3733101"/>
              <a:gd name="connsiteY240" fmla="*/ 2290195 h 4320331"/>
              <a:gd name="connsiteX241" fmla="*/ 3120705 w 3733101"/>
              <a:gd name="connsiteY241" fmla="*/ 2818701 h 4320331"/>
              <a:gd name="connsiteX242" fmla="*/ 3129094 w 3733101"/>
              <a:gd name="connsiteY242" fmla="*/ 2843868 h 4320331"/>
              <a:gd name="connsiteX243" fmla="*/ 3137483 w 3733101"/>
              <a:gd name="connsiteY243" fmla="*/ 2877424 h 4320331"/>
              <a:gd name="connsiteX244" fmla="*/ 3145872 w 3733101"/>
              <a:gd name="connsiteY244" fmla="*/ 2919369 h 4320331"/>
              <a:gd name="connsiteX245" fmla="*/ 3162650 w 3733101"/>
              <a:gd name="connsiteY245" fmla="*/ 2952925 h 4320331"/>
              <a:gd name="connsiteX246" fmla="*/ 3171039 w 3733101"/>
              <a:gd name="connsiteY246" fmla="*/ 2986481 h 4320331"/>
              <a:gd name="connsiteX247" fmla="*/ 3187817 w 3733101"/>
              <a:gd name="connsiteY247" fmla="*/ 3020037 h 4320331"/>
              <a:gd name="connsiteX248" fmla="*/ 3196206 w 3733101"/>
              <a:gd name="connsiteY248" fmla="*/ 3053593 h 4320331"/>
              <a:gd name="connsiteX249" fmla="*/ 3212984 w 3733101"/>
              <a:gd name="connsiteY249" fmla="*/ 3078760 h 4320331"/>
              <a:gd name="connsiteX250" fmla="*/ 3221373 w 3733101"/>
              <a:gd name="connsiteY250" fmla="*/ 3103927 h 4320331"/>
              <a:gd name="connsiteX251" fmla="*/ 3238151 w 3733101"/>
              <a:gd name="connsiteY251" fmla="*/ 3129094 h 4320331"/>
              <a:gd name="connsiteX252" fmla="*/ 3254929 w 3733101"/>
              <a:gd name="connsiteY252" fmla="*/ 3162650 h 4320331"/>
              <a:gd name="connsiteX253" fmla="*/ 3280096 w 3733101"/>
              <a:gd name="connsiteY253" fmla="*/ 3187817 h 4320331"/>
              <a:gd name="connsiteX254" fmla="*/ 3296874 w 3733101"/>
              <a:gd name="connsiteY254" fmla="*/ 3212984 h 4320331"/>
              <a:gd name="connsiteX255" fmla="*/ 3322041 w 3733101"/>
              <a:gd name="connsiteY255" fmla="*/ 3238151 h 4320331"/>
              <a:gd name="connsiteX256" fmla="*/ 3338819 w 3733101"/>
              <a:gd name="connsiteY256" fmla="*/ 3263318 h 4320331"/>
              <a:gd name="connsiteX257" fmla="*/ 3363986 w 3733101"/>
              <a:gd name="connsiteY257" fmla="*/ 3280096 h 4320331"/>
              <a:gd name="connsiteX258" fmla="*/ 3431098 w 3733101"/>
              <a:gd name="connsiteY258" fmla="*/ 3355597 h 4320331"/>
              <a:gd name="connsiteX259" fmla="*/ 3456265 w 3733101"/>
              <a:gd name="connsiteY259" fmla="*/ 3372375 h 4320331"/>
              <a:gd name="connsiteX260" fmla="*/ 3481432 w 3733101"/>
              <a:gd name="connsiteY260" fmla="*/ 3397542 h 4320331"/>
              <a:gd name="connsiteX261" fmla="*/ 3506599 w 3733101"/>
              <a:gd name="connsiteY261" fmla="*/ 3414320 h 4320331"/>
              <a:gd name="connsiteX262" fmla="*/ 3556933 w 3733101"/>
              <a:gd name="connsiteY262" fmla="*/ 3464654 h 4320331"/>
              <a:gd name="connsiteX263" fmla="*/ 3615656 w 3733101"/>
              <a:gd name="connsiteY263" fmla="*/ 3540155 h 4320331"/>
              <a:gd name="connsiteX264" fmla="*/ 3649211 w 3733101"/>
              <a:gd name="connsiteY264" fmla="*/ 3590489 h 4320331"/>
              <a:gd name="connsiteX265" fmla="*/ 3657600 w 3733101"/>
              <a:gd name="connsiteY265" fmla="*/ 3624044 h 4320331"/>
              <a:gd name="connsiteX266" fmla="*/ 3691156 w 3733101"/>
              <a:gd name="connsiteY266" fmla="*/ 3682767 h 4320331"/>
              <a:gd name="connsiteX267" fmla="*/ 3707934 w 3733101"/>
              <a:gd name="connsiteY267" fmla="*/ 3749879 h 4320331"/>
              <a:gd name="connsiteX268" fmla="*/ 3716323 w 3733101"/>
              <a:gd name="connsiteY268" fmla="*/ 3800213 h 4320331"/>
              <a:gd name="connsiteX269" fmla="*/ 3733101 w 3733101"/>
              <a:gd name="connsiteY269" fmla="*/ 3942826 h 4320331"/>
              <a:gd name="connsiteX270" fmla="*/ 3716323 w 3733101"/>
              <a:gd name="connsiteY270" fmla="*/ 4169329 h 4320331"/>
              <a:gd name="connsiteX271" fmla="*/ 3691156 w 3733101"/>
              <a:gd name="connsiteY271" fmla="*/ 4236441 h 4320331"/>
              <a:gd name="connsiteX272" fmla="*/ 3665989 w 3733101"/>
              <a:gd name="connsiteY272" fmla="*/ 4269997 h 4320331"/>
              <a:gd name="connsiteX273" fmla="*/ 3582100 w 3733101"/>
              <a:gd name="connsiteY273" fmla="*/ 4320331 h 4320331"/>
              <a:gd name="connsiteX274" fmla="*/ 3338819 w 3733101"/>
              <a:gd name="connsiteY274" fmla="*/ 4303553 h 4320331"/>
              <a:gd name="connsiteX275" fmla="*/ 3263318 w 3733101"/>
              <a:gd name="connsiteY275" fmla="*/ 4286775 h 4320331"/>
              <a:gd name="connsiteX276" fmla="*/ 3204595 w 3733101"/>
              <a:gd name="connsiteY276" fmla="*/ 4278386 h 4320331"/>
              <a:gd name="connsiteX277" fmla="*/ 3145872 w 3733101"/>
              <a:gd name="connsiteY277" fmla="*/ 4261608 h 4320331"/>
              <a:gd name="connsiteX278" fmla="*/ 3112316 w 3733101"/>
              <a:gd name="connsiteY278" fmla="*/ 4244830 h 4320331"/>
              <a:gd name="connsiteX279" fmla="*/ 3061982 w 3733101"/>
              <a:gd name="connsiteY279" fmla="*/ 4228052 h 4320331"/>
              <a:gd name="connsiteX280" fmla="*/ 3036815 w 3733101"/>
              <a:gd name="connsiteY280" fmla="*/ 4219663 h 4320331"/>
              <a:gd name="connsiteX281" fmla="*/ 2978092 w 3733101"/>
              <a:gd name="connsiteY281" fmla="*/ 4211274 h 432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3733101" h="4320331">
                <a:moveTo>
                  <a:pt x="2978092" y="4211274"/>
                </a:moveTo>
                <a:cubicBezTo>
                  <a:pt x="2958518" y="4186107"/>
                  <a:pt x="2941914" y="4158318"/>
                  <a:pt x="2919369" y="4135773"/>
                </a:cubicBezTo>
                <a:cubicBezTo>
                  <a:pt x="2910980" y="4127384"/>
                  <a:pt x="2901797" y="4119720"/>
                  <a:pt x="2894202" y="4110606"/>
                </a:cubicBezTo>
                <a:cubicBezTo>
                  <a:pt x="2887747" y="4102861"/>
                  <a:pt x="2883284" y="4093643"/>
                  <a:pt x="2877424" y="4085439"/>
                </a:cubicBezTo>
                <a:cubicBezTo>
                  <a:pt x="2869297" y="4074062"/>
                  <a:pt x="2860384" y="4063260"/>
                  <a:pt x="2852257" y="4051883"/>
                </a:cubicBezTo>
                <a:cubicBezTo>
                  <a:pt x="2846397" y="4043679"/>
                  <a:pt x="2842040" y="4034371"/>
                  <a:pt x="2835479" y="4026716"/>
                </a:cubicBezTo>
                <a:cubicBezTo>
                  <a:pt x="2825184" y="4014706"/>
                  <a:pt x="2813108" y="4004345"/>
                  <a:pt x="2801923" y="3993160"/>
                </a:cubicBezTo>
                <a:cubicBezTo>
                  <a:pt x="2785879" y="3945029"/>
                  <a:pt x="2805023" y="3989956"/>
                  <a:pt x="2768367" y="3942826"/>
                </a:cubicBezTo>
                <a:cubicBezTo>
                  <a:pt x="2755987" y="3926909"/>
                  <a:pt x="2745996" y="3909270"/>
                  <a:pt x="2734811" y="3892492"/>
                </a:cubicBezTo>
                <a:cubicBezTo>
                  <a:pt x="2729219" y="3884103"/>
                  <a:pt x="2725163" y="3874454"/>
                  <a:pt x="2718034" y="3867325"/>
                </a:cubicBezTo>
                <a:lnTo>
                  <a:pt x="2667700" y="3816991"/>
                </a:lnTo>
                <a:cubicBezTo>
                  <a:pt x="2659311" y="3808602"/>
                  <a:pt x="2649114" y="3801695"/>
                  <a:pt x="2642533" y="3791824"/>
                </a:cubicBezTo>
                <a:lnTo>
                  <a:pt x="2608977" y="3741490"/>
                </a:lnTo>
                <a:cubicBezTo>
                  <a:pt x="2603384" y="3733101"/>
                  <a:pt x="2599328" y="3723452"/>
                  <a:pt x="2592199" y="3716323"/>
                </a:cubicBezTo>
                <a:cubicBezTo>
                  <a:pt x="2583810" y="3707934"/>
                  <a:pt x="2574627" y="3700270"/>
                  <a:pt x="2567032" y="3691156"/>
                </a:cubicBezTo>
                <a:cubicBezTo>
                  <a:pt x="2532078" y="3649211"/>
                  <a:pt x="2571227" y="3679971"/>
                  <a:pt x="2525087" y="3649211"/>
                </a:cubicBezTo>
                <a:cubicBezTo>
                  <a:pt x="2513902" y="3632433"/>
                  <a:pt x="2508309" y="3610063"/>
                  <a:pt x="2491531" y="3598878"/>
                </a:cubicBezTo>
                <a:cubicBezTo>
                  <a:pt x="2474753" y="3587693"/>
                  <a:pt x="2460327" y="3571699"/>
                  <a:pt x="2441197" y="3565322"/>
                </a:cubicBezTo>
                <a:lnTo>
                  <a:pt x="2365696" y="3540155"/>
                </a:lnTo>
                <a:lnTo>
                  <a:pt x="2340529" y="3531766"/>
                </a:lnTo>
                <a:cubicBezTo>
                  <a:pt x="2332140" y="3528970"/>
                  <a:pt x="2324151" y="3524354"/>
                  <a:pt x="2315362" y="3523377"/>
                </a:cubicBezTo>
                <a:lnTo>
                  <a:pt x="2239861" y="3514988"/>
                </a:lnTo>
                <a:cubicBezTo>
                  <a:pt x="1416205" y="3533090"/>
                  <a:pt x="1551225" y="3541499"/>
                  <a:pt x="738232" y="3514988"/>
                </a:cubicBezTo>
                <a:cubicBezTo>
                  <a:pt x="720187" y="3514400"/>
                  <a:pt x="697138" y="3502617"/>
                  <a:pt x="679509" y="3498210"/>
                </a:cubicBezTo>
                <a:cubicBezTo>
                  <a:pt x="665676" y="3494752"/>
                  <a:pt x="651506" y="3492809"/>
                  <a:pt x="637564" y="3489821"/>
                </a:cubicBezTo>
                <a:cubicBezTo>
                  <a:pt x="612355" y="3484419"/>
                  <a:pt x="587343" y="3478099"/>
                  <a:pt x="562063" y="3473043"/>
                </a:cubicBezTo>
                <a:cubicBezTo>
                  <a:pt x="545384" y="3469707"/>
                  <a:pt x="528231" y="3468779"/>
                  <a:pt x="511729" y="3464654"/>
                </a:cubicBezTo>
                <a:cubicBezTo>
                  <a:pt x="494571" y="3460365"/>
                  <a:pt x="478553" y="3452165"/>
                  <a:pt x="461395" y="3447876"/>
                </a:cubicBezTo>
                <a:cubicBezTo>
                  <a:pt x="345112" y="3418805"/>
                  <a:pt x="524346" y="3463048"/>
                  <a:pt x="385894" y="3431098"/>
                </a:cubicBezTo>
                <a:cubicBezTo>
                  <a:pt x="376627" y="3428959"/>
                  <a:pt x="315186" y="3415176"/>
                  <a:pt x="293615" y="3405931"/>
                </a:cubicBezTo>
                <a:cubicBezTo>
                  <a:pt x="282121" y="3401005"/>
                  <a:pt x="271670" y="3393797"/>
                  <a:pt x="260059" y="3389153"/>
                </a:cubicBezTo>
                <a:cubicBezTo>
                  <a:pt x="243638" y="3382585"/>
                  <a:pt x="209725" y="3372375"/>
                  <a:pt x="209725" y="3372375"/>
                </a:cubicBezTo>
                <a:cubicBezTo>
                  <a:pt x="198540" y="3363986"/>
                  <a:pt x="187546" y="3355335"/>
                  <a:pt x="176169" y="3347208"/>
                </a:cubicBezTo>
                <a:cubicBezTo>
                  <a:pt x="167965" y="3341348"/>
                  <a:pt x="158747" y="3336885"/>
                  <a:pt x="151002" y="3330430"/>
                </a:cubicBezTo>
                <a:cubicBezTo>
                  <a:pt x="86409" y="3276603"/>
                  <a:pt x="163153" y="3330142"/>
                  <a:pt x="100668" y="3288485"/>
                </a:cubicBezTo>
                <a:cubicBezTo>
                  <a:pt x="89483" y="3271707"/>
                  <a:pt x="81371" y="3252410"/>
                  <a:pt x="67112" y="3238151"/>
                </a:cubicBezTo>
                <a:cubicBezTo>
                  <a:pt x="34816" y="3205855"/>
                  <a:pt x="48526" y="3222855"/>
                  <a:pt x="25167" y="3187817"/>
                </a:cubicBezTo>
                <a:cubicBezTo>
                  <a:pt x="22371" y="3176632"/>
                  <a:pt x="19945" y="3165347"/>
                  <a:pt x="16778" y="3154261"/>
                </a:cubicBezTo>
                <a:cubicBezTo>
                  <a:pt x="-7292" y="3070016"/>
                  <a:pt x="26225" y="3200439"/>
                  <a:pt x="0" y="3095538"/>
                </a:cubicBezTo>
                <a:cubicBezTo>
                  <a:pt x="5593" y="3053593"/>
                  <a:pt x="9821" y="3011443"/>
                  <a:pt x="16778" y="2969703"/>
                </a:cubicBezTo>
                <a:cubicBezTo>
                  <a:pt x="22578" y="2934905"/>
                  <a:pt x="40707" y="2930233"/>
                  <a:pt x="58723" y="2894202"/>
                </a:cubicBezTo>
                <a:cubicBezTo>
                  <a:pt x="64316" y="2883017"/>
                  <a:pt x="69296" y="2871504"/>
                  <a:pt x="75501" y="2860646"/>
                </a:cubicBezTo>
                <a:cubicBezTo>
                  <a:pt x="80503" y="2851892"/>
                  <a:pt x="87770" y="2844497"/>
                  <a:pt x="92279" y="2835479"/>
                </a:cubicBezTo>
                <a:cubicBezTo>
                  <a:pt x="105925" y="2808187"/>
                  <a:pt x="93404" y="2809187"/>
                  <a:pt x="117446" y="2785145"/>
                </a:cubicBezTo>
                <a:cubicBezTo>
                  <a:pt x="124575" y="2778016"/>
                  <a:pt x="134868" y="2774822"/>
                  <a:pt x="142613" y="2768367"/>
                </a:cubicBezTo>
                <a:cubicBezTo>
                  <a:pt x="151727" y="2760772"/>
                  <a:pt x="158913" y="2751082"/>
                  <a:pt x="167780" y="2743200"/>
                </a:cubicBezTo>
                <a:cubicBezTo>
                  <a:pt x="182506" y="2730111"/>
                  <a:pt x="247121" y="2674809"/>
                  <a:pt x="268448" y="2667700"/>
                </a:cubicBezTo>
                <a:lnTo>
                  <a:pt x="318782" y="2650922"/>
                </a:lnTo>
                <a:lnTo>
                  <a:pt x="343949" y="2642533"/>
                </a:lnTo>
                <a:cubicBezTo>
                  <a:pt x="397079" y="2648126"/>
                  <a:pt x="449995" y="2656401"/>
                  <a:pt x="503340" y="2659311"/>
                </a:cubicBezTo>
                <a:cubicBezTo>
                  <a:pt x="847535" y="2678085"/>
                  <a:pt x="1064225" y="2660887"/>
                  <a:pt x="1442907" y="2650922"/>
                </a:cubicBezTo>
                <a:cubicBezTo>
                  <a:pt x="1473667" y="2648126"/>
                  <a:pt x="1504356" y="2644401"/>
                  <a:pt x="1535186" y="2642533"/>
                </a:cubicBezTo>
                <a:cubicBezTo>
                  <a:pt x="1596656" y="2638808"/>
                  <a:pt x="1658318" y="2638532"/>
                  <a:pt x="1719744" y="2634144"/>
                </a:cubicBezTo>
                <a:cubicBezTo>
                  <a:pt x="1736710" y="2632932"/>
                  <a:pt x="1753343" y="2628798"/>
                  <a:pt x="1770078" y="2625755"/>
                </a:cubicBezTo>
                <a:cubicBezTo>
                  <a:pt x="1784106" y="2623204"/>
                  <a:pt x="1798312" y="2621283"/>
                  <a:pt x="1812022" y="2617366"/>
                </a:cubicBezTo>
                <a:lnTo>
                  <a:pt x="1912690" y="2583810"/>
                </a:lnTo>
                <a:lnTo>
                  <a:pt x="1988191" y="2558643"/>
                </a:lnTo>
                <a:cubicBezTo>
                  <a:pt x="1996580" y="2555847"/>
                  <a:pt x="2006000" y="2555159"/>
                  <a:pt x="2013358" y="2550254"/>
                </a:cubicBezTo>
                <a:cubicBezTo>
                  <a:pt x="2021747" y="2544661"/>
                  <a:pt x="2029258" y="2537448"/>
                  <a:pt x="2038525" y="2533476"/>
                </a:cubicBezTo>
                <a:cubicBezTo>
                  <a:pt x="2049122" y="2528934"/>
                  <a:pt x="2061038" y="2528400"/>
                  <a:pt x="2072081" y="2525087"/>
                </a:cubicBezTo>
                <a:cubicBezTo>
                  <a:pt x="2089021" y="2520005"/>
                  <a:pt x="2105637" y="2513902"/>
                  <a:pt x="2122415" y="2508309"/>
                </a:cubicBezTo>
                <a:cubicBezTo>
                  <a:pt x="2130804" y="2505513"/>
                  <a:pt x="2140224" y="2504825"/>
                  <a:pt x="2147582" y="2499920"/>
                </a:cubicBezTo>
                <a:cubicBezTo>
                  <a:pt x="2155971" y="2494327"/>
                  <a:pt x="2163731" y="2487651"/>
                  <a:pt x="2172749" y="2483142"/>
                </a:cubicBezTo>
                <a:cubicBezTo>
                  <a:pt x="2242213" y="2448410"/>
                  <a:pt x="2150958" y="2506058"/>
                  <a:pt x="2223083" y="2457975"/>
                </a:cubicBezTo>
                <a:cubicBezTo>
                  <a:pt x="2243049" y="2398076"/>
                  <a:pt x="2230051" y="2422356"/>
                  <a:pt x="2256639" y="2382474"/>
                </a:cubicBezTo>
                <a:cubicBezTo>
                  <a:pt x="2269317" y="2331760"/>
                  <a:pt x="2261382" y="2359856"/>
                  <a:pt x="2281806" y="2298584"/>
                </a:cubicBezTo>
                <a:lnTo>
                  <a:pt x="2290195" y="2273417"/>
                </a:lnTo>
                <a:cubicBezTo>
                  <a:pt x="2292991" y="2265028"/>
                  <a:pt x="2296439" y="2256829"/>
                  <a:pt x="2298584" y="2248250"/>
                </a:cubicBezTo>
                <a:cubicBezTo>
                  <a:pt x="2301380" y="2237065"/>
                  <a:pt x="2303660" y="2225737"/>
                  <a:pt x="2306973" y="2214694"/>
                </a:cubicBezTo>
                <a:lnTo>
                  <a:pt x="2332140" y="2139193"/>
                </a:lnTo>
                <a:cubicBezTo>
                  <a:pt x="2334936" y="2130804"/>
                  <a:pt x="2338795" y="2122697"/>
                  <a:pt x="2340529" y="2114026"/>
                </a:cubicBezTo>
                <a:cubicBezTo>
                  <a:pt x="2346122" y="2086063"/>
                  <a:pt x="2354469" y="2058512"/>
                  <a:pt x="2357307" y="2030136"/>
                </a:cubicBezTo>
                <a:cubicBezTo>
                  <a:pt x="2361347" y="1989736"/>
                  <a:pt x="2363111" y="1944539"/>
                  <a:pt x="2374085" y="1904301"/>
                </a:cubicBezTo>
                <a:cubicBezTo>
                  <a:pt x="2378738" y="1887239"/>
                  <a:pt x="2385270" y="1870745"/>
                  <a:pt x="2390863" y="1853967"/>
                </a:cubicBezTo>
                <a:lnTo>
                  <a:pt x="2399252" y="1828800"/>
                </a:lnTo>
                <a:cubicBezTo>
                  <a:pt x="2419366" y="1768458"/>
                  <a:pt x="2394963" y="1843813"/>
                  <a:pt x="2416030" y="1770078"/>
                </a:cubicBezTo>
                <a:cubicBezTo>
                  <a:pt x="2418459" y="1761575"/>
                  <a:pt x="2421990" y="1753414"/>
                  <a:pt x="2424419" y="1744911"/>
                </a:cubicBezTo>
                <a:cubicBezTo>
                  <a:pt x="2435099" y="1707530"/>
                  <a:pt x="2430304" y="1707975"/>
                  <a:pt x="2449586" y="1669410"/>
                </a:cubicBezTo>
                <a:cubicBezTo>
                  <a:pt x="2454095" y="1660392"/>
                  <a:pt x="2462269" y="1653456"/>
                  <a:pt x="2466364" y="1644243"/>
                </a:cubicBezTo>
                <a:cubicBezTo>
                  <a:pt x="2473547" y="1628082"/>
                  <a:pt x="2473332" y="1608624"/>
                  <a:pt x="2483142" y="1593909"/>
                </a:cubicBezTo>
                <a:cubicBezTo>
                  <a:pt x="2494327" y="1577131"/>
                  <a:pt x="2510321" y="1562705"/>
                  <a:pt x="2516698" y="1543575"/>
                </a:cubicBezTo>
                <a:cubicBezTo>
                  <a:pt x="2519494" y="1535186"/>
                  <a:pt x="2518834" y="1524661"/>
                  <a:pt x="2525087" y="1518408"/>
                </a:cubicBezTo>
                <a:cubicBezTo>
                  <a:pt x="2531340" y="1512155"/>
                  <a:pt x="2541865" y="1512815"/>
                  <a:pt x="2550254" y="1510019"/>
                </a:cubicBezTo>
                <a:cubicBezTo>
                  <a:pt x="2560576" y="1479053"/>
                  <a:pt x="2560037" y="1474605"/>
                  <a:pt x="2583810" y="1442907"/>
                </a:cubicBezTo>
                <a:cubicBezTo>
                  <a:pt x="2590928" y="1433416"/>
                  <a:pt x="2600588" y="1426129"/>
                  <a:pt x="2608977" y="1417740"/>
                </a:cubicBezTo>
                <a:cubicBezTo>
                  <a:pt x="2614570" y="1403758"/>
                  <a:pt x="2620993" y="1390081"/>
                  <a:pt x="2625755" y="1375795"/>
                </a:cubicBezTo>
                <a:cubicBezTo>
                  <a:pt x="2629401" y="1364857"/>
                  <a:pt x="2630096" y="1353034"/>
                  <a:pt x="2634144" y="1342239"/>
                </a:cubicBezTo>
                <a:cubicBezTo>
                  <a:pt x="2638535" y="1330530"/>
                  <a:pt x="2646278" y="1320294"/>
                  <a:pt x="2650922" y="1308683"/>
                </a:cubicBezTo>
                <a:cubicBezTo>
                  <a:pt x="2657490" y="1292262"/>
                  <a:pt x="2662107" y="1275127"/>
                  <a:pt x="2667700" y="1258349"/>
                </a:cubicBezTo>
                <a:lnTo>
                  <a:pt x="2684478" y="1208015"/>
                </a:lnTo>
                <a:lnTo>
                  <a:pt x="2709645" y="1132514"/>
                </a:lnTo>
                <a:lnTo>
                  <a:pt x="2718034" y="1107347"/>
                </a:lnTo>
                <a:cubicBezTo>
                  <a:pt x="2733321" y="1000328"/>
                  <a:pt x="2731372" y="1047421"/>
                  <a:pt x="2709645" y="880844"/>
                </a:cubicBezTo>
                <a:cubicBezTo>
                  <a:pt x="2708501" y="872076"/>
                  <a:pt x="2706780" y="862583"/>
                  <a:pt x="2701256" y="855678"/>
                </a:cubicBezTo>
                <a:cubicBezTo>
                  <a:pt x="2694958" y="847805"/>
                  <a:pt x="2684478" y="844493"/>
                  <a:pt x="2676089" y="838900"/>
                </a:cubicBezTo>
                <a:cubicBezTo>
                  <a:pt x="2670496" y="830511"/>
                  <a:pt x="2667184" y="820031"/>
                  <a:pt x="2659311" y="813733"/>
                </a:cubicBezTo>
                <a:cubicBezTo>
                  <a:pt x="2652406" y="808209"/>
                  <a:pt x="2642053" y="809299"/>
                  <a:pt x="2634144" y="805344"/>
                </a:cubicBezTo>
                <a:cubicBezTo>
                  <a:pt x="2575164" y="775854"/>
                  <a:pt x="2652089" y="795751"/>
                  <a:pt x="2558643" y="780177"/>
                </a:cubicBezTo>
                <a:cubicBezTo>
                  <a:pt x="2493186" y="784691"/>
                  <a:pt x="2347777" y="788773"/>
                  <a:pt x="2256639" y="805344"/>
                </a:cubicBezTo>
                <a:cubicBezTo>
                  <a:pt x="2220579" y="811900"/>
                  <a:pt x="2229362" y="813138"/>
                  <a:pt x="2197916" y="822122"/>
                </a:cubicBezTo>
                <a:cubicBezTo>
                  <a:pt x="2186830" y="825289"/>
                  <a:pt x="2175446" y="827344"/>
                  <a:pt x="2164360" y="830511"/>
                </a:cubicBezTo>
                <a:cubicBezTo>
                  <a:pt x="2155857" y="832940"/>
                  <a:pt x="2147724" y="836573"/>
                  <a:pt x="2139193" y="838900"/>
                </a:cubicBezTo>
                <a:cubicBezTo>
                  <a:pt x="2116946" y="844967"/>
                  <a:pt x="2093957" y="848386"/>
                  <a:pt x="2072081" y="855678"/>
                </a:cubicBezTo>
                <a:cubicBezTo>
                  <a:pt x="2063692" y="858474"/>
                  <a:pt x="2054644" y="859773"/>
                  <a:pt x="2046914" y="864067"/>
                </a:cubicBezTo>
                <a:cubicBezTo>
                  <a:pt x="2029287" y="873860"/>
                  <a:pt x="2013358" y="886437"/>
                  <a:pt x="1996580" y="897622"/>
                </a:cubicBezTo>
                <a:cubicBezTo>
                  <a:pt x="1988191" y="903215"/>
                  <a:pt x="1978542" y="907271"/>
                  <a:pt x="1971413" y="914400"/>
                </a:cubicBezTo>
                <a:cubicBezTo>
                  <a:pt x="1963024" y="922789"/>
                  <a:pt x="1955900" y="932671"/>
                  <a:pt x="1946246" y="939567"/>
                </a:cubicBezTo>
                <a:cubicBezTo>
                  <a:pt x="1903441" y="970142"/>
                  <a:pt x="1920241" y="939446"/>
                  <a:pt x="1887523" y="981512"/>
                </a:cubicBezTo>
                <a:cubicBezTo>
                  <a:pt x="1875143" y="997429"/>
                  <a:pt x="1868226" y="1017587"/>
                  <a:pt x="1853967" y="1031846"/>
                </a:cubicBezTo>
                <a:cubicBezTo>
                  <a:pt x="1814802" y="1071011"/>
                  <a:pt x="1841218" y="1041304"/>
                  <a:pt x="1812022" y="1082180"/>
                </a:cubicBezTo>
                <a:cubicBezTo>
                  <a:pt x="1803896" y="1093557"/>
                  <a:pt x="1794266" y="1103880"/>
                  <a:pt x="1786856" y="1115736"/>
                </a:cubicBezTo>
                <a:cubicBezTo>
                  <a:pt x="1768548" y="1145030"/>
                  <a:pt x="1774613" y="1149593"/>
                  <a:pt x="1753300" y="1174459"/>
                </a:cubicBezTo>
                <a:cubicBezTo>
                  <a:pt x="1743005" y="1186469"/>
                  <a:pt x="1729235" y="1195360"/>
                  <a:pt x="1719744" y="1208015"/>
                </a:cubicBezTo>
                <a:cubicBezTo>
                  <a:pt x="1712241" y="1218019"/>
                  <a:pt x="1710235" y="1231395"/>
                  <a:pt x="1702966" y="1241571"/>
                </a:cubicBezTo>
                <a:cubicBezTo>
                  <a:pt x="1696070" y="1251225"/>
                  <a:pt x="1685083" y="1257373"/>
                  <a:pt x="1677799" y="1266738"/>
                </a:cubicBezTo>
                <a:cubicBezTo>
                  <a:pt x="1665419" y="1282655"/>
                  <a:pt x="1656342" y="1300940"/>
                  <a:pt x="1644243" y="1317072"/>
                </a:cubicBezTo>
                <a:cubicBezTo>
                  <a:pt x="1635854" y="1328257"/>
                  <a:pt x="1627094" y="1339174"/>
                  <a:pt x="1619076" y="1350628"/>
                </a:cubicBezTo>
                <a:lnTo>
                  <a:pt x="1568742" y="1426129"/>
                </a:lnTo>
                <a:cubicBezTo>
                  <a:pt x="1563149" y="1434518"/>
                  <a:pt x="1555152" y="1441731"/>
                  <a:pt x="1551964" y="1451296"/>
                </a:cubicBezTo>
                <a:cubicBezTo>
                  <a:pt x="1539823" y="1487718"/>
                  <a:pt x="1549828" y="1470210"/>
                  <a:pt x="1518408" y="1501630"/>
                </a:cubicBezTo>
                <a:cubicBezTo>
                  <a:pt x="1503497" y="1561275"/>
                  <a:pt x="1519268" y="1514178"/>
                  <a:pt x="1476463" y="1585520"/>
                </a:cubicBezTo>
                <a:cubicBezTo>
                  <a:pt x="1470029" y="1596243"/>
                  <a:pt x="1466313" y="1608471"/>
                  <a:pt x="1459685" y="1619076"/>
                </a:cubicBezTo>
                <a:cubicBezTo>
                  <a:pt x="1452275" y="1630932"/>
                  <a:pt x="1442645" y="1641255"/>
                  <a:pt x="1434518" y="1652632"/>
                </a:cubicBezTo>
                <a:cubicBezTo>
                  <a:pt x="1428658" y="1660836"/>
                  <a:pt x="1424195" y="1670054"/>
                  <a:pt x="1417740" y="1677799"/>
                </a:cubicBezTo>
                <a:cubicBezTo>
                  <a:pt x="1410145" y="1686913"/>
                  <a:pt x="1399469" y="1693312"/>
                  <a:pt x="1392573" y="1702966"/>
                </a:cubicBezTo>
                <a:cubicBezTo>
                  <a:pt x="1353869" y="1757151"/>
                  <a:pt x="1400242" y="1720224"/>
                  <a:pt x="1350628" y="1753300"/>
                </a:cubicBezTo>
                <a:cubicBezTo>
                  <a:pt x="1308971" y="1815785"/>
                  <a:pt x="1362510" y="1739041"/>
                  <a:pt x="1308683" y="1803633"/>
                </a:cubicBezTo>
                <a:cubicBezTo>
                  <a:pt x="1302228" y="1811378"/>
                  <a:pt x="1299778" y="1822502"/>
                  <a:pt x="1291905" y="1828800"/>
                </a:cubicBezTo>
                <a:cubicBezTo>
                  <a:pt x="1285000" y="1834324"/>
                  <a:pt x="1274468" y="1832895"/>
                  <a:pt x="1266738" y="1837189"/>
                </a:cubicBezTo>
                <a:cubicBezTo>
                  <a:pt x="1249111" y="1846982"/>
                  <a:pt x="1233182" y="1859560"/>
                  <a:pt x="1216404" y="1870745"/>
                </a:cubicBezTo>
                <a:cubicBezTo>
                  <a:pt x="1208015" y="1876338"/>
                  <a:pt x="1201018" y="1885078"/>
                  <a:pt x="1191237" y="1887523"/>
                </a:cubicBezTo>
                <a:cubicBezTo>
                  <a:pt x="1086336" y="1913748"/>
                  <a:pt x="1216759" y="1880231"/>
                  <a:pt x="1132514" y="1904301"/>
                </a:cubicBezTo>
                <a:cubicBezTo>
                  <a:pt x="1096711" y="1914530"/>
                  <a:pt x="1095936" y="1912429"/>
                  <a:pt x="1057013" y="1921079"/>
                </a:cubicBezTo>
                <a:cubicBezTo>
                  <a:pt x="1045758" y="1923580"/>
                  <a:pt x="1034935" y="1928375"/>
                  <a:pt x="1023457" y="1929468"/>
                </a:cubicBezTo>
                <a:cubicBezTo>
                  <a:pt x="976052" y="1933983"/>
                  <a:pt x="928382" y="1935061"/>
                  <a:pt x="880845" y="1937857"/>
                </a:cubicBezTo>
                <a:cubicBezTo>
                  <a:pt x="794159" y="1932264"/>
                  <a:pt x="707058" y="1931229"/>
                  <a:pt x="620786" y="1921079"/>
                </a:cubicBezTo>
                <a:cubicBezTo>
                  <a:pt x="590735" y="1917544"/>
                  <a:pt x="596638" y="1897949"/>
                  <a:pt x="587230" y="1879134"/>
                </a:cubicBezTo>
                <a:cubicBezTo>
                  <a:pt x="582721" y="1870116"/>
                  <a:pt x="574961" y="1862985"/>
                  <a:pt x="570452" y="1853967"/>
                </a:cubicBezTo>
                <a:cubicBezTo>
                  <a:pt x="563404" y="1839870"/>
                  <a:pt x="557706" y="1808683"/>
                  <a:pt x="553674" y="1795244"/>
                </a:cubicBezTo>
                <a:cubicBezTo>
                  <a:pt x="548592" y="1778305"/>
                  <a:pt x="542489" y="1761689"/>
                  <a:pt x="536896" y="1744911"/>
                </a:cubicBezTo>
                <a:cubicBezTo>
                  <a:pt x="534100" y="1736522"/>
                  <a:pt x="530241" y="1728415"/>
                  <a:pt x="528507" y="1719744"/>
                </a:cubicBezTo>
                <a:lnTo>
                  <a:pt x="520118" y="1677799"/>
                </a:lnTo>
                <a:cubicBezTo>
                  <a:pt x="507123" y="1508861"/>
                  <a:pt x="506087" y="1565527"/>
                  <a:pt x="528507" y="1333850"/>
                </a:cubicBezTo>
                <a:cubicBezTo>
                  <a:pt x="529359" y="1325048"/>
                  <a:pt x="534467" y="1317186"/>
                  <a:pt x="536896" y="1308683"/>
                </a:cubicBezTo>
                <a:cubicBezTo>
                  <a:pt x="540063" y="1297597"/>
                  <a:pt x="542784" y="1286382"/>
                  <a:pt x="545285" y="1275127"/>
                </a:cubicBezTo>
                <a:cubicBezTo>
                  <a:pt x="553935" y="1236204"/>
                  <a:pt x="551834" y="1235429"/>
                  <a:pt x="562063" y="1199626"/>
                </a:cubicBezTo>
                <a:cubicBezTo>
                  <a:pt x="564492" y="1191123"/>
                  <a:pt x="567911" y="1182929"/>
                  <a:pt x="570452" y="1174459"/>
                </a:cubicBezTo>
                <a:cubicBezTo>
                  <a:pt x="576302" y="1154960"/>
                  <a:pt x="581380" y="1135235"/>
                  <a:pt x="587230" y="1115736"/>
                </a:cubicBezTo>
                <a:cubicBezTo>
                  <a:pt x="593616" y="1094450"/>
                  <a:pt x="603855" y="1067842"/>
                  <a:pt x="612397" y="1048624"/>
                </a:cubicBezTo>
                <a:cubicBezTo>
                  <a:pt x="671226" y="916258"/>
                  <a:pt x="591971" y="1097866"/>
                  <a:pt x="645953" y="989901"/>
                </a:cubicBezTo>
                <a:cubicBezTo>
                  <a:pt x="649908" y="981992"/>
                  <a:pt x="650387" y="972643"/>
                  <a:pt x="654342" y="964734"/>
                </a:cubicBezTo>
                <a:cubicBezTo>
                  <a:pt x="661634" y="950150"/>
                  <a:pt x="672217" y="937373"/>
                  <a:pt x="679509" y="922789"/>
                </a:cubicBezTo>
                <a:cubicBezTo>
                  <a:pt x="683464" y="914880"/>
                  <a:pt x="683943" y="905531"/>
                  <a:pt x="687898" y="897622"/>
                </a:cubicBezTo>
                <a:cubicBezTo>
                  <a:pt x="692407" y="888604"/>
                  <a:pt x="700167" y="881473"/>
                  <a:pt x="704676" y="872455"/>
                </a:cubicBezTo>
                <a:cubicBezTo>
                  <a:pt x="708631" y="864546"/>
                  <a:pt x="709110" y="855198"/>
                  <a:pt x="713065" y="847289"/>
                </a:cubicBezTo>
                <a:cubicBezTo>
                  <a:pt x="717574" y="838271"/>
                  <a:pt x="725015" y="830973"/>
                  <a:pt x="729843" y="822122"/>
                </a:cubicBezTo>
                <a:cubicBezTo>
                  <a:pt x="741820" y="800165"/>
                  <a:pt x="745713" y="772696"/>
                  <a:pt x="763399" y="755010"/>
                </a:cubicBezTo>
                <a:cubicBezTo>
                  <a:pt x="771788" y="746621"/>
                  <a:pt x="782197" y="739852"/>
                  <a:pt x="788566" y="729843"/>
                </a:cubicBezTo>
                <a:cubicBezTo>
                  <a:pt x="801994" y="708742"/>
                  <a:pt x="807115" y="682740"/>
                  <a:pt x="822122" y="662731"/>
                </a:cubicBezTo>
                <a:cubicBezTo>
                  <a:pt x="830511" y="651546"/>
                  <a:pt x="839879" y="641031"/>
                  <a:pt x="847289" y="629175"/>
                </a:cubicBezTo>
                <a:cubicBezTo>
                  <a:pt x="853917" y="618570"/>
                  <a:pt x="856798" y="605795"/>
                  <a:pt x="864067" y="595619"/>
                </a:cubicBezTo>
                <a:cubicBezTo>
                  <a:pt x="870963" y="585965"/>
                  <a:pt x="880845" y="578841"/>
                  <a:pt x="889234" y="570452"/>
                </a:cubicBezTo>
                <a:cubicBezTo>
                  <a:pt x="909178" y="510614"/>
                  <a:pt x="880899" y="582954"/>
                  <a:pt x="922789" y="520118"/>
                </a:cubicBezTo>
                <a:cubicBezTo>
                  <a:pt x="927694" y="512760"/>
                  <a:pt x="926273" y="502309"/>
                  <a:pt x="931178" y="494951"/>
                </a:cubicBezTo>
                <a:cubicBezTo>
                  <a:pt x="937759" y="485080"/>
                  <a:pt x="948750" y="478898"/>
                  <a:pt x="956345" y="469784"/>
                </a:cubicBezTo>
                <a:cubicBezTo>
                  <a:pt x="1012512" y="402384"/>
                  <a:pt x="928362" y="493113"/>
                  <a:pt x="989901" y="411061"/>
                </a:cubicBezTo>
                <a:cubicBezTo>
                  <a:pt x="999392" y="398406"/>
                  <a:pt x="1013162" y="389515"/>
                  <a:pt x="1023457" y="377505"/>
                </a:cubicBezTo>
                <a:cubicBezTo>
                  <a:pt x="1030018" y="369850"/>
                  <a:pt x="1032647" y="358977"/>
                  <a:pt x="1040235" y="352338"/>
                </a:cubicBezTo>
                <a:cubicBezTo>
                  <a:pt x="1055410" y="339059"/>
                  <a:pt x="1076310" y="333041"/>
                  <a:pt x="1090569" y="318782"/>
                </a:cubicBezTo>
                <a:cubicBezTo>
                  <a:pt x="1098958" y="310393"/>
                  <a:pt x="1106622" y="301210"/>
                  <a:pt x="1115736" y="293615"/>
                </a:cubicBezTo>
                <a:cubicBezTo>
                  <a:pt x="1129706" y="281974"/>
                  <a:pt x="1158680" y="266371"/>
                  <a:pt x="1174459" y="260059"/>
                </a:cubicBezTo>
                <a:cubicBezTo>
                  <a:pt x="1190880" y="253491"/>
                  <a:pt x="1208015" y="248874"/>
                  <a:pt x="1224793" y="243281"/>
                </a:cubicBezTo>
                <a:lnTo>
                  <a:pt x="1249960" y="234892"/>
                </a:lnTo>
                <a:cubicBezTo>
                  <a:pt x="1258349" y="232096"/>
                  <a:pt x="1266548" y="228648"/>
                  <a:pt x="1275127" y="226503"/>
                </a:cubicBezTo>
                <a:cubicBezTo>
                  <a:pt x="1286312" y="223707"/>
                  <a:pt x="1297888" y="222162"/>
                  <a:pt x="1308683" y="218114"/>
                </a:cubicBezTo>
                <a:cubicBezTo>
                  <a:pt x="1320392" y="213723"/>
                  <a:pt x="1330530" y="205727"/>
                  <a:pt x="1342239" y="201336"/>
                </a:cubicBezTo>
                <a:cubicBezTo>
                  <a:pt x="1353034" y="197288"/>
                  <a:pt x="1364709" y="196114"/>
                  <a:pt x="1375795" y="192947"/>
                </a:cubicBezTo>
                <a:cubicBezTo>
                  <a:pt x="1384298" y="190518"/>
                  <a:pt x="1392682" y="187663"/>
                  <a:pt x="1400962" y="184558"/>
                </a:cubicBezTo>
                <a:cubicBezTo>
                  <a:pt x="1415062" y="179271"/>
                  <a:pt x="1428298" y="171432"/>
                  <a:pt x="1442907" y="167780"/>
                </a:cubicBezTo>
                <a:cubicBezTo>
                  <a:pt x="1462090" y="162984"/>
                  <a:pt x="1482056" y="162187"/>
                  <a:pt x="1501630" y="159391"/>
                </a:cubicBezTo>
                <a:cubicBezTo>
                  <a:pt x="1523193" y="152203"/>
                  <a:pt x="1537179" y="146826"/>
                  <a:pt x="1560353" y="142613"/>
                </a:cubicBezTo>
                <a:cubicBezTo>
                  <a:pt x="1579807" y="139076"/>
                  <a:pt x="1599572" y="137475"/>
                  <a:pt x="1619076" y="134224"/>
                </a:cubicBezTo>
                <a:cubicBezTo>
                  <a:pt x="1633141" y="131880"/>
                  <a:pt x="1646992" y="128386"/>
                  <a:pt x="1661021" y="125835"/>
                </a:cubicBezTo>
                <a:cubicBezTo>
                  <a:pt x="1677756" y="122792"/>
                  <a:pt x="1694577" y="120242"/>
                  <a:pt x="1711355" y="117446"/>
                </a:cubicBezTo>
                <a:cubicBezTo>
                  <a:pt x="1722540" y="111853"/>
                  <a:pt x="1733202" y="105059"/>
                  <a:pt x="1744911" y="100668"/>
                </a:cubicBezTo>
                <a:cubicBezTo>
                  <a:pt x="1755706" y="96620"/>
                  <a:pt x="1767381" y="95446"/>
                  <a:pt x="1778467" y="92279"/>
                </a:cubicBezTo>
                <a:cubicBezTo>
                  <a:pt x="1786970" y="89850"/>
                  <a:pt x="1795131" y="86319"/>
                  <a:pt x="1803634" y="83890"/>
                </a:cubicBezTo>
                <a:cubicBezTo>
                  <a:pt x="1814720" y="80723"/>
                  <a:pt x="1826146" y="78814"/>
                  <a:pt x="1837189" y="75501"/>
                </a:cubicBezTo>
                <a:cubicBezTo>
                  <a:pt x="1957530" y="39398"/>
                  <a:pt x="1807610" y="78701"/>
                  <a:pt x="1954635" y="41945"/>
                </a:cubicBezTo>
                <a:cubicBezTo>
                  <a:pt x="1965820" y="39149"/>
                  <a:pt x="1976818" y="35451"/>
                  <a:pt x="1988191" y="33556"/>
                </a:cubicBezTo>
                <a:cubicBezTo>
                  <a:pt x="2004969" y="30760"/>
                  <a:pt x="2021647" y="27277"/>
                  <a:pt x="2038525" y="25167"/>
                </a:cubicBezTo>
                <a:cubicBezTo>
                  <a:pt x="2066411" y="21681"/>
                  <a:pt x="2094402" y="19019"/>
                  <a:pt x="2122415" y="16778"/>
                </a:cubicBezTo>
                <a:cubicBezTo>
                  <a:pt x="2265002" y="5371"/>
                  <a:pt x="2320712" y="5801"/>
                  <a:pt x="2483142" y="0"/>
                </a:cubicBezTo>
                <a:lnTo>
                  <a:pt x="2843868" y="16778"/>
                </a:lnTo>
                <a:cubicBezTo>
                  <a:pt x="2939506" y="21995"/>
                  <a:pt x="2917525" y="18414"/>
                  <a:pt x="2978092" y="33556"/>
                </a:cubicBezTo>
                <a:cubicBezTo>
                  <a:pt x="2986481" y="39149"/>
                  <a:pt x="2993784" y="46888"/>
                  <a:pt x="3003259" y="50334"/>
                </a:cubicBezTo>
                <a:cubicBezTo>
                  <a:pt x="3024930" y="58214"/>
                  <a:pt x="3049746" y="56800"/>
                  <a:pt x="3070371" y="67112"/>
                </a:cubicBezTo>
                <a:cubicBezTo>
                  <a:pt x="3081556" y="72705"/>
                  <a:pt x="3092433" y="78964"/>
                  <a:pt x="3103927" y="83890"/>
                </a:cubicBezTo>
                <a:cubicBezTo>
                  <a:pt x="3125880" y="93299"/>
                  <a:pt x="3185941" y="106491"/>
                  <a:pt x="3196206" y="109057"/>
                </a:cubicBezTo>
                <a:cubicBezTo>
                  <a:pt x="3207391" y="111853"/>
                  <a:pt x="3218456" y="115185"/>
                  <a:pt x="3229762" y="117446"/>
                </a:cubicBezTo>
                <a:cubicBezTo>
                  <a:pt x="3241383" y="119770"/>
                  <a:pt x="3282364" y="126163"/>
                  <a:pt x="3296874" y="134224"/>
                </a:cubicBezTo>
                <a:cubicBezTo>
                  <a:pt x="3314501" y="144017"/>
                  <a:pt x="3347208" y="167780"/>
                  <a:pt x="3347208" y="167780"/>
                </a:cubicBezTo>
                <a:cubicBezTo>
                  <a:pt x="3391949" y="234892"/>
                  <a:pt x="3333226" y="153798"/>
                  <a:pt x="3389153" y="209725"/>
                </a:cubicBezTo>
                <a:cubicBezTo>
                  <a:pt x="3433222" y="253794"/>
                  <a:pt x="3397872" y="230321"/>
                  <a:pt x="3431098" y="276837"/>
                </a:cubicBezTo>
                <a:cubicBezTo>
                  <a:pt x="3437994" y="286491"/>
                  <a:pt x="3448670" y="292890"/>
                  <a:pt x="3456265" y="302004"/>
                </a:cubicBezTo>
                <a:cubicBezTo>
                  <a:pt x="3462720" y="309749"/>
                  <a:pt x="3467699" y="318621"/>
                  <a:pt x="3473043" y="327171"/>
                </a:cubicBezTo>
                <a:cubicBezTo>
                  <a:pt x="3542905" y="438950"/>
                  <a:pt x="3461573" y="309197"/>
                  <a:pt x="3514988" y="402672"/>
                </a:cubicBezTo>
                <a:cubicBezTo>
                  <a:pt x="3519990" y="411426"/>
                  <a:pt x="3527671" y="418626"/>
                  <a:pt x="3531766" y="427839"/>
                </a:cubicBezTo>
                <a:cubicBezTo>
                  <a:pt x="3538949" y="444000"/>
                  <a:pt x="3540635" y="462355"/>
                  <a:pt x="3548544" y="478173"/>
                </a:cubicBezTo>
                <a:lnTo>
                  <a:pt x="3565322" y="511729"/>
                </a:lnTo>
                <a:cubicBezTo>
                  <a:pt x="3571977" y="545003"/>
                  <a:pt x="3580371" y="590432"/>
                  <a:pt x="3590489" y="620786"/>
                </a:cubicBezTo>
                <a:cubicBezTo>
                  <a:pt x="3602524" y="656891"/>
                  <a:pt x="3596733" y="637374"/>
                  <a:pt x="3607267" y="679509"/>
                </a:cubicBezTo>
                <a:cubicBezTo>
                  <a:pt x="3601674" y="794158"/>
                  <a:pt x="3598124" y="908926"/>
                  <a:pt x="3590489" y="1023457"/>
                </a:cubicBezTo>
                <a:cubicBezTo>
                  <a:pt x="3589722" y="1034961"/>
                  <a:pt x="3585267" y="1045927"/>
                  <a:pt x="3582100" y="1057013"/>
                </a:cubicBezTo>
                <a:cubicBezTo>
                  <a:pt x="3576566" y="1076383"/>
                  <a:pt x="3564025" y="1108169"/>
                  <a:pt x="3556933" y="1124125"/>
                </a:cubicBezTo>
                <a:cubicBezTo>
                  <a:pt x="3551854" y="1135553"/>
                  <a:pt x="3545081" y="1146187"/>
                  <a:pt x="3540155" y="1157681"/>
                </a:cubicBezTo>
                <a:cubicBezTo>
                  <a:pt x="3528291" y="1185363"/>
                  <a:pt x="3522094" y="1215746"/>
                  <a:pt x="3506599" y="1241571"/>
                </a:cubicBezTo>
                <a:cubicBezTo>
                  <a:pt x="3498210" y="1255553"/>
                  <a:pt x="3488724" y="1268932"/>
                  <a:pt x="3481432" y="1283516"/>
                </a:cubicBezTo>
                <a:cubicBezTo>
                  <a:pt x="3477477" y="1291425"/>
                  <a:pt x="3476148" y="1300403"/>
                  <a:pt x="3473043" y="1308683"/>
                </a:cubicBezTo>
                <a:cubicBezTo>
                  <a:pt x="3467756" y="1322783"/>
                  <a:pt x="3461411" y="1336476"/>
                  <a:pt x="3456265" y="1350628"/>
                </a:cubicBezTo>
                <a:cubicBezTo>
                  <a:pt x="3450221" y="1367249"/>
                  <a:pt x="3449297" y="1386247"/>
                  <a:pt x="3439487" y="1400962"/>
                </a:cubicBezTo>
                <a:cubicBezTo>
                  <a:pt x="3433894" y="1409351"/>
                  <a:pt x="3427218" y="1417111"/>
                  <a:pt x="3422709" y="1426129"/>
                </a:cubicBezTo>
                <a:cubicBezTo>
                  <a:pt x="3415975" y="1439598"/>
                  <a:pt x="3411218" y="1453974"/>
                  <a:pt x="3405931" y="1468074"/>
                </a:cubicBezTo>
                <a:cubicBezTo>
                  <a:pt x="3402826" y="1476354"/>
                  <a:pt x="3401497" y="1485332"/>
                  <a:pt x="3397542" y="1493241"/>
                </a:cubicBezTo>
                <a:cubicBezTo>
                  <a:pt x="3393033" y="1502259"/>
                  <a:pt x="3385273" y="1509390"/>
                  <a:pt x="3380764" y="1518408"/>
                </a:cubicBezTo>
                <a:cubicBezTo>
                  <a:pt x="3376809" y="1526317"/>
                  <a:pt x="3376330" y="1535666"/>
                  <a:pt x="3372375" y="1543575"/>
                </a:cubicBezTo>
                <a:cubicBezTo>
                  <a:pt x="3365083" y="1558159"/>
                  <a:pt x="3354500" y="1570936"/>
                  <a:pt x="3347208" y="1585520"/>
                </a:cubicBezTo>
                <a:cubicBezTo>
                  <a:pt x="3343253" y="1593429"/>
                  <a:pt x="3343113" y="1602957"/>
                  <a:pt x="3338819" y="1610687"/>
                </a:cubicBezTo>
                <a:cubicBezTo>
                  <a:pt x="3329026" y="1628314"/>
                  <a:pt x="3314281" y="1642985"/>
                  <a:pt x="3305263" y="1661021"/>
                </a:cubicBezTo>
                <a:cubicBezTo>
                  <a:pt x="3297354" y="1676839"/>
                  <a:pt x="3296394" y="1695537"/>
                  <a:pt x="3288485" y="1711355"/>
                </a:cubicBezTo>
                <a:cubicBezTo>
                  <a:pt x="3271112" y="1746101"/>
                  <a:pt x="3242047" y="1775168"/>
                  <a:pt x="3229762" y="1812022"/>
                </a:cubicBezTo>
                <a:cubicBezTo>
                  <a:pt x="3226966" y="1820411"/>
                  <a:pt x="3225760" y="1829511"/>
                  <a:pt x="3221373" y="1837189"/>
                </a:cubicBezTo>
                <a:cubicBezTo>
                  <a:pt x="3214436" y="1849328"/>
                  <a:pt x="3202996" y="1858523"/>
                  <a:pt x="3196206" y="1870745"/>
                </a:cubicBezTo>
                <a:cubicBezTo>
                  <a:pt x="3188893" y="1883909"/>
                  <a:pt x="3185544" y="1898929"/>
                  <a:pt x="3179428" y="1912690"/>
                </a:cubicBezTo>
                <a:cubicBezTo>
                  <a:pt x="3174349" y="1924118"/>
                  <a:pt x="3168243" y="1935061"/>
                  <a:pt x="3162650" y="1946246"/>
                </a:cubicBezTo>
                <a:cubicBezTo>
                  <a:pt x="3159854" y="1960228"/>
                  <a:pt x="3157719" y="1974358"/>
                  <a:pt x="3154261" y="1988191"/>
                </a:cubicBezTo>
                <a:cubicBezTo>
                  <a:pt x="3152116" y="1996770"/>
                  <a:pt x="3148301" y="2004855"/>
                  <a:pt x="3145872" y="2013358"/>
                </a:cubicBezTo>
                <a:cubicBezTo>
                  <a:pt x="3142705" y="2024444"/>
                  <a:pt x="3140650" y="2035828"/>
                  <a:pt x="3137483" y="2046914"/>
                </a:cubicBezTo>
                <a:cubicBezTo>
                  <a:pt x="3135054" y="2055417"/>
                  <a:pt x="3131523" y="2063578"/>
                  <a:pt x="3129094" y="2072081"/>
                </a:cubicBezTo>
                <a:cubicBezTo>
                  <a:pt x="3108027" y="2145817"/>
                  <a:pt x="3132430" y="2070462"/>
                  <a:pt x="3112316" y="2130804"/>
                </a:cubicBezTo>
                <a:cubicBezTo>
                  <a:pt x="3109520" y="2183934"/>
                  <a:pt x="3103278" y="2236995"/>
                  <a:pt x="3103927" y="2290195"/>
                </a:cubicBezTo>
                <a:cubicBezTo>
                  <a:pt x="3106076" y="2466439"/>
                  <a:pt x="3112702" y="2642625"/>
                  <a:pt x="3120705" y="2818701"/>
                </a:cubicBezTo>
                <a:cubicBezTo>
                  <a:pt x="3121107" y="2827535"/>
                  <a:pt x="3126665" y="2835365"/>
                  <a:pt x="3129094" y="2843868"/>
                </a:cubicBezTo>
                <a:cubicBezTo>
                  <a:pt x="3132261" y="2854954"/>
                  <a:pt x="3134982" y="2866169"/>
                  <a:pt x="3137483" y="2877424"/>
                </a:cubicBezTo>
                <a:cubicBezTo>
                  <a:pt x="3140576" y="2891343"/>
                  <a:pt x="3141363" y="2905842"/>
                  <a:pt x="3145872" y="2919369"/>
                </a:cubicBezTo>
                <a:cubicBezTo>
                  <a:pt x="3149827" y="2931233"/>
                  <a:pt x="3158259" y="2941216"/>
                  <a:pt x="3162650" y="2952925"/>
                </a:cubicBezTo>
                <a:cubicBezTo>
                  <a:pt x="3166698" y="2963720"/>
                  <a:pt x="3166991" y="2975686"/>
                  <a:pt x="3171039" y="2986481"/>
                </a:cubicBezTo>
                <a:cubicBezTo>
                  <a:pt x="3175430" y="2998190"/>
                  <a:pt x="3183426" y="3008328"/>
                  <a:pt x="3187817" y="3020037"/>
                </a:cubicBezTo>
                <a:cubicBezTo>
                  <a:pt x="3191865" y="3030832"/>
                  <a:pt x="3191664" y="3042996"/>
                  <a:pt x="3196206" y="3053593"/>
                </a:cubicBezTo>
                <a:cubicBezTo>
                  <a:pt x="3200178" y="3062860"/>
                  <a:pt x="3208475" y="3069742"/>
                  <a:pt x="3212984" y="3078760"/>
                </a:cubicBezTo>
                <a:cubicBezTo>
                  <a:pt x="3216939" y="3086669"/>
                  <a:pt x="3217418" y="3096018"/>
                  <a:pt x="3221373" y="3103927"/>
                </a:cubicBezTo>
                <a:cubicBezTo>
                  <a:pt x="3225882" y="3112945"/>
                  <a:pt x="3233149" y="3120340"/>
                  <a:pt x="3238151" y="3129094"/>
                </a:cubicBezTo>
                <a:cubicBezTo>
                  <a:pt x="3244356" y="3139952"/>
                  <a:pt x="3247660" y="3152474"/>
                  <a:pt x="3254929" y="3162650"/>
                </a:cubicBezTo>
                <a:cubicBezTo>
                  <a:pt x="3261825" y="3172304"/>
                  <a:pt x="3272501" y="3178703"/>
                  <a:pt x="3280096" y="3187817"/>
                </a:cubicBezTo>
                <a:cubicBezTo>
                  <a:pt x="3286551" y="3195562"/>
                  <a:pt x="3290419" y="3205239"/>
                  <a:pt x="3296874" y="3212984"/>
                </a:cubicBezTo>
                <a:cubicBezTo>
                  <a:pt x="3304469" y="3222098"/>
                  <a:pt x="3314446" y="3229037"/>
                  <a:pt x="3322041" y="3238151"/>
                </a:cubicBezTo>
                <a:cubicBezTo>
                  <a:pt x="3328496" y="3245896"/>
                  <a:pt x="3331690" y="3256189"/>
                  <a:pt x="3338819" y="3263318"/>
                </a:cubicBezTo>
                <a:cubicBezTo>
                  <a:pt x="3345948" y="3270447"/>
                  <a:pt x="3355597" y="3274503"/>
                  <a:pt x="3363986" y="3280096"/>
                </a:cubicBezTo>
                <a:cubicBezTo>
                  <a:pt x="3384159" y="3310355"/>
                  <a:pt x="3396620" y="3332612"/>
                  <a:pt x="3431098" y="3355597"/>
                </a:cubicBezTo>
                <a:cubicBezTo>
                  <a:pt x="3439487" y="3361190"/>
                  <a:pt x="3448520" y="3365920"/>
                  <a:pt x="3456265" y="3372375"/>
                </a:cubicBezTo>
                <a:cubicBezTo>
                  <a:pt x="3465379" y="3379970"/>
                  <a:pt x="3472318" y="3389947"/>
                  <a:pt x="3481432" y="3397542"/>
                </a:cubicBezTo>
                <a:cubicBezTo>
                  <a:pt x="3489177" y="3403997"/>
                  <a:pt x="3499063" y="3407622"/>
                  <a:pt x="3506599" y="3414320"/>
                </a:cubicBezTo>
                <a:cubicBezTo>
                  <a:pt x="3524333" y="3430084"/>
                  <a:pt x="3543771" y="3444911"/>
                  <a:pt x="3556933" y="3464654"/>
                </a:cubicBezTo>
                <a:cubicBezTo>
                  <a:pt x="3597070" y="3524859"/>
                  <a:pt x="3576230" y="3500729"/>
                  <a:pt x="3615656" y="3540155"/>
                </a:cubicBezTo>
                <a:cubicBezTo>
                  <a:pt x="3641848" y="3618730"/>
                  <a:pt x="3598941" y="3502516"/>
                  <a:pt x="3649211" y="3590489"/>
                </a:cubicBezTo>
                <a:cubicBezTo>
                  <a:pt x="3654931" y="3600499"/>
                  <a:pt x="3653552" y="3613249"/>
                  <a:pt x="3657600" y="3624044"/>
                </a:cubicBezTo>
                <a:cubicBezTo>
                  <a:pt x="3666723" y="3648372"/>
                  <a:pt x="3677248" y="3661905"/>
                  <a:pt x="3691156" y="3682767"/>
                </a:cubicBezTo>
                <a:cubicBezTo>
                  <a:pt x="3696749" y="3705138"/>
                  <a:pt x="3704143" y="3727134"/>
                  <a:pt x="3707934" y="3749879"/>
                </a:cubicBezTo>
                <a:cubicBezTo>
                  <a:pt x="3710730" y="3766657"/>
                  <a:pt x="3713918" y="3783375"/>
                  <a:pt x="3716323" y="3800213"/>
                </a:cubicBezTo>
                <a:cubicBezTo>
                  <a:pt x="3722088" y="3840567"/>
                  <a:pt x="3728697" y="3903193"/>
                  <a:pt x="3733101" y="3942826"/>
                </a:cubicBezTo>
                <a:cubicBezTo>
                  <a:pt x="3727508" y="4018327"/>
                  <a:pt x="3723615" y="4093973"/>
                  <a:pt x="3716323" y="4169329"/>
                </a:cubicBezTo>
                <a:cubicBezTo>
                  <a:pt x="3714110" y="4192193"/>
                  <a:pt x="3703101" y="4217329"/>
                  <a:pt x="3691156" y="4236441"/>
                </a:cubicBezTo>
                <a:cubicBezTo>
                  <a:pt x="3683746" y="4248297"/>
                  <a:pt x="3676439" y="4260708"/>
                  <a:pt x="3665989" y="4269997"/>
                </a:cubicBezTo>
                <a:cubicBezTo>
                  <a:pt x="3639957" y="4293137"/>
                  <a:pt x="3612167" y="4305297"/>
                  <a:pt x="3582100" y="4320331"/>
                </a:cubicBezTo>
                <a:lnTo>
                  <a:pt x="3338819" y="4303553"/>
                </a:lnTo>
                <a:cubicBezTo>
                  <a:pt x="3228904" y="4294132"/>
                  <a:pt x="3331062" y="4300324"/>
                  <a:pt x="3263318" y="4286775"/>
                </a:cubicBezTo>
                <a:cubicBezTo>
                  <a:pt x="3243929" y="4282897"/>
                  <a:pt x="3224049" y="4281923"/>
                  <a:pt x="3204595" y="4278386"/>
                </a:cubicBezTo>
                <a:cubicBezTo>
                  <a:pt x="3192272" y="4276145"/>
                  <a:pt x="3159112" y="4267282"/>
                  <a:pt x="3145872" y="4261608"/>
                </a:cubicBezTo>
                <a:cubicBezTo>
                  <a:pt x="3134378" y="4256682"/>
                  <a:pt x="3123927" y="4249474"/>
                  <a:pt x="3112316" y="4244830"/>
                </a:cubicBezTo>
                <a:cubicBezTo>
                  <a:pt x="3095895" y="4238262"/>
                  <a:pt x="3078760" y="4233645"/>
                  <a:pt x="3061982" y="4228052"/>
                </a:cubicBezTo>
                <a:cubicBezTo>
                  <a:pt x="3053593" y="4225256"/>
                  <a:pt x="3045658" y="4219663"/>
                  <a:pt x="3036815" y="4219663"/>
                </a:cubicBezTo>
                <a:lnTo>
                  <a:pt x="2978092" y="4211274"/>
                </a:ln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25673" y="188587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(G, 36)</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(G, 39)</a:t>
            </a:r>
          </a:p>
          <a:p>
            <a:endParaRPr lang="en-US" dirty="0">
              <a:solidFill>
                <a:schemeClr val="bg1"/>
              </a:solidFill>
            </a:endParaRPr>
          </a:p>
        </p:txBody>
      </p:sp>
    </p:spTree>
    <p:extLst>
      <p:ext uri="{BB962C8B-B14F-4D97-AF65-F5344CB8AC3E}">
        <p14:creationId xmlns:p14="http://schemas.microsoft.com/office/powerpoint/2010/main" val="3730815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8BB9F1-80D7-4CD1-B8F1-FA18C81F6B4E}"/>
              </a:ext>
            </a:extLst>
          </p:cNvPr>
          <p:cNvSpPr/>
          <p:nvPr/>
        </p:nvSpPr>
        <p:spPr>
          <a:xfrm>
            <a:off x="302004" y="1535185"/>
            <a:ext cx="4966348" cy="4186107"/>
          </a:xfrm>
          <a:custGeom>
            <a:avLst/>
            <a:gdLst>
              <a:gd name="connsiteX0" fmla="*/ 4177717 w 4966348"/>
              <a:gd name="connsiteY0" fmla="*/ 4118995 h 4186107"/>
              <a:gd name="connsiteX1" fmla="*/ 4118994 w 4966348"/>
              <a:gd name="connsiteY1" fmla="*/ 4026716 h 4186107"/>
              <a:gd name="connsiteX2" fmla="*/ 4102216 w 4966348"/>
              <a:gd name="connsiteY2" fmla="*/ 4001549 h 4186107"/>
              <a:gd name="connsiteX3" fmla="*/ 4026715 w 4966348"/>
              <a:gd name="connsiteY3" fmla="*/ 3926048 h 4186107"/>
              <a:gd name="connsiteX4" fmla="*/ 4001548 w 4966348"/>
              <a:gd name="connsiteY4" fmla="*/ 3900881 h 4186107"/>
              <a:gd name="connsiteX5" fmla="*/ 3959603 w 4966348"/>
              <a:gd name="connsiteY5" fmla="*/ 3842158 h 4186107"/>
              <a:gd name="connsiteX6" fmla="*/ 3942825 w 4966348"/>
              <a:gd name="connsiteY6" fmla="*/ 3816991 h 4186107"/>
              <a:gd name="connsiteX7" fmla="*/ 3917658 w 4966348"/>
              <a:gd name="connsiteY7" fmla="*/ 3791824 h 4186107"/>
              <a:gd name="connsiteX8" fmla="*/ 3875713 w 4966348"/>
              <a:gd name="connsiteY8" fmla="*/ 3741490 h 4186107"/>
              <a:gd name="connsiteX9" fmla="*/ 3850546 w 4966348"/>
              <a:gd name="connsiteY9" fmla="*/ 3716323 h 4186107"/>
              <a:gd name="connsiteX10" fmla="*/ 3825379 w 4966348"/>
              <a:gd name="connsiteY10" fmla="*/ 3682767 h 4186107"/>
              <a:gd name="connsiteX11" fmla="*/ 3800213 w 4966348"/>
              <a:gd name="connsiteY11" fmla="*/ 3657600 h 4186107"/>
              <a:gd name="connsiteX12" fmla="*/ 3783435 w 4966348"/>
              <a:gd name="connsiteY12" fmla="*/ 3632433 h 4186107"/>
              <a:gd name="connsiteX13" fmla="*/ 3758268 w 4966348"/>
              <a:gd name="connsiteY13" fmla="*/ 3615655 h 4186107"/>
              <a:gd name="connsiteX14" fmla="*/ 3741490 w 4966348"/>
              <a:gd name="connsiteY14" fmla="*/ 3590488 h 4186107"/>
              <a:gd name="connsiteX15" fmla="*/ 3665989 w 4966348"/>
              <a:gd name="connsiteY15" fmla="*/ 3523376 h 4186107"/>
              <a:gd name="connsiteX16" fmla="*/ 3649211 w 4966348"/>
              <a:gd name="connsiteY16" fmla="*/ 3498209 h 4186107"/>
              <a:gd name="connsiteX17" fmla="*/ 3573710 w 4966348"/>
              <a:gd name="connsiteY17" fmla="*/ 3456265 h 4186107"/>
              <a:gd name="connsiteX18" fmla="*/ 3548543 w 4966348"/>
              <a:gd name="connsiteY18" fmla="*/ 3439487 h 4186107"/>
              <a:gd name="connsiteX19" fmla="*/ 3498209 w 4966348"/>
              <a:gd name="connsiteY19" fmla="*/ 3422709 h 4186107"/>
              <a:gd name="connsiteX20" fmla="*/ 3473042 w 4966348"/>
              <a:gd name="connsiteY20" fmla="*/ 3414320 h 4186107"/>
              <a:gd name="connsiteX21" fmla="*/ 3431097 w 4966348"/>
              <a:gd name="connsiteY21" fmla="*/ 3405931 h 4186107"/>
              <a:gd name="connsiteX22" fmla="*/ 3405930 w 4966348"/>
              <a:gd name="connsiteY22" fmla="*/ 3397542 h 4186107"/>
              <a:gd name="connsiteX23" fmla="*/ 3280095 w 4966348"/>
              <a:gd name="connsiteY23" fmla="*/ 3380764 h 4186107"/>
              <a:gd name="connsiteX24" fmla="*/ 2827090 w 4966348"/>
              <a:gd name="connsiteY24" fmla="*/ 3372375 h 4186107"/>
              <a:gd name="connsiteX25" fmla="*/ 2147581 w 4966348"/>
              <a:gd name="connsiteY25" fmla="*/ 3347208 h 4186107"/>
              <a:gd name="connsiteX26" fmla="*/ 1560352 w 4966348"/>
              <a:gd name="connsiteY26" fmla="*/ 3322041 h 4186107"/>
              <a:gd name="connsiteX27" fmla="*/ 1409350 w 4966348"/>
              <a:gd name="connsiteY27" fmla="*/ 3313652 h 4186107"/>
              <a:gd name="connsiteX28" fmla="*/ 1375794 w 4966348"/>
              <a:gd name="connsiteY28" fmla="*/ 3305263 h 4186107"/>
              <a:gd name="connsiteX29" fmla="*/ 1275126 w 4966348"/>
              <a:gd name="connsiteY29" fmla="*/ 3280096 h 4186107"/>
              <a:gd name="connsiteX30" fmla="*/ 1249959 w 4966348"/>
              <a:gd name="connsiteY30" fmla="*/ 3263318 h 4186107"/>
              <a:gd name="connsiteX31" fmla="*/ 1233181 w 4966348"/>
              <a:gd name="connsiteY31" fmla="*/ 3238151 h 4186107"/>
              <a:gd name="connsiteX32" fmla="*/ 1208014 w 4966348"/>
              <a:gd name="connsiteY32" fmla="*/ 3229762 h 4186107"/>
              <a:gd name="connsiteX33" fmla="*/ 1199625 w 4966348"/>
              <a:gd name="connsiteY33" fmla="*/ 3196206 h 4186107"/>
              <a:gd name="connsiteX34" fmla="*/ 1174458 w 4966348"/>
              <a:gd name="connsiteY34" fmla="*/ 3120705 h 4186107"/>
              <a:gd name="connsiteX35" fmla="*/ 1166069 w 4966348"/>
              <a:gd name="connsiteY35" fmla="*/ 3095538 h 4186107"/>
              <a:gd name="connsiteX36" fmla="*/ 1149291 w 4966348"/>
              <a:gd name="connsiteY36" fmla="*/ 3070371 h 4186107"/>
              <a:gd name="connsiteX37" fmla="*/ 1166069 w 4966348"/>
              <a:gd name="connsiteY37" fmla="*/ 2919369 h 4186107"/>
              <a:gd name="connsiteX38" fmla="*/ 1174458 w 4966348"/>
              <a:gd name="connsiteY38" fmla="*/ 2894202 h 4186107"/>
              <a:gd name="connsiteX39" fmla="*/ 1208014 w 4966348"/>
              <a:gd name="connsiteY39" fmla="*/ 2843868 h 4186107"/>
              <a:gd name="connsiteX40" fmla="*/ 1249959 w 4966348"/>
              <a:gd name="connsiteY40" fmla="*/ 2793534 h 4186107"/>
              <a:gd name="connsiteX41" fmla="*/ 1275126 w 4966348"/>
              <a:gd name="connsiteY41" fmla="*/ 2776756 h 4186107"/>
              <a:gd name="connsiteX42" fmla="*/ 1350627 w 4966348"/>
              <a:gd name="connsiteY42" fmla="*/ 2718033 h 4186107"/>
              <a:gd name="connsiteX43" fmla="*/ 1375794 w 4966348"/>
              <a:gd name="connsiteY43" fmla="*/ 2701255 h 4186107"/>
              <a:gd name="connsiteX44" fmla="*/ 1426128 w 4966348"/>
              <a:gd name="connsiteY44" fmla="*/ 2684477 h 4186107"/>
              <a:gd name="connsiteX45" fmla="*/ 1476462 w 4966348"/>
              <a:gd name="connsiteY45" fmla="*/ 2659310 h 4186107"/>
              <a:gd name="connsiteX46" fmla="*/ 1551963 w 4966348"/>
              <a:gd name="connsiteY46" fmla="*/ 2650921 h 4186107"/>
              <a:gd name="connsiteX47" fmla="*/ 2063691 w 4966348"/>
              <a:gd name="connsiteY47" fmla="*/ 2642532 h 4186107"/>
              <a:gd name="connsiteX48" fmla="*/ 2374084 w 4966348"/>
              <a:gd name="connsiteY48" fmla="*/ 2634143 h 4186107"/>
              <a:gd name="connsiteX49" fmla="*/ 2457974 w 4966348"/>
              <a:gd name="connsiteY49" fmla="*/ 2625754 h 4186107"/>
              <a:gd name="connsiteX50" fmla="*/ 2533475 w 4966348"/>
              <a:gd name="connsiteY50" fmla="*/ 2617365 h 4186107"/>
              <a:gd name="connsiteX51" fmla="*/ 2692866 w 4966348"/>
              <a:gd name="connsiteY51" fmla="*/ 2608976 h 4186107"/>
              <a:gd name="connsiteX52" fmla="*/ 2818701 w 4966348"/>
              <a:gd name="connsiteY52" fmla="*/ 2592198 h 4186107"/>
              <a:gd name="connsiteX53" fmla="*/ 3070370 w 4966348"/>
              <a:gd name="connsiteY53" fmla="*/ 2583809 h 4186107"/>
              <a:gd name="connsiteX54" fmla="*/ 3129093 w 4966348"/>
              <a:gd name="connsiteY54" fmla="*/ 2575421 h 4186107"/>
              <a:gd name="connsiteX55" fmla="*/ 3271706 w 4966348"/>
              <a:gd name="connsiteY55" fmla="*/ 2567032 h 4186107"/>
              <a:gd name="connsiteX56" fmla="*/ 3372374 w 4966348"/>
              <a:gd name="connsiteY56" fmla="*/ 2516698 h 4186107"/>
              <a:gd name="connsiteX57" fmla="*/ 3397541 w 4966348"/>
              <a:gd name="connsiteY57" fmla="*/ 2499920 h 4186107"/>
              <a:gd name="connsiteX58" fmla="*/ 3422708 w 4966348"/>
              <a:gd name="connsiteY58" fmla="*/ 2449586 h 4186107"/>
              <a:gd name="connsiteX59" fmla="*/ 3431097 w 4966348"/>
              <a:gd name="connsiteY59" fmla="*/ 2424419 h 4186107"/>
              <a:gd name="connsiteX60" fmla="*/ 3447875 w 4966348"/>
              <a:gd name="connsiteY60" fmla="*/ 2399252 h 4186107"/>
              <a:gd name="connsiteX61" fmla="*/ 3456264 w 4966348"/>
              <a:gd name="connsiteY61" fmla="*/ 2374085 h 4186107"/>
              <a:gd name="connsiteX62" fmla="*/ 3489820 w 4966348"/>
              <a:gd name="connsiteY62" fmla="*/ 2323751 h 4186107"/>
              <a:gd name="connsiteX63" fmla="*/ 3506598 w 4966348"/>
              <a:gd name="connsiteY63" fmla="*/ 2298584 h 4186107"/>
              <a:gd name="connsiteX64" fmla="*/ 3531765 w 4966348"/>
              <a:gd name="connsiteY64" fmla="*/ 2248250 h 4186107"/>
              <a:gd name="connsiteX65" fmla="*/ 3548543 w 4966348"/>
              <a:gd name="connsiteY65" fmla="*/ 2189527 h 4186107"/>
              <a:gd name="connsiteX66" fmla="*/ 3556932 w 4966348"/>
              <a:gd name="connsiteY66" fmla="*/ 2155971 h 4186107"/>
              <a:gd name="connsiteX67" fmla="*/ 3573710 w 4966348"/>
              <a:gd name="connsiteY67" fmla="*/ 2105637 h 4186107"/>
              <a:gd name="connsiteX68" fmla="*/ 3582099 w 4966348"/>
              <a:gd name="connsiteY68" fmla="*/ 2080470 h 4186107"/>
              <a:gd name="connsiteX69" fmla="*/ 3598877 w 4966348"/>
              <a:gd name="connsiteY69" fmla="*/ 1526797 h 4186107"/>
              <a:gd name="connsiteX70" fmla="*/ 3624044 w 4966348"/>
              <a:gd name="connsiteY70" fmla="*/ 1442907 h 4186107"/>
              <a:gd name="connsiteX71" fmla="*/ 3632433 w 4966348"/>
              <a:gd name="connsiteY71" fmla="*/ 1417740 h 4186107"/>
              <a:gd name="connsiteX72" fmla="*/ 3640822 w 4966348"/>
              <a:gd name="connsiteY72" fmla="*/ 1392573 h 4186107"/>
              <a:gd name="connsiteX73" fmla="*/ 3649211 w 4966348"/>
              <a:gd name="connsiteY73" fmla="*/ 1359017 h 4186107"/>
              <a:gd name="connsiteX74" fmla="*/ 3665989 w 4966348"/>
              <a:gd name="connsiteY74" fmla="*/ 1308683 h 4186107"/>
              <a:gd name="connsiteX75" fmla="*/ 3674378 w 4966348"/>
              <a:gd name="connsiteY75" fmla="*/ 1283516 h 4186107"/>
              <a:gd name="connsiteX76" fmla="*/ 3682767 w 4966348"/>
              <a:gd name="connsiteY76" fmla="*/ 1249960 h 4186107"/>
              <a:gd name="connsiteX77" fmla="*/ 3699545 w 4966348"/>
              <a:gd name="connsiteY77" fmla="*/ 1199626 h 4186107"/>
              <a:gd name="connsiteX78" fmla="*/ 3707934 w 4966348"/>
              <a:gd name="connsiteY78" fmla="*/ 1174459 h 4186107"/>
              <a:gd name="connsiteX79" fmla="*/ 3724712 w 4966348"/>
              <a:gd name="connsiteY79" fmla="*/ 1107347 h 4186107"/>
              <a:gd name="connsiteX80" fmla="*/ 3733101 w 4966348"/>
              <a:gd name="connsiteY80" fmla="*/ 1082180 h 4186107"/>
              <a:gd name="connsiteX81" fmla="*/ 3749879 w 4966348"/>
              <a:gd name="connsiteY81" fmla="*/ 1040235 h 4186107"/>
              <a:gd name="connsiteX82" fmla="*/ 3766657 w 4966348"/>
              <a:gd name="connsiteY82" fmla="*/ 922789 h 4186107"/>
              <a:gd name="connsiteX83" fmla="*/ 3775046 w 4966348"/>
              <a:gd name="connsiteY83" fmla="*/ 855677 h 4186107"/>
              <a:gd name="connsiteX84" fmla="*/ 3741490 w 4966348"/>
              <a:gd name="connsiteY84" fmla="*/ 746621 h 4186107"/>
              <a:gd name="connsiteX85" fmla="*/ 3724712 w 4966348"/>
              <a:gd name="connsiteY85" fmla="*/ 721454 h 4186107"/>
              <a:gd name="connsiteX86" fmla="*/ 3649211 w 4966348"/>
              <a:gd name="connsiteY86" fmla="*/ 704676 h 4186107"/>
              <a:gd name="connsiteX87" fmla="*/ 3280095 w 4966348"/>
              <a:gd name="connsiteY87" fmla="*/ 738232 h 4186107"/>
              <a:gd name="connsiteX88" fmla="*/ 3196205 w 4966348"/>
              <a:gd name="connsiteY88" fmla="*/ 755009 h 4186107"/>
              <a:gd name="connsiteX89" fmla="*/ 3145871 w 4966348"/>
              <a:gd name="connsiteY89" fmla="*/ 780176 h 4186107"/>
              <a:gd name="connsiteX90" fmla="*/ 3087148 w 4966348"/>
              <a:gd name="connsiteY90" fmla="*/ 805343 h 4186107"/>
              <a:gd name="connsiteX91" fmla="*/ 3036814 w 4966348"/>
              <a:gd name="connsiteY91" fmla="*/ 838899 h 4186107"/>
              <a:gd name="connsiteX92" fmla="*/ 3011647 w 4966348"/>
              <a:gd name="connsiteY92" fmla="*/ 855677 h 4186107"/>
              <a:gd name="connsiteX93" fmla="*/ 2919368 w 4966348"/>
              <a:gd name="connsiteY93" fmla="*/ 939567 h 4186107"/>
              <a:gd name="connsiteX94" fmla="*/ 2894202 w 4966348"/>
              <a:gd name="connsiteY94" fmla="*/ 973123 h 4186107"/>
              <a:gd name="connsiteX95" fmla="*/ 2877424 w 4966348"/>
              <a:gd name="connsiteY95" fmla="*/ 998290 h 4186107"/>
              <a:gd name="connsiteX96" fmla="*/ 2827090 w 4966348"/>
              <a:gd name="connsiteY96" fmla="*/ 1048624 h 4186107"/>
              <a:gd name="connsiteX97" fmla="*/ 2810312 w 4966348"/>
              <a:gd name="connsiteY97" fmla="*/ 1073791 h 4186107"/>
              <a:gd name="connsiteX98" fmla="*/ 2776756 w 4966348"/>
              <a:gd name="connsiteY98" fmla="*/ 1090569 h 4186107"/>
              <a:gd name="connsiteX99" fmla="*/ 2726422 w 4966348"/>
              <a:gd name="connsiteY99" fmla="*/ 1149292 h 4186107"/>
              <a:gd name="connsiteX100" fmla="*/ 2667699 w 4966348"/>
              <a:gd name="connsiteY100" fmla="*/ 1208015 h 4186107"/>
              <a:gd name="connsiteX101" fmla="*/ 2642532 w 4966348"/>
              <a:gd name="connsiteY101" fmla="*/ 1233182 h 4186107"/>
              <a:gd name="connsiteX102" fmla="*/ 2592198 w 4966348"/>
              <a:gd name="connsiteY102" fmla="*/ 1308683 h 4186107"/>
              <a:gd name="connsiteX103" fmla="*/ 2575420 w 4966348"/>
              <a:gd name="connsiteY103" fmla="*/ 1333850 h 4186107"/>
              <a:gd name="connsiteX104" fmla="*/ 2558642 w 4966348"/>
              <a:gd name="connsiteY104" fmla="*/ 1367406 h 4186107"/>
              <a:gd name="connsiteX105" fmla="*/ 2525086 w 4966348"/>
              <a:gd name="connsiteY105" fmla="*/ 1417740 h 4186107"/>
              <a:gd name="connsiteX106" fmla="*/ 2508308 w 4966348"/>
              <a:gd name="connsiteY106" fmla="*/ 1451296 h 4186107"/>
              <a:gd name="connsiteX107" fmla="*/ 2449585 w 4966348"/>
              <a:gd name="connsiteY107" fmla="*/ 1518408 h 4186107"/>
              <a:gd name="connsiteX108" fmla="*/ 2441196 w 4966348"/>
              <a:gd name="connsiteY108" fmla="*/ 1543575 h 4186107"/>
              <a:gd name="connsiteX109" fmla="*/ 2382473 w 4966348"/>
              <a:gd name="connsiteY109" fmla="*/ 1627465 h 4186107"/>
              <a:gd name="connsiteX110" fmla="*/ 2365695 w 4966348"/>
              <a:gd name="connsiteY110" fmla="*/ 1652632 h 4186107"/>
              <a:gd name="connsiteX111" fmla="*/ 2357306 w 4966348"/>
              <a:gd name="connsiteY111" fmla="*/ 1677798 h 4186107"/>
              <a:gd name="connsiteX112" fmla="*/ 2306972 w 4966348"/>
              <a:gd name="connsiteY112" fmla="*/ 1728132 h 4186107"/>
              <a:gd name="connsiteX113" fmla="*/ 2281805 w 4966348"/>
              <a:gd name="connsiteY113" fmla="*/ 1761688 h 4186107"/>
              <a:gd name="connsiteX114" fmla="*/ 2248249 w 4966348"/>
              <a:gd name="connsiteY114" fmla="*/ 1812022 h 4186107"/>
              <a:gd name="connsiteX115" fmla="*/ 2223082 w 4966348"/>
              <a:gd name="connsiteY115" fmla="*/ 1820411 h 4186107"/>
              <a:gd name="connsiteX116" fmla="*/ 2189526 w 4966348"/>
              <a:gd name="connsiteY116" fmla="*/ 1845578 h 4186107"/>
              <a:gd name="connsiteX117" fmla="*/ 2139192 w 4966348"/>
              <a:gd name="connsiteY117" fmla="*/ 1862356 h 4186107"/>
              <a:gd name="connsiteX118" fmla="*/ 1912690 w 4966348"/>
              <a:gd name="connsiteY118" fmla="*/ 1845578 h 4186107"/>
              <a:gd name="connsiteX119" fmla="*/ 1812022 w 4966348"/>
              <a:gd name="connsiteY119" fmla="*/ 1837189 h 4186107"/>
              <a:gd name="connsiteX120" fmla="*/ 1694576 w 4966348"/>
              <a:gd name="connsiteY120" fmla="*/ 1812022 h 4186107"/>
              <a:gd name="connsiteX121" fmla="*/ 1610686 w 4966348"/>
              <a:gd name="connsiteY121" fmla="*/ 1795244 h 4186107"/>
              <a:gd name="connsiteX122" fmla="*/ 1585519 w 4966348"/>
              <a:gd name="connsiteY122" fmla="*/ 1786855 h 4186107"/>
              <a:gd name="connsiteX123" fmla="*/ 1535185 w 4966348"/>
              <a:gd name="connsiteY123" fmla="*/ 1778466 h 4186107"/>
              <a:gd name="connsiteX124" fmla="*/ 1468073 w 4966348"/>
              <a:gd name="connsiteY124" fmla="*/ 1761688 h 4186107"/>
              <a:gd name="connsiteX125" fmla="*/ 1434517 w 4966348"/>
              <a:gd name="connsiteY125" fmla="*/ 1753299 h 4186107"/>
              <a:gd name="connsiteX126" fmla="*/ 1384183 w 4966348"/>
              <a:gd name="connsiteY126" fmla="*/ 1744910 h 4186107"/>
              <a:gd name="connsiteX127" fmla="*/ 1359016 w 4966348"/>
              <a:gd name="connsiteY127" fmla="*/ 1736521 h 4186107"/>
              <a:gd name="connsiteX128" fmla="*/ 1291904 w 4966348"/>
              <a:gd name="connsiteY128" fmla="*/ 1719743 h 4186107"/>
              <a:gd name="connsiteX129" fmla="*/ 1266737 w 4966348"/>
              <a:gd name="connsiteY129" fmla="*/ 1711354 h 4186107"/>
              <a:gd name="connsiteX130" fmla="*/ 1233181 w 4966348"/>
              <a:gd name="connsiteY130" fmla="*/ 1702965 h 4186107"/>
              <a:gd name="connsiteX131" fmla="*/ 1191236 w 4966348"/>
              <a:gd name="connsiteY131" fmla="*/ 1686187 h 4186107"/>
              <a:gd name="connsiteX132" fmla="*/ 1166069 w 4966348"/>
              <a:gd name="connsiteY132" fmla="*/ 1669409 h 4186107"/>
              <a:gd name="connsiteX133" fmla="*/ 1115735 w 4966348"/>
              <a:gd name="connsiteY133" fmla="*/ 1661021 h 4186107"/>
              <a:gd name="connsiteX134" fmla="*/ 1082179 w 4966348"/>
              <a:gd name="connsiteY134" fmla="*/ 1652632 h 4186107"/>
              <a:gd name="connsiteX135" fmla="*/ 1057013 w 4966348"/>
              <a:gd name="connsiteY135" fmla="*/ 1644243 h 4186107"/>
              <a:gd name="connsiteX136" fmla="*/ 1023457 w 4966348"/>
              <a:gd name="connsiteY136" fmla="*/ 1635854 h 4186107"/>
              <a:gd name="connsiteX137" fmla="*/ 964734 w 4966348"/>
              <a:gd name="connsiteY137" fmla="*/ 1619076 h 4186107"/>
              <a:gd name="connsiteX138" fmla="*/ 671119 w 4966348"/>
              <a:gd name="connsiteY138" fmla="*/ 1602298 h 4186107"/>
              <a:gd name="connsiteX139" fmla="*/ 394282 w 4966348"/>
              <a:gd name="connsiteY139" fmla="*/ 1593909 h 4186107"/>
              <a:gd name="connsiteX140" fmla="*/ 134224 w 4966348"/>
              <a:gd name="connsiteY140" fmla="*/ 1568742 h 4186107"/>
              <a:gd name="connsiteX141" fmla="*/ 83890 w 4966348"/>
              <a:gd name="connsiteY141" fmla="*/ 1551964 h 4186107"/>
              <a:gd name="connsiteX142" fmla="*/ 33556 w 4966348"/>
              <a:gd name="connsiteY142" fmla="*/ 1518408 h 4186107"/>
              <a:gd name="connsiteX143" fmla="*/ 8389 w 4966348"/>
              <a:gd name="connsiteY143" fmla="*/ 1442907 h 4186107"/>
              <a:gd name="connsiteX144" fmla="*/ 0 w 4966348"/>
              <a:gd name="connsiteY144" fmla="*/ 1417740 h 4186107"/>
              <a:gd name="connsiteX145" fmla="*/ 16778 w 4966348"/>
              <a:gd name="connsiteY145" fmla="*/ 906011 h 4186107"/>
              <a:gd name="connsiteX146" fmla="*/ 33556 w 4966348"/>
              <a:gd name="connsiteY146" fmla="*/ 872455 h 4186107"/>
              <a:gd name="connsiteX147" fmla="*/ 67112 w 4966348"/>
              <a:gd name="connsiteY147" fmla="*/ 822121 h 4186107"/>
              <a:gd name="connsiteX148" fmla="*/ 83890 w 4966348"/>
              <a:gd name="connsiteY148" fmla="*/ 796954 h 4186107"/>
              <a:gd name="connsiteX149" fmla="*/ 109057 w 4966348"/>
              <a:gd name="connsiteY149" fmla="*/ 788565 h 4186107"/>
              <a:gd name="connsiteX150" fmla="*/ 167779 w 4966348"/>
              <a:gd name="connsiteY150" fmla="*/ 746621 h 4186107"/>
              <a:gd name="connsiteX151" fmla="*/ 251669 w 4966348"/>
              <a:gd name="connsiteY151" fmla="*/ 721454 h 4186107"/>
              <a:gd name="connsiteX152" fmla="*/ 343948 w 4966348"/>
              <a:gd name="connsiteY152" fmla="*/ 696287 h 4186107"/>
              <a:gd name="connsiteX153" fmla="*/ 436227 w 4966348"/>
              <a:gd name="connsiteY153" fmla="*/ 687898 h 4186107"/>
              <a:gd name="connsiteX154" fmla="*/ 511728 w 4966348"/>
              <a:gd name="connsiteY154" fmla="*/ 679509 h 4186107"/>
              <a:gd name="connsiteX155" fmla="*/ 721453 w 4966348"/>
              <a:gd name="connsiteY155" fmla="*/ 696287 h 4186107"/>
              <a:gd name="connsiteX156" fmla="*/ 755009 w 4966348"/>
              <a:gd name="connsiteY156" fmla="*/ 704676 h 4186107"/>
              <a:gd name="connsiteX157" fmla="*/ 796954 w 4966348"/>
              <a:gd name="connsiteY157" fmla="*/ 713065 h 4186107"/>
              <a:gd name="connsiteX158" fmla="*/ 906011 w 4966348"/>
              <a:gd name="connsiteY158" fmla="*/ 738232 h 4186107"/>
              <a:gd name="connsiteX159" fmla="*/ 964734 w 4966348"/>
              <a:gd name="connsiteY159" fmla="*/ 763398 h 4186107"/>
              <a:gd name="connsiteX160" fmla="*/ 1015068 w 4966348"/>
              <a:gd name="connsiteY160" fmla="*/ 771787 h 4186107"/>
              <a:gd name="connsiteX161" fmla="*/ 1057013 w 4966348"/>
              <a:gd name="connsiteY161" fmla="*/ 788565 h 4186107"/>
              <a:gd name="connsiteX162" fmla="*/ 1132513 w 4966348"/>
              <a:gd name="connsiteY162" fmla="*/ 805343 h 4186107"/>
              <a:gd name="connsiteX163" fmla="*/ 1174458 w 4966348"/>
              <a:gd name="connsiteY163" fmla="*/ 822121 h 4186107"/>
              <a:gd name="connsiteX164" fmla="*/ 1216403 w 4966348"/>
              <a:gd name="connsiteY164" fmla="*/ 830510 h 4186107"/>
              <a:gd name="connsiteX165" fmla="*/ 1266737 w 4966348"/>
              <a:gd name="connsiteY165" fmla="*/ 847288 h 4186107"/>
              <a:gd name="connsiteX166" fmla="*/ 1291904 w 4966348"/>
              <a:gd name="connsiteY166" fmla="*/ 855677 h 4186107"/>
              <a:gd name="connsiteX167" fmla="*/ 1342238 w 4966348"/>
              <a:gd name="connsiteY167" fmla="*/ 864066 h 4186107"/>
              <a:gd name="connsiteX168" fmla="*/ 1400961 w 4966348"/>
              <a:gd name="connsiteY168" fmla="*/ 847288 h 4186107"/>
              <a:gd name="connsiteX169" fmla="*/ 1459684 w 4966348"/>
              <a:gd name="connsiteY169" fmla="*/ 830510 h 4186107"/>
              <a:gd name="connsiteX170" fmla="*/ 1518407 w 4966348"/>
              <a:gd name="connsiteY170" fmla="*/ 796954 h 4186107"/>
              <a:gd name="connsiteX171" fmla="*/ 1551963 w 4966348"/>
              <a:gd name="connsiteY171" fmla="*/ 788565 h 4186107"/>
              <a:gd name="connsiteX172" fmla="*/ 1627464 w 4966348"/>
              <a:gd name="connsiteY172" fmla="*/ 738232 h 4186107"/>
              <a:gd name="connsiteX173" fmla="*/ 1652631 w 4966348"/>
              <a:gd name="connsiteY173" fmla="*/ 721454 h 4186107"/>
              <a:gd name="connsiteX174" fmla="*/ 1711354 w 4966348"/>
              <a:gd name="connsiteY174" fmla="*/ 696287 h 4186107"/>
              <a:gd name="connsiteX175" fmla="*/ 1736521 w 4966348"/>
              <a:gd name="connsiteY175" fmla="*/ 687898 h 4186107"/>
              <a:gd name="connsiteX176" fmla="*/ 1761688 w 4966348"/>
              <a:gd name="connsiteY176" fmla="*/ 662731 h 4186107"/>
              <a:gd name="connsiteX177" fmla="*/ 1795244 w 4966348"/>
              <a:gd name="connsiteY177" fmla="*/ 612397 h 4186107"/>
              <a:gd name="connsiteX178" fmla="*/ 1828800 w 4966348"/>
              <a:gd name="connsiteY178" fmla="*/ 562063 h 4186107"/>
              <a:gd name="connsiteX179" fmla="*/ 1870745 w 4966348"/>
              <a:gd name="connsiteY179" fmla="*/ 503340 h 4186107"/>
              <a:gd name="connsiteX180" fmla="*/ 1929468 w 4966348"/>
              <a:gd name="connsiteY180" fmla="*/ 444617 h 4186107"/>
              <a:gd name="connsiteX181" fmla="*/ 1988190 w 4966348"/>
              <a:gd name="connsiteY181" fmla="*/ 377505 h 4186107"/>
              <a:gd name="connsiteX182" fmla="*/ 2021746 w 4966348"/>
              <a:gd name="connsiteY182" fmla="*/ 352338 h 4186107"/>
              <a:gd name="connsiteX183" fmla="*/ 2046913 w 4966348"/>
              <a:gd name="connsiteY183" fmla="*/ 327171 h 4186107"/>
              <a:gd name="connsiteX184" fmla="*/ 2080469 w 4966348"/>
              <a:gd name="connsiteY184" fmla="*/ 302004 h 4186107"/>
              <a:gd name="connsiteX185" fmla="*/ 2105636 w 4966348"/>
              <a:gd name="connsiteY185" fmla="*/ 268448 h 4186107"/>
              <a:gd name="connsiteX186" fmla="*/ 2130803 w 4966348"/>
              <a:gd name="connsiteY186" fmla="*/ 251670 h 4186107"/>
              <a:gd name="connsiteX187" fmla="*/ 2181137 w 4966348"/>
              <a:gd name="connsiteY187" fmla="*/ 201336 h 4186107"/>
              <a:gd name="connsiteX188" fmla="*/ 2256638 w 4966348"/>
              <a:gd name="connsiteY188" fmla="*/ 151002 h 4186107"/>
              <a:gd name="connsiteX189" fmla="*/ 2281805 w 4966348"/>
              <a:gd name="connsiteY189" fmla="*/ 134224 h 4186107"/>
              <a:gd name="connsiteX190" fmla="*/ 2306972 w 4966348"/>
              <a:gd name="connsiteY190" fmla="*/ 117446 h 4186107"/>
              <a:gd name="connsiteX191" fmla="*/ 2332139 w 4966348"/>
              <a:gd name="connsiteY191" fmla="*/ 109057 h 4186107"/>
              <a:gd name="connsiteX192" fmla="*/ 2357306 w 4966348"/>
              <a:gd name="connsiteY192" fmla="*/ 83890 h 4186107"/>
              <a:gd name="connsiteX193" fmla="*/ 2416029 w 4966348"/>
              <a:gd name="connsiteY193" fmla="*/ 67112 h 4186107"/>
              <a:gd name="connsiteX194" fmla="*/ 2466363 w 4966348"/>
              <a:gd name="connsiteY194" fmla="*/ 50334 h 4186107"/>
              <a:gd name="connsiteX195" fmla="*/ 2491530 w 4966348"/>
              <a:gd name="connsiteY195" fmla="*/ 41945 h 4186107"/>
              <a:gd name="connsiteX196" fmla="*/ 2541864 w 4966348"/>
              <a:gd name="connsiteY196" fmla="*/ 33556 h 4186107"/>
              <a:gd name="connsiteX197" fmla="*/ 2718033 w 4966348"/>
              <a:gd name="connsiteY197" fmla="*/ 25167 h 4186107"/>
              <a:gd name="connsiteX198" fmla="*/ 2810312 w 4966348"/>
              <a:gd name="connsiteY198" fmla="*/ 16778 h 4186107"/>
              <a:gd name="connsiteX199" fmla="*/ 2860646 w 4966348"/>
              <a:gd name="connsiteY199" fmla="*/ 8389 h 4186107"/>
              <a:gd name="connsiteX200" fmla="*/ 3045203 w 4966348"/>
              <a:gd name="connsiteY200" fmla="*/ 0 h 4186107"/>
              <a:gd name="connsiteX201" fmla="*/ 4303552 w 4966348"/>
              <a:gd name="connsiteY201" fmla="*/ 25167 h 4186107"/>
              <a:gd name="connsiteX202" fmla="*/ 4353886 w 4966348"/>
              <a:gd name="connsiteY202" fmla="*/ 33556 h 4186107"/>
              <a:gd name="connsiteX203" fmla="*/ 4412609 w 4966348"/>
              <a:gd name="connsiteY203" fmla="*/ 50334 h 4186107"/>
              <a:gd name="connsiteX204" fmla="*/ 4446165 w 4966348"/>
              <a:gd name="connsiteY204" fmla="*/ 67112 h 4186107"/>
              <a:gd name="connsiteX205" fmla="*/ 4488110 w 4966348"/>
              <a:gd name="connsiteY205" fmla="*/ 75501 h 4186107"/>
              <a:gd name="connsiteX206" fmla="*/ 4513277 w 4966348"/>
              <a:gd name="connsiteY206" fmla="*/ 83890 h 4186107"/>
              <a:gd name="connsiteX207" fmla="*/ 4546833 w 4966348"/>
              <a:gd name="connsiteY207" fmla="*/ 92279 h 4186107"/>
              <a:gd name="connsiteX208" fmla="*/ 4597167 w 4966348"/>
              <a:gd name="connsiteY208" fmla="*/ 117446 h 4186107"/>
              <a:gd name="connsiteX209" fmla="*/ 4630723 w 4966348"/>
              <a:gd name="connsiteY209" fmla="*/ 125835 h 4186107"/>
              <a:gd name="connsiteX210" fmla="*/ 4681057 w 4966348"/>
              <a:gd name="connsiteY210" fmla="*/ 167780 h 4186107"/>
              <a:gd name="connsiteX211" fmla="*/ 4714613 w 4966348"/>
              <a:gd name="connsiteY211" fmla="*/ 218114 h 4186107"/>
              <a:gd name="connsiteX212" fmla="*/ 4731390 w 4966348"/>
              <a:gd name="connsiteY212" fmla="*/ 285226 h 4186107"/>
              <a:gd name="connsiteX213" fmla="*/ 4756557 w 4966348"/>
              <a:gd name="connsiteY213" fmla="*/ 352338 h 4186107"/>
              <a:gd name="connsiteX214" fmla="*/ 4773335 w 4966348"/>
              <a:gd name="connsiteY214" fmla="*/ 528507 h 4186107"/>
              <a:gd name="connsiteX215" fmla="*/ 4756557 w 4966348"/>
              <a:gd name="connsiteY215" fmla="*/ 763398 h 4186107"/>
              <a:gd name="connsiteX216" fmla="*/ 4723002 w 4966348"/>
              <a:gd name="connsiteY216" fmla="*/ 880844 h 4186107"/>
              <a:gd name="connsiteX217" fmla="*/ 4706224 w 4966348"/>
              <a:gd name="connsiteY217" fmla="*/ 931178 h 4186107"/>
              <a:gd name="connsiteX218" fmla="*/ 4697835 w 4966348"/>
              <a:gd name="connsiteY218" fmla="*/ 956345 h 4186107"/>
              <a:gd name="connsiteX219" fmla="*/ 4681057 w 4966348"/>
              <a:gd name="connsiteY219" fmla="*/ 998290 h 4186107"/>
              <a:gd name="connsiteX220" fmla="*/ 4672668 w 4966348"/>
              <a:gd name="connsiteY220" fmla="*/ 1023457 h 4186107"/>
              <a:gd name="connsiteX221" fmla="*/ 4639112 w 4966348"/>
              <a:gd name="connsiteY221" fmla="*/ 1082180 h 4186107"/>
              <a:gd name="connsiteX222" fmla="*/ 4630723 w 4966348"/>
              <a:gd name="connsiteY222" fmla="*/ 1107347 h 4186107"/>
              <a:gd name="connsiteX223" fmla="*/ 4555222 w 4966348"/>
              <a:gd name="connsiteY223" fmla="*/ 1233182 h 4186107"/>
              <a:gd name="connsiteX224" fmla="*/ 4530055 w 4966348"/>
              <a:gd name="connsiteY224" fmla="*/ 1275127 h 4186107"/>
              <a:gd name="connsiteX225" fmla="*/ 4513277 w 4966348"/>
              <a:gd name="connsiteY225" fmla="*/ 1308683 h 4186107"/>
              <a:gd name="connsiteX226" fmla="*/ 4504888 w 4966348"/>
              <a:gd name="connsiteY226" fmla="*/ 1333850 h 4186107"/>
              <a:gd name="connsiteX227" fmla="*/ 4488110 w 4966348"/>
              <a:gd name="connsiteY227" fmla="*/ 1359017 h 4186107"/>
              <a:gd name="connsiteX228" fmla="*/ 4471332 w 4966348"/>
              <a:gd name="connsiteY228" fmla="*/ 1392573 h 4186107"/>
              <a:gd name="connsiteX229" fmla="*/ 4420998 w 4966348"/>
              <a:gd name="connsiteY229" fmla="*/ 1476463 h 4186107"/>
              <a:gd name="connsiteX230" fmla="*/ 4395831 w 4966348"/>
              <a:gd name="connsiteY230" fmla="*/ 1518408 h 4186107"/>
              <a:gd name="connsiteX231" fmla="*/ 4370664 w 4966348"/>
              <a:gd name="connsiteY231" fmla="*/ 1568742 h 4186107"/>
              <a:gd name="connsiteX232" fmla="*/ 4353886 w 4966348"/>
              <a:gd name="connsiteY232" fmla="*/ 1610687 h 4186107"/>
              <a:gd name="connsiteX233" fmla="*/ 4337108 w 4966348"/>
              <a:gd name="connsiteY233" fmla="*/ 1661021 h 4186107"/>
              <a:gd name="connsiteX234" fmla="*/ 4320330 w 4966348"/>
              <a:gd name="connsiteY234" fmla="*/ 1686187 h 4186107"/>
              <a:gd name="connsiteX235" fmla="*/ 4311941 w 4966348"/>
              <a:gd name="connsiteY235" fmla="*/ 1711354 h 4186107"/>
              <a:gd name="connsiteX236" fmla="*/ 4295163 w 4966348"/>
              <a:gd name="connsiteY236" fmla="*/ 1753299 h 4186107"/>
              <a:gd name="connsiteX237" fmla="*/ 4286774 w 4966348"/>
              <a:gd name="connsiteY237" fmla="*/ 1795244 h 4186107"/>
              <a:gd name="connsiteX238" fmla="*/ 4269996 w 4966348"/>
              <a:gd name="connsiteY238" fmla="*/ 1845578 h 4186107"/>
              <a:gd name="connsiteX239" fmla="*/ 4261607 w 4966348"/>
              <a:gd name="connsiteY239" fmla="*/ 1887523 h 4186107"/>
              <a:gd name="connsiteX240" fmla="*/ 4253218 w 4966348"/>
              <a:gd name="connsiteY240" fmla="*/ 1912690 h 4186107"/>
              <a:gd name="connsiteX241" fmla="*/ 4244829 w 4966348"/>
              <a:gd name="connsiteY241" fmla="*/ 1963024 h 4186107"/>
              <a:gd name="connsiteX242" fmla="*/ 4236440 w 4966348"/>
              <a:gd name="connsiteY242" fmla="*/ 2080470 h 4186107"/>
              <a:gd name="connsiteX243" fmla="*/ 4228051 w 4966348"/>
              <a:gd name="connsiteY243" fmla="*/ 2122415 h 4186107"/>
              <a:gd name="connsiteX244" fmla="*/ 4244829 w 4966348"/>
              <a:gd name="connsiteY244" fmla="*/ 2558643 h 4186107"/>
              <a:gd name="connsiteX245" fmla="*/ 4253218 w 4966348"/>
              <a:gd name="connsiteY245" fmla="*/ 2583809 h 4186107"/>
              <a:gd name="connsiteX246" fmla="*/ 4269996 w 4966348"/>
              <a:gd name="connsiteY246" fmla="*/ 2642532 h 4186107"/>
              <a:gd name="connsiteX247" fmla="*/ 4295163 w 4966348"/>
              <a:gd name="connsiteY247" fmla="*/ 2684477 h 4186107"/>
              <a:gd name="connsiteX248" fmla="*/ 4345497 w 4966348"/>
              <a:gd name="connsiteY248" fmla="*/ 2768367 h 4186107"/>
              <a:gd name="connsiteX249" fmla="*/ 4370664 w 4966348"/>
              <a:gd name="connsiteY249" fmla="*/ 2793534 h 4186107"/>
              <a:gd name="connsiteX250" fmla="*/ 4437776 w 4966348"/>
              <a:gd name="connsiteY250" fmla="*/ 2885813 h 4186107"/>
              <a:gd name="connsiteX251" fmla="*/ 4530055 w 4966348"/>
              <a:gd name="connsiteY251" fmla="*/ 2969703 h 4186107"/>
              <a:gd name="connsiteX252" fmla="*/ 4597167 w 4966348"/>
              <a:gd name="connsiteY252" fmla="*/ 3061982 h 4186107"/>
              <a:gd name="connsiteX253" fmla="*/ 4630723 w 4966348"/>
              <a:gd name="connsiteY253" fmla="*/ 3095538 h 4186107"/>
              <a:gd name="connsiteX254" fmla="*/ 4672668 w 4966348"/>
              <a:gd name="connsiteY254" fmla="*/ 3154261 h 4186107"/>
              <a:gd name="connsiteX255" fmla="*/ 4697835 w 4966348"/>
              <a:gd name="connsiteY255" fmla="*/ 3179428 h 4186107"/>
              <a:gd name="connsiteX256" fmla="*/ 4723002 w 4966348"/>
              <a:gd name="connsiteY256" fmla="*/ 3221373 h 4186107"/>
              <a:gd name="connsiteX257" fmla="*/ 4773335 w 4966348"/>
              <a:gd name="connsiteY257" fmla="*/ 3288485 h 4186107"/>
              <a:gd name="connsiteX258" fmla="*/ 4790113 w 4966348"/>
              <a:gd name="connsiteY258" fmla="*/ 3322041 h 4186107"/>
              <a:gd name="connsiteX259" fmla="*/ 4823669 w 4966348"/>
              <a:gd name="connsiteY259" fmla="*/ 3372375 h 4186107"/>
              <a:gd name="connsiteX260" fmla="*/ 4857225 w 4966348"/>
              <a:gd name="connsiteY260" fmla="*/ 3414320 h 4186107"/>
              <a:gd name="connsiteX261" fmla="*/ 4899170 w 4966348"/>
              <a:gd name="connsiteY261" fmla="*/ 3523376 h 4186107"/>
              <a:gd name="connsiteX262" fmla="*/ 4932726 w 4966348"/>
              <a:gd name="connsiteY262" fmla="*/ 3607266 h 4186107"/>
              <a:gd name="connsiteX263" fmla="*/ 4949504 w 4966348"/>
              <a:gd name="connsiteY263" fmla="*/ 3691156 h 4186107"/>
              <a:gd name="connsiteX264" fmla="*/ 4957893 w 4966348"/>
              <a:gd name="connsiteY264" fmla="*/ 3716323 h 4186107"/>
              <a:gd name="connsiteX265" fmla="*/ 4949504 w 4966348"/>
              <a:gd name="connsiteY265" fmla="*/ 3942826 h 4186107"/>
              <a:gd name="connsiteX266" fmla="*/ 4915948 w 4966348"/>
              <a:gd name="connsiteY266" fmla="*/ 4009938 h 4186107"/>
              <a:gd name="connsiteX267" fmla="*/ 4899170 w 4966348"/>
              <a:gd name="connsiteY267" fmla="*/ 4043494 h 4186107"/>
              <a:gd name="connsiteX268" fmla="*/ 4865614 w 4966348"/>
              <a:gd name="connsiteY268" fmla="*/ 4068661 h 4186107"/>
              <a:gd name="connsiteX269" fmla="*/ 4840447 w 4966348"/>
              <a:gd name="connsiteY269" fmla="*/ 4085439 h 4186107"/>
              <a:gd name="connsiteX270" fmla="*/ 4815280 w 4966348"/>
              <a:gd name="connsiteY270" fmla="*/ 4110606 h 4186107"/>
              <a:gd name="connsiteX271" fmla="*/ 4790113 w 4966348"/>
              <a:gd name="connsiteY271" fmla="*/ 4118995 h 4186107"/>
              <a:gd name="connsiteX272" fmla="*/ 4723002 w 4966348"/>
              <a:gd name="connsiteY272" fmla="*/ 4144162 h 4186107"/>
              <a:gd name="connsiteX273" fmla="*/ 4639112 w 4966348"/>
              <a:gd name="connsiteY273" fmla="*/ 4160940 h 4186107"/>
              <a:gd name="connsiteX274" fmla="*/ 4513277 w 4966348"/>
              <a:gd name="connsiteY274" fmla="*/ 4186107 h 4186107"/>
              <a:gd name="connsiteX275" fmla="*/ 4303552 w 4966348"/>
              <a:gd name="connsiteY275" fmla="*/ 4169329 h 4186107"/>
              <a:gd name="connsiteX276" fmla="*/ 4253218 w 4966348"/>
              <a:gd name="connsiteY276" fmla="*/ 4144162 h 4186107"/>
              <a:gd name="connsiteX277" fmla="*/ 4228051 w 4966348"/>
              <a:gd name="connsiteY277" fmla="*/ 4135773 h 4186107"/>
              <a:gd name="connsiteX278" fmla="*/ 4202884 w 4966348"/>
              <a:gd name="connsiteY278" fmla="*/ 4118995 h 4186107"/>
              <a:gd name="connsiteX279" fmla="*/ 4177717 w 4966348"/>
              <a:gd name="connsiteY279" fmla="*/ 4118995 h 418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966348" h="4186107">
                <a:moveTo>
                  <a:pt x="4177717" y="4118995"/>
                </a:moveTo>
                <a:cubicBezTo>
                  <a:pt x="4163735" y="4103615"/>
                  <a:pt x="4161595" y="4090617"/>
                  <a:pt x="4118994" y="4026716"/>
                </a:cubicBezTo>
                <a:cubicBezTo>
                  <a:pt x="4113401" y="4018327"/>
                  <a:pt x="4109345" y="4008678"/>
                  <a:pt x="4102216" y="4001549"/>
                </a:cubicBezTo>
                <a:lnTo>
                  <a:pt x="4026715" y="3926048"/>
                </a:lnTo>
                <a:cubicBezTo>
                  <a:pt x="4018326" y="3917659"/>
                  <a:pt x="4008129" y="3910752"/>
                  <a:pt x="4001548" y="3900881"/>
                </a:cubicBezTo>
                <a:cubicBezTo>
                  <a:pt x="3962007" y="3841570"/>
                  <a:pt x="4011630" y="3914996"/>
                  <a:pt x="3959603" y="3842158"/>
                </a:cubicBezTo>
                <a:cubicBezTo>
                  <a:pt x="3953743" y="3833954"/>
                  <a:pt x="3949280" y="3824736"/>
                  <a:pt x="3942825" y="3816991"/>
                </a:cubicBezTo>
                <a:cubicBezTo>
                  <a:pt x="3935230" y="3807877"/>
                  <a:pt x="3925540" y="3800691"/>
                  <a:pt x="3917658" y="3791824"/>
                </a:cubicBezTo>
                <a:cubicBezTo>
                  <a:pt x="3903148" y="3775501"/>
                  <a:pt x="3890223" y="3757813"/>
                  <a:pt x="3875713" y="3741490"/>
                </a:cubicBezTo>
                <a:cubicBezTo>
                  <a:pt x="3867831" y="3732623"/>
                  <a:pt x="3858267" y="3725331"/>
                  <a:pt x="3850546" y="3716323"/>
                </a:cubicBezTo>
                <a:cubicBezTo>
                  <a:pt x="3841447" y="3705707"/>
                  <a:pt x="3834478" y="3693383"/>
                  <a:pt x="3825379" y="3682767"/>
                </a:cubicBezTo>
                <a:cubicBezTo>
                  <a:pt x="3817658" y="3673759"/>
                  <a:pt x="3807808" y="3666714"/>
                  <a:pt x="3800213" y="3657600"/>
                </a:cubicBezTo>
                <a:cubicBezTo>
                  <a:pt x="3793759" y="3649854"/>
                  <a:pt x="3790564" y="3639562"/>
                  <a:pt x="3783435" y="3632433"/>
                </a:cubicBezTo>
                <a:cubicBezTo>
                  <a:pt x="3776306" y="3625304"/>
                  <a:pt x="3766657" y="3621248"/>
                  <a:pt x="3758268" y="3615655"/>
                </a:cubicBezTo>
                <a:cubicBezTo>
                  <a:pt x="3752675" y="3607266"/>
                  <a:pt x="3748188" y="3598024"/>
                  <a:pt x="3741490" y="3590488"/>
                </a:cubicBezTo>
                <a:cubicBezTo>
                  <a:pt x="3699699" y="3543473"/>
                  <a:pt x="3704239" y="3548876"/>
                  <a:pt x="3665989" y="3523376"/>
                </a:cubicBezTo>
                <a:cubicBezTo>
                  <a:pt x="3660396" y="3514987"/>
                  <a:pt x="3656799" y="3504848"/>
                  <a:pt x="3649211" y="3498209"/>
                </a:cubicBezTo>
                <a:cubicBezTo>
                  <a:pt x="3578677" y="3436493"/>
                  <a:pt x="3623639" y="3481229"/>
                  <a:pt x="3573710" y="3456265"/>
                </a:cubicBezTo>
                <a:cubicBezTo>
                  <a:pt x="3564692" y="3451756"/>
                  <a:pt x="3557756" y="3443582"/>
                  <a:pt x="3548543" y="3439487"/>
                </a:cubicBezTo>
                <a:cubicBezTo>
                  <a:pt x="3532382" y="3432304"/>
                  <a:pt x="3514987" y="3428302"/>
                  <a:pt x="3498209" y="3422709"/>
                </a:cubicBezTo>
                <a:cubicBezTo>
                  <a:pt x="3489820" y="3419913"/>
                  <a:pt x="3481713" y="3416054"/>
                  <a:pt x="3473042" y="3414320"/>
                </a:cubicBezTo>
                <a:cubicBezTo>
                  <a:pt x="3459060" y="3411524"/>
                  <a:pt x="3444930" y="3409389"/>
                  <a:pt x="3431097" y="3405931"/>
                </a:cubicBezTo>
                <a:cubicBezTo>
                  <a:pt x="3422518" y="3403786"/>
                  <a:pt x="3414509" y="3399687"/>
                  <a:pt x="3405930" y="3397542"/>
                </a:cubicBezTo>
                <a:cubicBezTo>
                  <a:pt x="3367954" y="3388048"/>
                  <a:pt x="3316038" y="3381887"/>
                  <a:pt x="3280095" y="3380764"/>
                </a:cubicBezTo>
                <a:cubicBezTo>
                  <a:pt x="3129141" y="3376047"/>
                  <a:pt x="2978092" y="3375171"/>
                  <a:pt x="2827090" y="3372375"/>
                </a:cubicBezTo>
                <a:cubicBezTo>
                  <a:pt x="2427477" y="3346593"/>
                  <a:pt x="2653880" y="3357334"/>
                  <a:pt x="2147581" y="3347208"/>
                </a:cubicBezTo>
                <a:cubicBezTo>
                  <a:pt x="1789889" y="3322539"/>
                  <a:pt x="1985563" y="3332412"/>
                  <a:pt x="1560352" y="3322041"/>
                </a:cubicBezTo>
                <a:cubicBezTo>
                  <a:pt x="1510018" y="3319245"/>
                  <a:pt x="1459555" y="3318216"/>
                  <a:pt x="1409350" y="3313652"/>
                </a:cubicBezTo>
                <a:cubicBezTo>
                  <a:pt x="1397868" y="3312608"/>
                  <a:pt x="1387100" y="3307524"/>
                  <a:pt x="1375794" y="3305263"/>
                </a:cubicBezTo>
                <a:cubicBezTo>
                  <a:pt x="1348838" y="3299872"/>
                  <a:pt x="1299151" y="3296113"/>
                  <a:pt x="1275126" y="3280096"/>
                </a:cubicBezTo>
                <a:lnTo>
                  <a:pt x="1249959" y="3263318"/>
                </a:lnTo>
                <a:cubicBezTo>
                  <a:pt x="1244366" y="3254929"/>
                  <a:pt x="1241054" y="3244449"/>
                  <a:pt x="1233181" y="3238151"/>
                </a:cubicBezTo>
                <a:cubicBezTo>
                  <a:pt x="1226276" y="3232627"/>
                  <a:pt x="1213538" y="3236667"/>
                  <a:pt x="1208014" y="3229762"/>
                </a:cubicBezTo>
                <a:cubicBezTo>
                  <a:pt x="1200812" y="3220759"/>
                  <a:pt x="1202938" y="3207249"/>
                  <a:pt x="1199625" y="3196206"/>
                </a:cubicBezTo>
                <a:lnTo>
                  <a:pt x="1174458" y="3120705"/>
                </a:lnTo>
                <a:cubicBezTo>
                  <a:pt x="1171662" y="3112316"/>
                  <a:pt x="1170974" y="3102896"/>
                  <a:pt x="1166069" y="3095538"/>
                </a:cubicBezTo>
                <a:lnTo>
                  <a:pt x="1149291" y="3070371"/>
                </a:lnTo>
                <a:cubicBezTo>
                  <a:pt x="1154884" y="3020037"/>
                  <a:pt x="1158907" y="2969504"/>
                  <a:pt x="1166069" y="2919369"/>
                </a:cubicBezTo>
                <a:cubicBezTo>
                  <a:pt x="1167320" y="2910615"/>
                  <a:pt x="1170164" y="2901932"/>
                  <a:pt x="1174458" y="2894202"/>
                </a:cubicBezTo>
                <a:cubicBezTo>
                  <a:pt x="1184251" y="2876575"/>
                  <a:pt x="1196829" y="2860646"/>
                  <a:pt x="1208014" y="2843868"/>
                </a:cubicBezTo>
                <a:cubicBezTo>
                  <a:pt x="1224511" y="2819122"/>
                  <a:pt x="1225737" y="2813719"/>
                  <a:pt x="1249959" y="2793534"/>
                </a:cubicBezTo>
                <a:cubicBezTo>
                  <a:pt x="1257704" y="2787079"/>
                  <a:pt x="1267381" y="2783211"/>
                  <a:pt x="1275126" y="2776756"/>
                </a:cubicBezTo>
                <a:cubicBezTo>
                  <a:pt x="1353977" y="2711047"/>
                  <a:pt x="1223411" y="2802844"/>
                  <a:pt x="1350627" y="2718033"/>
                </a:cubicBezTo>
                <a:cubicBezTo>
                  <a:pt x="1359016" y="2712440"/>
                  <a:pt x="1366229" y="2704443"/>
                  <a:pt x="1375794" y="2701255"/>
                </a:cubicBezTo>
                <a:cubicBezTo>
                  <a:pt x="1392572" y="2695662"/>
                  <a:pt x="1411413" y="2694287"/>
                  <a:pt x="1426128" y="2684477"/>
                </a:cubicBezTo>
                <a:cubicBezTo>
                  <a:pt x="1445452" y="2671594"/>
                  <a:pt x="1453307" y="2663169"/>
                  <a:pt x="1476462" y="2659310"/>
                </a:cubicBezTo>
                <a:cubicBezTo>
                  <a:pt x="1501439" y="2655147"/>
                  <a:pt x="1526651" y="2651644"/>
                  <a:pt x="1551963" y="2650921"/>
                </a:cubicBezTo>
                <a:cubicBezTo>
                  <a:pt x="1722492" y="2646049"/>
                  <a:pt x="1893128" y="2646013"/>
                  <a:pt x="2063691" y="2642532"/>
                </a:cubicBezTo>
                <a:lnTo>
                  <a:pt x="2374084" y="2634143"/>
                </a:lnTo>
                <a:lnTo>
                  <a:pt x="2457974" y="2625754"/>
                </a:lnTo>
                <a:cubicBezTo>
                  <a:pt x="2483157" y="2623103"/>
                  <a:pt x="2508217" y="2619169"/>
                  <a:pt x="2533475" y="2617365"/>
                </a:cubicBezTo>
                <a:cubicBezTo>
                  <a:pt x="2586544" y="2613574"/>
                  <a:pt x="2639736" y="2611772"/>
                  <a:pt x="2692866" y="2608976"/>
                </a:cubicBezTo>
                <a:cubicBezTo>
                  <a:pt x="2746384" y="2591137"/>
                  <a:pt x="2722906" y="2596760"/>
                  <a:pt x="2818701" y="2592198"/>
                </a:cubicBezTo>
                <a:cubicBezTo>
                  <a:pt x="2902542" y="2588206"/>
                  <a:pt x="2986480" y="2586605"/>
                  <a:pt x="3070370" y="2583809"/>
                </a:cubicBezTo>
                <a:cubicBezTo>
                  <a:pt x="3089944" y="2581013"/>
                  <a:pt x="3109388" y="2577063"/>
                  <a:pt x="3129093" y="2575421"/>
                </a:cubicBezTo>
                <a:cubicBezTo>
                  <a:pt x="3176548" y="2571467"/>
                  <a:pt x="3224486" y="2573191"/>
                  <a:pt x="3271706" y="2567032"/>
                </a:cubicBezTo>
                <a:cubicBezTo>
                  <a:pt x="3314886" y="2561400"/>
                  <a:pt x="3337293" y="2540086"/>
                  <a:pt x="3372374" y="2516698"/>
                </a:cubicBezTo>
                <a:lnTo>
                  <a:pt x="3397541" y="2499920"/>
                </a:lnTo>
                <a:cubicBezTo>
                  <a:pt x="3418627" y="2436662"/>
                  <a:pt x="3390183" y="2514635"/>
                  <a:pt x="3422708" y="2449586"/>
                </a:cubicBezTo>
                <a:cubicBezTo>
                  <a:pt x="3426663" y="2441677"/>
                  <a:pt x="3427142" y="2432328"/>
                  <a:pt x="3431097" y="2424419"/>
                </a:cubicBezTo>
                <a:cubicBezTo>
                  <a:pt x="3435606" y="2415401"/>
                  <a:pt x="3443366" y="2408270"/>
                  <a:pt x="3447875" y="2399252"/>
                </a:cubicBezTo>
                <a:cubicBezTo>
                  <a:pt x="3451830" y="2391343"/>
                  <a:pt x="3451970" y="2381815"/>
                  <a:pt x="3456264" y="2374085"/>
                </a:cubicBezTo>
                <a:cubicBezTo>
                  <a:pt x="3466057" y="2356458"/>
                  <a:pt x="3478635" y="2340529"/>
                  <a:pt x="3489820" y="2323751"/>
                </a:cubicBezTo>
                <a:cubicBezTo>
                  <a:pt x="3495413" y="2315362"/>
                  <a:pt x="3503410" y="2308149"/>
                  <a:pt x="3506598" y="2298584"/>
                </a:cubicBezTo>
                <a:cubicBezTo>
                  <a:pt x="3518175" y="2263852"/>
                  <a:pt x="3510082" y="2280775"/>
                  <a:pt x="3531765" y="2248250"/>
                </a:cubicBezTo>
                <a:cubicBezTo>
                  <a:pt x="3557990" y="2143349"/>
                  <a:pt x="3524473" y="2273772"/>
                  <a:pt x="3548543" y="2189527"/>
                </a:cubicBezTo>
                <a:cubicBezTo>
                  <a:pt x="3551710" y="2178441"/>
                  <a:pt x="3553619" y="2167014"/>
                  <a:pt x="3556932" y="2155971"/>
                </a:cubicBezTo>
                <a:cubicBezTo>
                  <a:pt x="3562014" y="2139031"/>
                  <a:pt x="3568117" y="2122415"/>
                  <a:pt x="3573710" y="2105637"/>
                </a:cubicBezTo>
                <a:lnTo>
                  <a:pt x="3582099" y="2080470"/>
                </a:lnTo>
                <a:cubicBezTo>
                  <a:pt x="3583634" y="2008326"/>
                  <a:pt x="3586811" y="1665559"/>
                  <a:pt x="3598877" y="1526797"/>
                </a:cubicBezTo>
                <a:cubicBezTo>
                  <a:pt x="3600369" y="1509644"/>
                  <a:pt x="3620780" y="1452700"/>
                  <a:pt x="3624044" y="1442907"/>
                </a:cubicBezTo>
                <a:lnTo>
                  <a:pt x="3632433" y="1417740"/>
                </a:lnTo>
                <a:cubicBezTo>
                  <a:pt x="3635229" y="1409351"/>
                  <a:pt x="3638677" y="1401152"/>
                  <a:pt x="3640822" y="1392573"/>
                </a:cubicBezTo>
                <a:cubicBezTo>
                  <a:pt x="3643618" y="1381388"/>
                  <a:pt x="3645898" y="1370060"/>
                  <a:pt x="3649211" y="1359017"/>
                </a:cubicBezTo>
                <a:cubicBezTo>
                  <a:pt x="3654293" y="1342077"/>
                  <a:pt x="3660396" y="1325461"/>
                  <a:pt x="3665989" y="1308683"/>
                </a:cubicBezTo>
                <a:cubicBezTo>
                  <a:pt x="3668785" y="1300294"/>
                  <a:pt x="3672233" y="1292095"/>
                  <a:pt x="3674378" y="1283516"/>
                </a:cubicBezTo>
                <a:cubicBezTo>
                  <a:pt x="3677174" y="1272331"/>
                  <a:pt x="3679454" y="1261003"/>
                  <a:pt x="3682767" y="1249960"/>
                </a:cubicBezTo>
                <a:cubicBezTo>
                  <a:pt x="3687849" y="1233020"/>
                  <a:pt x="3693952" y="1216404"/>
                  <a:pt x="3699545" y="1199626"/>
                </a:cubicBezTo>
                <a:cubicBezTo>
                  <a:pt x="3702341" y="1191237"/>
                  <a:pt x="3705789" y="1183038"/>
                  <a:pt x="3707934" y="1174459"/>
                </a:cubicBezTo>
                <a:cubicBezTo>
                  <a:pt x="3713527" y="1152088"/>
                  <a:pt x="3717420" y="1129223"/>
                  <a:pt x="3724712" y="1107347"/>
                </a:cubicBezTo>
                <a:cubicBezTo>
                  <a:pt x="3727508" y="1098958"/>
                  <a:pt x="3729996" y="1090460"/>
                  <a:pt x="3733101" y="1082180"/>
                </a:cubicBezTo>
                <a:cubicBezTo>
                  <a:pt x="3738388" y="1068080"/>
                  <a:pt x="3745552" y="1054659"/>
                  <a:pt x="3749879" y="1040235"/>
                </a:cubicBezTo>
                <a:cubicBezTo>
                  <a:pt x="3759469" y="1008269"/>
                  <a:pt x="3763380" y="950644"/>
                  <a:pt x="3766657" y="922789"/>
                </a:cubicBezTo>
                <a:cubicBezTo>
                  <a:pt x="3769291" y="900399"/>
                  <a:pt x="3772250" y="878048"/>
                  <a:pt x="3775046" y="855677"/>
                </a:cubicBezTo>
                <a:cubicBezTo>
                  <a:pt x="3773452" y="850096"/>
                  <a:pt x="3747295" y="755328"/>
                  <a:pt x="3741490" y="746621"/>
                </a:cubicBezTo>
                <a:cubicBezTo>
                  <a:pt x="3735897" y="738232"/>
                  <a:pt x="3733101" y="727047"/>
                  <a:pt x="3724712" y="721454"/>
                </a:cubicBezTo>
                <a:cubicBezTo>
                  <a:pt x="3719635" y="718069"/>
                  <a:pt x="3650135" y="704861"/>
                  <a:pt x="3649211" y="704676"/>
                </a:cubicBezTo>
                <a:cubicBezTo>
                  <a:pt x="3459665" y="717312"/>
                  <a:pt x="3432992" y="712749"/>
                  <a:pt x="3280095" y="738232"/>
                </a:cubicBezTo>
                <a:cubicBezTo>
                  <a:pt x="3218388" y="748516"/>
                  <a:pt x="3246263" y="742496"/>
                  <a:pt x="3196205" y="755009"/>
                </a:cubicBezTo>
                <a:cubicBezTo>
                  <a:pt x="3124080" y="803092"/>
                  <a:pt x="3215335" y="745444"/>
                  <a:pt x="3145871" y="780176"/>
                </a:cubicBezTo>
                <a:cubicBezTo>
                  <a:pt x="3087937" y="809143"/>
                  <a:pt x="3156985" y="787884"/>
                  <a:pt x="3087148" y="805343"/>
                </a:cubicBezTo>
                <a:lnTo>
                  <a:pt x="3036814" y="838899"/>
                </a:lnTo>
                <a:cubicBezTo>
                  <a:pt x="3028425" y="844492"/>
                  <a:pt x="3018776" y="848548"/>
                  <a:pt x="3011647" y="855677"/>
                </a:cubicBezTo>
                <a:cubicBezTo>
                  <a:pt x="2937406" y="929918"/>
                  <a:pt x="2970858" y="905240"/>
                  <a:pt x="2919368" y="939567"/>
                </a:cubicBezTo>
                <a:cubicBezTo>
                  <a:pt x="2910979" y="950752"/>
                  <a:pt x="2902328" y="961746"/>
                  <a:pt x="2894202" y="973123"/>
                </a:cubicBezTo>
                <a:cubicBezTo>
                  <a:pt x="2888342" y="981327"/>
                  <a:pt x="2884122" y="990754"/>
                  <a:pt x="2877424" y="998290"/>
                </a:cubicBezTo>
                <a:cubicBezTo>
                  <a:pt x="2861660" y="1016024"/>
                  <a:pt x="2840252" y="1028881"/>
                  <a:pt x="2827090" y="1048624"/>
                </a:cubicBezTo>
                <a:cubicBezTo>
                  <a:pt x="2821497" y="1057013"/>
                  <a:pt x="2818057" y="1067336"/>
                  <a:pt x="2810312" y="1073791"/>
                </a:cubicBezTo>
                <a:cubicBezTo>
                  <a:pt x="2800705" y="1081797"/>
                  <a:pt x="2786932" y="1083300"/>
                  <a:pt x="2776756" y="1090569"/>
                </a:cubicBezTo>
                <a:cubicBezTo>
                  <a:pt x="2751096" y="1108898"/>
                  <a:pt x="2747637" y="1125955"/>
                  <a:pt x="2726422" y="1149292"/>
                </a:cubicBezTo>
                <a:cubicBezTo>
                  <a:pt x="2707801" y="1169775"/>
                  <a:pt x="2687273" y="1188441"/>
                  <a:pt x="2667699" y="1208015"/>
                </a:cubicBezTo>
                <a:cubicBezTo>
                  <a:pt x="2659310" y="1216404"/>
                  <a:pt x="2649113" y="1223311"/>
                  <a:pt x="2642532" y="1233182"/>
                </a:cubicBezTo>
                <a:lnTo>
                  <a:pt x="2592198" y="1308683"/>
                </a:lnTo>
                <a:cubicBezTo>
                  <a:pt x="2586605" y="1317072"/>
                  <a:pt x="2579929" y="1324832"/>
                  <a:pt x="2575420" y="1333850"/>
                </a:cubicBezTo>
                <a:cubicBezTo>
                  <a:pt x="2569827" y="1345035"/>
                  <a:pt x="2565076" y="1356683"/>
                  <a:pt x="2558642" y="1367406"/>
                </a:cubicBezTo>
                <a:cubicBezTo>
                  <a:pt x="2548267" y="1384697"/>
                  <a:pt x="2534104" y="1399704"/>
                  <a:pt x="2525086" y="1417740"/>
                </a:cubicBezTo>
                <a:cubicBezTo>
                  <a:pt x="2519493" y="1428925"/>
                  <a:pt x="2514936" y="1440691"/>
                  <a:pt x="2508308" y="1451296"/>
                </a:cubicBezTo>
                <a:cubicBezTo>
                  <a:pt x="2489054" y="1482103"/>
                  <a:pt x="2475600" y="1492393"/>
                  <a:pt x="2449585" y="1518408"/>
                </a:cubicBezTo>
                <a:cubicBezTo>
                  <a:pt x="2446789" y="1526797"/>
                  <a:pt x="2445490" y="1535845"/>
                  <a:pt x="2441196" y="1543575"/>
                </a:cubicBezTo>
                <a:cubicBezTo>
                  <a:pt x="2421911" y="1578289"/>
                  <a:pt x="2404466" y="1596674"/>
                  <a:pt x="2382473" y="1627465"/>
                </a:cubicBezTo>
                <a:cubicBezTo>
                  <a:pt x="2376613" y="1635669"/>
                  <a:pt x="2370204" y="1643614"/>
                  <a:pt x="2365695" y="1652632"/>
                </a:cubicBezTo>
                <a:cubicBezTo>
                  <a:pt x="2361740" y="1660541"/>
                  <a:pt x="2362735" y="1670818"/>
                  <a:pt x="2357306" y="1677798"/>
                </a:cubicBezTo>
                <a:cubicBezTo>
                  <a:pt x="2342738" y="1696527"/>
                  <a:pt x="2321209" y="1709150"/>
                  <a:pt x="2306972" y="1728132"/>
                </a:cubicBezTo>
                <a:cubicBezTo>
                  <a:pt x="2298583" y="1739317"/>
                  <a:pt x="2289823" y="1750234"/>
                  <a:pt x="2281805" y="1761688"/>
                </a:cubicBezTo>
                <a:cubicBezTo>
                  <a:pt x="2270241" y="1778208"/>
                  <a:pt x="2267379" y="1805645"/>
                  <a:pt x="2248249" y="1812022"/>
                </a:cubicBezTo>
                <a:lnTo>
                  <a:pt x="2223082" y="1820411"/>
                </a:lnTo>
                <a:cubicBezTo>
                  <a:pt x="2211897" y="1828800"/>
                  <a:pt x="2202032" y="1839325"/>
                  <a:pt x="2189526" y="1845578"/>
                </a:cubicBezTo>
                <a:cubicBezTo>
                  <a:pt x="2173708" y="1853487"/>
                  <a:pt x="2139192" y="1862356"/>
                  <a:pt x="2139192" y="1862356"/>
                </a:cubicBezTo>
                <a:lnTo>
                  <a:pt x="1912690" y="1845578"/>
                </a:lnTo>
                <a:cubicBezTo>
                  <a:pt x="1879117" y="1842995"/>
                  <a:pt x="1845488" y="1840907"/>
                  <a:pt x="1812022" y="1837189"/>
                </a:cubicBezTo>
                <a:cubicBezTo>
                  <a:pt x="1719507" y="1826910"/>
                  <a:pt x="1804538" y="1830349"/>
                  <a:pt x="1694576" y="1812022"/>
                </a:cubicBezTo>
                <a:cubicBezTo>
                  <a:pt x="1655024" y="1805430"/>
                  <a:pt x="1645726" y="1805256"/>
                  <a:pt x="1610686" y="1795244"/>
                </a:cubicBezTo>
                <a:cubicBezTo>
                  <a:pt x="1602183" y="1792815"/>
                  <a:pt x="1594151" y="1788773"/>
                  <a:pt x="1585519" y="1786855"/>
                </a:cubicBezTo>
                <a:cubicBezTo>
                  <a:pt x="1568915" y="1783165"/>
                  <a:pt x="1551817" y="1782030"/>
                  <a:pt x="1535185" y="1778466"/>
                </a:cubicBezTo>
                <a:cubicBezTo>
                  <a:pt x="1512638" y="1773634"/>
                  <a:pt x="1490444" y="1767281"/>
                  <a:pt x="1468073" y="1761688"/>
                </a:cubicBezTo>
                <a:cubicBezTo>
                  <a:pt x="1456888" y="1758892"/>
                  <a:pt x="1445890" y="1755194"/>
                  <a:pt x="1434517" y="1753299"/>
                </a:cubicBezTo>
                <a:cubicBezTo>
                  <a:pt x="1417739" y="1750503"/>
                  <a:pt x="1400787" y="1748600"/>
                  <a:pt x="1384183" y="1744910"/>
                </a:cubicBezTo>
                <a:cubicBezTo>
                  <a:pt x="1375551" y="1742992"/>
                  <a:pt x="1367547" y="1738848"/>
                  <a:pt x="1359016" y="1736521"/>
                </a:cubicBezTo>
                <a:cubicBezTo>
                  <a:pt x="1336769" y="1730454"/>
                  <a:pt x="1313780" y="1727035"/>
                  <a:pt x="1291904" y="1719743"/>
                </a:cubicBezTo>
                <a:cubicBezTo>
                  <a:pt x="1283515" y="1716947"/>
                  <a:pt x="1275240" y="1713783"/>
                  <a:pt x="1266737" y="1711354"/>
                </a:cubicBezTo>
                <a:cubicBezTo>
                  <a:pt x="1255651" y="1708187"/>
                  <a:pt x="1244119" y="1706611"/>
                  <a:pt x="1233181" y="1702965"/>
                </a:cubicBezTo>
                <a:cubicBezTo>
                  <a:pt x="1218895" y="1698203"/>
                  <a:pt x="1204705" y="1692921"/>
                  <a:pt x="1191236" y="1686187"/>
                </a:cubicBezTo>
                <a:cubicBezTo>
                  <a:pt x="1182218" y="1681678"/>
                  <a:pt x="1175634" y="1672597"/>
                  <a:pt x="1166069" y="1669409"/>
                </a:cubicBezTo>
                <a:cubicBezTo>
                  <a:pt x="1149932" y="1664030"/>
                  <a:pt x="1132414" y="1664357"/>
                  <a:pt x="1115735" y="1661021"/>
                </a:cubicBezTo>
                <a:cubicBezTo>
                  <a:pt x="1104429" y="1658760"/>
                  <a:pt x="1093265" y="1655799"/>
                  <a:pt x="1082179" y="1652632"/>
                </a:cubicBezTo>
                <a:cubicBezTo>
                  <a:pt x="1073677" y="1650203"/>
                  <a:pt x="1065515" y="1646672"/>
                  <a:pt x="1057013" y="1644243"/>
                </a:cubicBezTo>
                <a:cubicBezTo>
                  <a:pt x="1045927" y="1641076"/>
                  <a:pt x="1034543" y="1639021"/>
                  <a:pt x="1023457" y="1635854"/>
                </a:cubicBezTo>
                <a:cubicBezTo>
                  <a:pt x="995531" y="1627875"/>
                  <a:pt x="996204" y="1624321"/>
                  <a:pt x="964734" y="1619076"/>
                </a:cubicBezTo>
                <a:cubicBezTo>
                  <a:pt x="869117" y="1603140"/>
                  <a:pt x="764438" y="1605409"/>
                  <a:pt x="671119" y="1602298"/>
                </a:cubicBezTo>
                <a:lnTo>
                  <a:pt x="394282" y="1593909"/>
                </a:lnTo>
                <a:cubicBezTo>
                  <a:pt x="311769" y="1587797"/>
                  <a:pt x="217548" y="1593739"/>
                  <a:pt x="134224" y="1568742"/>
                </a:cubicBezTo>
                <a:cubicBezTo>
                  <a:pt x="117284" y="1563660"/>
                  <a:pt x="98605" y="1561774"/>
                  <a:pt x="83890" y="1551964"/>
                </a:cubicBezTo>
                <a:lnTo>
                  <a:pt x="33556" y="1518408"/>
                </a:lnTo>
                <a:lnTo>
                  <a:pt x="8389" y="1442907"/>
                </a:lnTo>
                <a:lnTo>
                  <a:pt x="0" y="1417740"/>
                </a:lnTo>
                <a:cubicBezTo>
                  <a:pt x="5593" y="1247164"/>
                  <a:pt x="6295" y="1076357"/>
                  <a:pt x="16778" y="906011"/>
                </a:cubicBezTo>
                <a:cubicBezTo>
                  <a:pt x="17546" y="893529"/>
                  <a:pt x="28630" y="883949"/>
                  <a:pt x="33556" y="872455"/>
                </a:cubicBezTo>
                <a:cubicBezTo>
                  <a:pt x="56971" y="817820"/>
                  <a:pt x="20566" y="877976"/>
                  <a:pt x="67112" y="822121"/>
                </a:cubicBezTo>
                <a:cubicBezTo>
                  <a:pt x="73567" y="814376"/>
                  <a:pt x="76017" y="803252"/>
                  <a:pt x="83890" y="796954"/>
                </a:cubicBezTo>
                <a:cubicBezTo>
                  <a:pt x="90795" y="791430"/>
                  <a:pt x="100668" y="791361"/>
                  <a:pt x="109057" y="788565"/>
                </a:cubicBezTo>
                <a:cubicBezTo>
                  <a:pt x="113565" y="785184"/>
                  <a:pt x="157741" y="751082"/>
                  <a:pt x="167779" y="746621"/>
                </a:cubicBezTo>
                <a:cubicBezTo>
                  <a:pt x="208848" y="728368"/>
                  <a:pt x="214126" y="732717"/>
                  <a:pt x="251669" y="721454"/>
                </a:cubicBezTo>
                <a:cubicBezTo>
                  <a:pt x="296178" y="708101"/>
                  <a:pt x="300263" y="701748"/>
                  <a:pt x="343948" y="696287"/>
                </a:cubicBezTo>
                <a:cubicBezTo>
                  <a:pt x="374596" y="692456"/>
                  <a:pt x="405494" y="690971"/>
                  <a:pt x="436227" y="687898"/>
                </a:cubicBezTo>
                <a:cubicBezTo>
                  <a:pt x="461423" y="685378"/>
                  <a:pt x="486561" y="682305"/>
                  <a:pt x="511728" y="679509"/>
                </a:cubicBezTo>
                <a:cubicBezTo>
                  <a:pt x="581636" y="685102"/>
                  <a:pt x="651694" y="689071"/>
                  <a:pt x="721453" y="696287"/>
                </a:cubicBezTo>
                <a:cubicBezTo>
                  <a:pt x="732921" y="697473"/>
                  <a:pt x="743754" y="702175"/>
                  <a:pt x="755009" y="704676"/>
                </a:cubicBezTo>
                <a:cubicBezTo>
                  <a:pt x="768928" y="707769"/>
                  <a:pt x="783061" y="709859"/>
                  <a:pt x="796954" y="713065"/>
                </a:cubicBezTo>
                <a:cubicBezTo>
                  <a:pt x="928489" y="743419"/>
                  <a:pt x="810172" y="719064"/>
                  <a:pt x="906011" y="738232"/>
                </a:cubicBezTo>
                <a:cubicBezTo>
                  <a:pt x="926527" y="748489"/>
                  <a:pt x="942517" y="758461"/>
                  <a:pt x="964734" y="763398"/>
                </a:cubicBezTo>
                <a:cubicBezTo>
                  <a:pt x="981338" y="767088"/>
                  <a:pt x="998290" y="768991"/>
                  <a:pt x="1015068" y="771787"/>
                </a:cubicBezTo>
                <a:cubicBezTo>
                  <a:pt x="1029050" y="777380"/>
                  <a:pt x="1042727" y="783803"/>
                  <a:pt x="1057013" y="788565"/>
                </a:cubicBezTo>
                <a:cubicBezTo>
                  <a:pt x="1115106" y="807930"/>
                  <a:pt x="1066023" y="785396"/>
                  <a:pt x="1132513" y="805343"/>
                </a:cubicBezTo>
                <a:cubicBezTo>
                  <a:pt x="1146937" y="809670"/>
                  <a:pt x="1160034" y="817794"/>
                  <a:pt x="1174458" y="822121"/>
                </a:cubicBezTo>
                <a:cubicBezTo>
                  <a:pt x="1188115" y="826218"/>
                  <a:pt x="1202647" y="826758"/>
                  <a:pt x="1216403" y="830510"/>
                </a:cubicBezTo>
                <a:cubicBezTo>
                  <a:pt x="1233465" y="835163"/>
                  <a:pt x="1249959" y="841695"/>
                  <a:pt x="1266737" y="847288"/>
                </a:cubicBezTo>
                <a:cubicBezTo>
                  <a:pt x="1275126" y="850084"/>
                  <a:pt x="1283182" y="854223"/>
                  <a:pt x="1291904" y="855677"/>
                </a:cubicBezTo>
                <a:lnTo>
                  <a:pt x="1342238" y="864066"/>
                </a:lnTo>
                <a:lnTo>
                  <a:pt x="1400961" y="847288"/>
                </a:lnTo>
                <a:cubicBezTo>
                  <a:pt x="1412788" y="844063"/>
                  <a:pt x="1446824" y="836940"/>
                  <a:pt x="1459684" y="830510"/>
                </a:cubicBezTo>
                <a:cubicBezTo>
                  <a:pt x="1508362" y="806171"/>
                  <a:pt x="1459578" y="819015"/>
                  <a:pt x="1518407" y="796954"/>
                </a:cubicBezTo>
                <a:cubicBezTo>
                  <a:pt x="1529202" y="792906"/>
                  <a:pt x="1540778" y="791361"/>
                  <a:pt x="1551963" y="788565"/>
                </a:cubicBezTo>
                <a:lnTo>
                  <a:pt x="1627464" y="738232"/>
                </a:lnTo>
                <a:cubicBezTo>
                  <a:pt x="1635853" y="732639"/>
                  <a:pt x="1643066" y="724642"/>
                  <a:pt x="1652631" y="721454"/>
                </a:cubicBezTo>
                <a:cubicBezTo>
                  <a:pt x="1711652" y="701780"/>
                  <a:pt x="1638790" y="727386"/>
                  <a:pt x="1711354" y="696287"/>
                </a:cubicBezTo>
                <a:cubicBezTo>
                  <a:pt x="1719482" y="692804"/>
                  <a:pt x="1728132" y="690694"/>
                  <a:pt x="1736521" y="687898"/>
                </a:cubicBezTo>
                <a:cubicBezTo>
                  <a:pt x="1744910" y="679509"/>
                  <a:pt x="1755107" y="672602"/>
                  <a:pt x="1761688" y="662731"/>
                </a:cubicBezTo>
                <a:cubicBezTo>
                  <a:pt x="1810251" y="589887"/>
                  <a:pt x="1714959" y="692682"/>
                  <a:pt x="1795244" y="612397"/>
                </a:cubicBezTo>
                <a:cubicBezTo>
                  <a:pt x="1809987" y="568169"/>
                  <a:pt x="1793889" y="603956"/>
                  <a:pt x="1828800" y="562063"/>
                </a:cubicBezTo>
                <a:cubicBezTo>
                  <a:pt x="1874410" y="507331"/>
                  <a:pt x="1810301" y="569829"/>
                  <a:pt x="1870745" y="503340"/>
                </a:cubicBezTo>
                <a:cubicBezTo>
                  <a:pt x="1889366" y="482857"/>
                  <a:pt x="1912859" y="466763"/>
                  <a:pt x="1929468" y="444617"/>
                </a:cubicBezTo>
                <a:cubicBezTo>
                  <a:pt x="1953652" y="412371"/>
                  <a:pt x="1956598" y="405148"/>
                  <a:pt x="1988190" y="377505"/>
                </a:cubicBezTo>
                <a:cubicBezTo>
                  <a:pt x="1998712" y="368298"/>
                  <a:pt x="2011130" y="361437"/>
                  <a:pt x="2021746" y="352338"/>
                </a:cubicBezTo>
                <a:cubicBezTo>
                  <a:pt x="2030754" y="344617"/>
                  <a:pt x="2037905" y="334892"/>
                  <a:pt x="2046913" y="327171"/>
                </a:cubicBezTo>
                <a:cubicBezTo>
                  <a:pt x="2057529" y="318072"/>
                  <a:pt x="2070582" y="311891"/>
                  <a:pt x="2080469" y="302004"/>
                </a:cubicBezTo>
                <a:cubicBezTo>
                  <a:pt x="2090356" y="292117"/>
                  <a:pt x="2095749" y="278335"/>
                  <a:pt x="2105636" y="268448"/>
                </a:cubicBezTo>
                <a:cubicBezTo>
                  <a:pt x="2112765" y="261319"/>
                  <a:pt x="2123267" y="258368"/>
                  <a:pt x="2130803" y="251670"/>
                </a:cubicBezTo>
                <a:cubicBezTo>
                  <a:pt x="2148537" y="235906"/>
                  <a:pt x="2161394" y="214498"/>
                  <a:pt x="2181137" y="201336"/>
                </a:cubicBezTo>
                <a:lnTo>
                  <a:pt x="2256638" y="151002"/>
                </a:lnTo>
                <a:lnTo>
                  <a:pt x="2281805" y="134224"/>
                </a:lnTo>
                <a:cubicBezTo>
                  <a:pt x="2290194" y="128631"/>
                  <a:pt x="2297407" y="120634"/>
                  <a:pt x="2306972" y="117446"/>
                </a:cubicBezTo>
                <a:lnTo>
                  <a:pt x="2332139" y="109057"/>
                </a:lnTo>
                <a:cubicBezTo>
                  <a:pt x="2340528" y="100668"/>
                  <a:pt x="2347435" y="90471"/>
                  <a:pt x="2357306" y="83890"/>
                </a:cubicBezTo>
                <a:cubicBezTo>
                  <a:pt x="2364995" y="78764"/>
                  <a:pt x="2410944" y="68637"/>
                  <a:pt x="2416029" y="67112"/>
                </a:cubicBezTo>
                <a:cubicBezTo>
                  <a:pt x="2432969" y="62030"/>
                  <a:pt x="2449585" y="55927"/>
                  <a:pt x="2466363" y="50334"/>
                </a:cubicBezTo>
                <a:cubicBezTo>
                  <a:pt x="2474752" y="47538"/>
                  <a:pt x="2482808" y="43399"/>
                  <a:pt x="2491530" y="41945"/>
                </a:cubicBezTo>
                <a:cubicBezTo>
                  <a:pt x="2508308" y="39149"/>
                  <a:pt x="2524901" y="34813"/>
                  <a:pt x="2541864" y="33556"/>
                </a:cubicBezTo>
                <a:cubicBezTo>
                  <a:pt x="2600493" y="29213"/>
                  <a:pt x="2659358" y="28834"/>
                  <a:pt x="2718033" y="25167"/>
                </a:cubicBezTo>
                <a:cubicBezTo>
                  <a:pt x="2748859" y="23240"/>
                  <a:pt x="2779637" y="20387"/>
                  <a:pt x="2810312" y="16778"/>
                </a:cubicBezTo>
                <a:cubicBezTo>
                  <a:pt x="2827205" y="14791"/>
                  <a:pt x="2843680" y="9601"/>
                  <a:pt x="2860646" y="8389"/>
                </a:cubicBezTo>
                <a:cubicBezTo>
                  <a:pt x="2922072" y="4001"/>
                  <a:pt x="2983684" y="2796"/>
                  <a:pt x="3045203" y="0"/>
                </a:cubicBezTo>
                <a:lnTo>
                  <a:pt x="4303552" y="25167"/>
                </a:lnTo>
                <a:cubicBezTo>
                  <a:pt x="4320556" y="25603"/>
                  <a:pt x="4337207" y="30220"/>
                  <a:pt x="4353886" y="33556"/>
                </a:cubicBezTo>
                <a:cubicBezTo>
                  <a:pt x="4367189" y="36217"/>
                  <a:pt x="4398617" y="44337"/>
                  <a:pt x="4412609" y="50334"/>
                </a:cubicBezTo>
                <a:cubicBezTo>
                  <a:pt x="4424103" y="55260"/>
                  <a:pt x="4434301" y="63157"/>
                  <a:pt x="4446165" y="67112"/>
                </a:cubicBezTo>
                <a:cubicBezTo>
                  <a:pt x="4459692" y="71621"/>
                  <a:pt x="4474277" y="72043"/>
                  <a:pt x="4488110" y="75501"/>
                </a:cubicBezTo>
                <a:cubicBezTo>
                  <a:pt x="4496689" y="77646"/>
                  <a:pt x="4504774" y="81461"/>
                  <a:pt x="4513277" y="83890"/>
                </a:cubicBezTo>
                <a:cubicBezTo>
                  <a:pt x="4524363" y="87057"/>
                  <a:pt x="4535747" y="89112"/>
                  <a:pt x="4546833" y="92279"/>
                </a:cubicBezTo>
                <a:cubicBezTo>
                  <a:pt x="4617531" y="112478"/>
                  <a:pt x="4523635" y="85932"/>
                  <a:pt x="4597167" y="117446"/>
                </a:cubicBezTo>
                <a:cubicBezTo>
                  <a:pt x="4607764" y="121988"/>
                  <a:pt x="4619538" y="123039"/>
                  <a:pt x="4630723" y="125835"/>
                </a:cubicBezTo>
                <a:cubicBezTo>
                  <a:pt x="4646760" y="136526"/>
                  <a:pt x="4671120" y="150390"/>
                  <a:pt x="4681057" y="167780"/>
                </a:cubicBezTo>
                <a:cubicBezTo>
                  <a:pt x="4714393" y="226119"/>
                  <a:pt x="4660175" y="181822"/>
                  <a:pt x="4714613" y="218114"/>
                </a:cubicBezTo>
                <a:cubicBezTo>
                  <a:pt x="4720205" y="240485"/>
                  <a:pt x="4722826" y="263816"/>
                  <a:pt x="4731390" y="285226"/>
                </a:cubicBezTo>
                <a:cubicBezTo>
                  <a:pt x="4751452" y="335381"/>
                  <a:pt x="4743406" y="312885"/>
                  <a:pt x="4756557" y="352338"/>
                </a:cubicBezTo>
                <a:cubicBezTo>
                  <a:pt x="4762573" y="400469"/>
                  <a:pt x="4774367" y="486176"/>
                  <a:pt x="4773335" y="528507"/>
                </a:cubicBezTo>
                <a:cubicBezTo>
                  <a:pt x="4771421" y="606980"/>
                  <a:pt x="4764774" y="685333"/>
                  <a:pt x="4756557" y="763398"/>
                </a:cubicBezTo>
                <a:cubicBezTo>
                  <a:pt x="4744880" y="874334"/>
                  <a:pt x="4749219" y="815298"/>
                  <a:pt x="4723002" y="880844"/>
                </a:cubicBezTo>
                <a:cubicBezTo>
                  <a:pt x="4716434" y="897265"/>
                  <a:pt x="4711817" y="914400"/>
                  <a:pt x="4706224" y="931178"/>
                </a:cubicBezTo>
                <a:cubicBezTo>
                  <a:pt x="4703428" y="939567"/>
                  <a:pt x="4701119" y="948135"/>
                  <a:pt x="4697835" y="956345"/>
                </a:cubicBezTo>
                <a:cubicBezTo>
                  <a:pt x="4692242" y="970327"/>
                  <a:pt x="4686344" y="984190"/>
                  <a:pt x="4681057" y="998290"/>
                </a:cubicBezTo>
                <a:cubicBezTo>
                  <a:pt x="4677952" y="1006570"/>
                  <a:pt x="4676151" y="1015329"/>
                  <a:pt x="4672668" y="1023457"/>
                </a:cubicBezTo>
                <a:cubicBezTo>
                  <a:pt x="4628546" y="1126408"/>
                  <a:pt x="4681237" y="997930"/>
                  <a:pt x="4639112" y="1082180"/>
                </a:cubicBezTo>
                <a:cubicBezTo>
                  <a:pt x="4635157" y="1090089"/>
                  <a:pt x="4634915" y="1099561"/>
                  <a:pt x="4630723" y="1107347"/>
                </a:cubicBezTo>
                <a:lnTo>
                  <a:pt x="4555222" y="1233182"/>
                </a:lnTo>
                <a:cubicBezTo>
                  <a:pt x="4546833" y="1247164"/>
                  <a:pt x="4537347" y="1260543"/>
                  <a:pt x="4530055" y="1275127"/>
                </a:cubicBezTo>
                <a:cubicBezTo>
                  <a:pt x="4524462" y="1286312"/>
                  <a:pt x="4518203" y="1297189"/>
                  <a:pt x="4513277" y="1308683"/>
                </a:cubicBezTo>
                <a:cubicBezTo>
                  <a:pt x="4509794" y="1316811"/>
                  <a:pt x="4508843" y="1325941"/>
                  <a:pt x="4504888" y="1333850"/>
                </a:cubicBezTo>
                <a:cubicBezTo>
                  <a:pt x="4500379" y="1342868"/>
                  <a:pt x="4493112" y="1350263"/>
                  <a:pt x="4488110" y="1359017"/>
                </a:cubicBezTo>
                <a:cubicBezTo>
                  <a:pt x="4481905" y="1369875"/>
                  <a:pt x="4477537" y="1381715"/>
                  <a:pt x="4471332" y="1392573"/>
                </a:cubicBezTo>
                <a:cubicBezTo>
                  <a:pt x="4455153" y="1420887"/>
                  <a:pt x="4437776" y="1448500"/>
                  <a:pt x="4420998" y="1476463"/>
                </a:cubicBezTo>
                <a:cubicBezTo>
                  <a:pt x="4412609" y="1490445"/>
                  <a:pt x="4400987" y="1502939"/>
                  <a:pt x="4395831" y="1518408"/>
                </a:cubicBezTo>
                <a:cubicBezTo>
                  <a:pt x="4374745" y="1581666"/>
                  <a:pt x="4403189" y="1503693"/>
                  <a:pt x="4370664" y="1568742"/>
                </a:cubicBezTo>
                <a:cubicBezTo>
                  <a:pt x="4363930" y="1582211"/>
                  <a:pt x="4359032" y="1596535"/>
                  <a:pt x="4353886" y="1610687"/>
                </a:cubicBezTo>
                <a:cubicBezTo>
                  <a:pt x="4347842" y="1627308"/>
                  <a:pt x="4346918" y="1646306"/>
                  <a:pt x="4337108" y="1661021"/>
                </a:cubicBezTo>
                <a:lnTo>
                  <a:pt x="4320330" y="1686187"/>
                </a:lnTo>
                <a:cubicBezTo>
                  <a:pt x="4317534" y="1694576"/>
                  <a:pt x="4315046" y="1703074"/>
                  <a:pt x="4311941" y="1711354"/>
                </a:cubicBezTo>
                <a:cubicBezTo>
                  <a:pt x="4306654" y="1725454"/>
                  <a:pt x="4299490" y="1738875"/>
                  <a:pt x="4295163" y="1753299"/>
                </a:cubicBezTo>
                <a:cubicBezTo>
                  <a:pt x="4291066" y="1766956"/>
                  <a:pt x="4290526" y="1781488"/>
                  <a:pt x="4286774" y="1795244"/>
                </a:cubicBezTo>
                <a:cubicBezTo>
                  <a:pt x="4282121" y="1812306"/>
                  <a:pt x="4273464" y="1828236"/>
                  <a:pt x="4269996" y="1845578"/>
                </a:cubicBezTo>
                <a:cubicBezTo>
                  <a:pt x="4267200" y="1859560"/>
                  <a:pt x="4265065" y="1873690"/>
                  <a:pt x="4261607" y="1887523"/>
                </a:cubicBezTo>
                <a:cubicBezTo>
                  <a:pt x="4259462" y="1896102"/>
                  <a:pt x="4255136" y="1904058"/>
                  <a:pt x="4253218" y="1912690"/>
                </a:cubicBezTo>
                <a:cubicBezTo>
                  <a:pt x="4249528" y="1929294"/>
                  <a:pt x="4247625" y="1946246"/>
                  <a:pt x="4244829" y="1963024"/>
                </a:cubicBezTo>
                <a:cubicBezTo>
                  <a:pt x="4242033" y="2002173"/>
                  <a:pt x="4240549" y="2041437"/>
                  <a:pt x="4236440" y="2080470"/>
                </a:cubicBezTo>
                <a:cubicBezTo>
                  <a:pt x="4234947" y="2094650"/>
                  <a:pt x="4227801" y="2108159"/>
                  <a:pt x="4228051" y="2122415"/>
                </a:cubicBezTo>
                <a:cubicBezTo>
                  <a:pt x="4230604" y="2267909"/>
                  <a:pt x="4236903" y="2413342"/>
                  <a:pt x="4244829" y="2558643"/>
                </a:cubicBezTo>
                <a:cubicBezTo>
                  <a:pt x="4245311" y="2567472"/>
                  <a:pt x="4250789" y="2575307"/>
                  <a:pt x="4253218" y="2583809"/>
                </a:cubicBezTo>
                <a:cubicBezTo>
                  <a:pt x="4256802" y="2596353"/>
                  <a:pt x="4263291" y="2629122"/>
                  <a:pt x="4269996" y="2642532"/>
                </a:cubicBezTo>
                <a:cubicBezTo>
                  <a:pt x="4277288" y="2657116"/>
                  <a:pt x="4287244" y="2670224"/>
                  <a:pt x="4295163" y="2684477"/>
                </a:cubicBezTo>
                <a:cubicBezTo>
                  <a:pt x="4311713" y="2714266"/>
                  <a:pt x="4319914" y="2742784"/>
                  <a:pt x="4345497" y="2768367"/>
                </a:cubicBezTo>
                <a:cubicBezTo>
                  <a:pt x="4353886" y="2776756"/>
                  <a:pt x="4363069" y="2784420"/>
                  <a:pt x="4370664" y="2793534"/>
                </a:cubicBezTo>
                <a:cubicBezTo>
                  <a:pt x="4417505" y="2849743"/>
                  <a:pt x="4341033" y="2789070"/>
                  <a:pt x="4437776" y="2885813"/>
                </a:cubicBezTo>
                <a:cubicBezTo>
                  <a:pt x="4512017" y="2960054"/>
                  <a:pt x="4478565" y="2935376"/>
                  <a:pt x="4530055" y="2969703"/>
                </a:cubicBezTo>
                <a:cubicBezTo>
                  <a:pt x="4548791" y="2997808"/>
                  <a:pt x="4578373" y="3043188"/>
                  <a:pt x="4597167" y="3061982"/>
                </a:cubicBezTo>
                <a:cubicBezTo>
                  <a:pt x="4608352" y="3073167"/>
                  <a:pt x="4620306" y="3083633"/>
                  <a:pt x="4630723" y="3095538"/>
                </a:cubicBezTo>
                <a:cubicBezTo>
                  <a:pt x="4736500" y="3216426"/>
                  <a:pt x="4594368" y="3060301"/>
                  <a:pt x="4672668" y="3154261"/>
                </a:cubicBezTo>
                <a:cubicBezTo>
                  <a:pt x="4680263" y="3163375"/>
                  <a:pt x="4690717" y="3169937"/>
                  <a:pt x="4697835" y="3179428"/>
                </a:cubicBezTo>
                <a:cubicBezTo>
                  <a:pt x="4707618" y="3192472"/>
                  <a:pt x="4713721" y="3207967"/>
                  <a:pt x="4723002" y="3221373"/>
                </a:cubicBezTo>
                <a:cubicBezTo>
                  <a:pt x="4738919" y="3244364"/>
                  <a:pt x="4760830" y="3263474"/>
                  <a:pt x="4773335" y="3288485"/>
                </a:cubicBezTo>
                <a:cubicBezTo>
                  <a:pt x="4778928" y="3299670"/>
                  <a:pt x="4783679" y="3311318"/>
                  <a:pt x="4790113" y="3322041"/>
                </a:cubicBezTo>
                <a:cubicBezTo>
                  <a:pt x="4800488" y="3339332"/>
                  <a:pt x="4811809" y="3356067"/>
                  <a:pt x="4823669" y="3372375"/>
                </a:cubicBezTo>
                <a:cubicBezTo>
                  <a:pt x="4834200" y="3386856"/>
                  <a:pt x="4848799" y="3398521"/>
                  <a:pt x="4857225" y="3414320"/>
                </a:cubicBezTo>
                <a:cubicBezTo>
                  <a:pt x="4895967" y="3486961"/>
                  <a:pt x="4880699" y="3475351"/>
                  <a:pt x="4899170" y="3523376"/>
                </a:cubicBezTo>
                <a:cubicBezTo>
                  <a:pt x="4909982" y="3551486"/>
                  <a:pt x="4922596" y="3578903"/>
                  <a:pt x="4932726" y="3607266"/>
                </a:cubicBezTo>
                <a:cubicBezTo>
                  <a:pt x="4942558" y="3634795"/>
                  <a:pt x="4943177" y="3662686"/>
                  <a:pt x="4949504" y="3691156"/>
                </a:cubicBezTo>
                <a:cubicBezTo>
                  <a:pt x="4951422" y="3699788"/>
                  <a:pt x="4955097" y="3707934"/>
                  <a:pt x="4957893" y="3716323"/>
                </a:cubicBezTo>
                <a:cubicBezTo>
                  <a:pt x="4965271" y="3812232"/>
                  <a:pt x="4975825" y="3846316"/>
                  <a:pt x="4949504" y="3942826"/>
                </a:cubicBezTo>
                <a:cubicBezTo>
                  <a:pt x="4942923" y="3966956"/>
                  <a:pt x="4927133" y="3987567"/>
                  <a:pt x="4915948" y="4009938"/>
                </a:cubicBezTo>
                <a:cubicBezTo>
                  <a:pt x="4910355" y="4021123"/>
                  <a:pt x="4909174" y="4035991"/>
                  <a:pt x="4899170" y="4043494"/>
                </a:cubicBezTo>
                <a:cubicBezTo>
                  <a:pt x="4887985" y="4051883"/>
                  <a:pt x="4876991" y="4060534"/>
                  <a:pt x="4865614" y="4068661"/>
                </a:cubicBezTo>
                <a:cubicBezTo>
                  <a:pt x="4857410" y="4074521"/>
                  <a:pt x="4848192" y="4078984"/>
                  <a:pt x="4840447" y="4085439"/>
                </a:cubicBezTo>
                <a:cubicBezTo>
                  <a:pt x="4831333" y="4093034"/>
                  <a:pt x="4825151" y="4104025"/>
                  <a:pt x="4815280" y="4110606"/>
                </a:cubicBezTo>
                <a:cubicBezTo>
                  <a:pt x="4807922" y="4115511"/>
                  <a:pt x="4798393" y="4115890"/>
                  <a:pt x="4790113" y="4118995"/>
                </a:cubicBezTo>
                <a:cubicBezTo>
                  <a:pt x="4761755" y="4129629"/>
                  <a:pt x="4749655" y="4136547"/>
                  <a:pt x="4723002" y="4144162"/>
                </a:cubicBezTo>
                <a:cubicBezTo>
                  <a:pt x="4656690" y="4163109"/>
                  <a:pt x="4724799" y="4141166"/>
                  <a:pt x="4639112" y="4160940"/>
                </a:cubicBezTo>
                <a:cubicBezTo>
                  <a:pt x="4516945" y="4189132"/>
                  <a:pt x="4646843" y="4169411"/>
                  <a:pt x="4513277" y="4186107"/>
                </a:cubicBezTo>
                <a:cubicBezTo>
                  <a:pt x="4443369" y="4180514"/>
                  <a:pt x="4373285" y="4176800"/>
                  <a:pt x="4303552" y="4169329"/>
                </a:cubicBezTo>
                <a:cubicBezTo>
                  <a:pt x="4276715" y="4166454"/>
                  <a:pt x="4276741" y="4155923"/>
                  <a:pt x="4253218" y="4144162"/>
                </a:cubicBezTo>
                <a:cubicBezTo>
                  <a:pt x="4245309" y="4140207"/>
                  <a:pt x="4235960" y="4139728"/>
                  <a:pt x="4228051" y="4135773"/>
                </a:cubicBezTo>
                <a:cubicBezTo>
                  <a:pt x="4219033" y="4131264"/>
                  <a:pt x="4211530" y="4124182"/>
                  <a:pt x="4202884" y="4118995"/>
                </a:cubicBezTo>
                <a:cubicBezTo>
                  <a:pt x="4197522" y="4115778"/>
                  <a:pt x="4191699" y="4134375"/>
                  <a:pt x="4177717" y="411899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500126047"/>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
        <p:nvSpPr>
          <p:cNvPr id="10" name="Arrow: Right 9">
            <a:extLst>
              <a:ext uri="{FF2B5EF4-FFF2-40B4-BE49-F238E27FC236}">
                <a16:creationId xmlns:a16="http://schemas.microsoft.com/office/drawing/2014/main" id="{BB7D030B-F847-4769-9602-F73F2003ADFA}"/>
              </a:ext>
            </a:extLst>
          </p:cNvPr>
          <p:cNvSpPr/>
          <p:nvPr/>
        </p:nvSpPr>
        <p:spPr>
          <a:xfrm>
            <a:off x="5123218" y="2871918"/>
            <a:ext cx="358329" cy="166666"/>
          </a:xfrm>
          <a:prstGeom prst="rightArrow">
            <a:avLst/>
          </a:prstGeom>
          <a:solidFill>
            <a:schemeClr val="accent1"/>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4B3498BD-CA73-432E-B748-F1147D9CC9D3}"/>
              </a:ext>
            </a:extLst>
          </p:cNvPr>
          <p:cNvSpPr/>
          <p:nvPr/>
        </p:nvSpPr>
        <p:spPr>
          <a:xfrm>
            <a:off x="5525407" y="5637800"/>
            <a:ext cx="1966443" cy="808115"/>
          </a:xfrm>
          <a:prstGeom prst="rect">
            <a:avLst/>
          </a:prstGeom>
          <a:solidFill>
            <a:schemeClr val="accent1">
              <a:lumMod val="50000"/>
            </a:schemeClr>
          </a:solidFill>
          <a:ln>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t>Curr</a:t>
            </a:r>
            <a:r>
              <a:rPr lang="en-US" dirty="0"/>
              <a:t>: </a:t>
            </a:r>
            <a:r>
              <a:rPr lang="en-US" dirty="0">
                <a:solidFill>
                  <a:schemeClr val="bg1"/>
                </a:solidFill>
              </a:rPr>
              <a:t>(G, 36)</a:t>
            </a:r>
          </a:p>
        </p:txBody>
      </p:sp>
      <p:sp>
        <p:nvSpPr>
          <p:cNvPr id="40" name="TextBox 39">
            <a:extLst>
              <a:ext uri="{FF2B5EF4-FFF2-40B4-BE49-F238E27FC236}">
                <a16:creationId xmlns:a16="http://schemas.microsoft.com/office/drawing/2014/main" id="{410DB087-5717-4ABA-981C-F8E0CD44BFD4}"/>
              </a:ext>
            </a:extLst>
          </p:cNvPr>
          <p:cNvSpPr txBox="1"/>
          <p:nvPr/>
        </p:nvSpPr>
        <p:spPr>
          <a:xfrm>
            <a:off x="5525407" y="4582105"/>
            <a:ext cx="4355891" cy="646331"/>
          </a:xfrm>
          <a:prstGeom prst="rect">
            <a:avLst/>
          </a:prstGeom>
          <a:solidFill>
            <a:schemeClr val="accent2">
              <a:lumMod val="75000"/>
            </a:schemeClr>
          </a:solidFill>
        </p:spPr>
        <p:txBody>
          <a:bodyPr wrap="square" rtlCol="0">
            <a:spAutoFit/>
          </a:bodyPr>
          <a:lstStyle/>
          <a:p>
            <a:r>
              <a:rPr lang="en-US" dirty="0">
                <a:solidFill>
                  <a:schemeClr val="bg1"/>
                </a:solidFill>
              </a:rPr>
              <a:t>PQ: (G, 39)</a:t>
            </a:r>
          </a:p>
          <a:p>
            <a:endParaRPr lang="en-US" dirty="0">
              <a:solidFill>
                <a:schemeClr val="bg1"/>
              </a:solidFill>
            </a:endParaRPr>
          </a:p>
        </p:txBody>
      </p:sp>
    </p:spTree>
    <p:extLst>
      <p:ext uri="{BB962C8B-B14F-4D97-AF65-F5344CB8AC3E}">
        <p14:creationId xmlns:p14="http://schemas.microsoft.com/office/powerpoint/2010/main" val="456292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8BB9F1-80D7-4CD1-B8F1-FA18C81F6B4E}"/>
              </a:ext>
            </a:extLst>
          </p:cNvPr>
          <p:cNvSpPr/>
          <p:nvPr/>
        </p:nvSpPr>
        <p:spPr>
          <a:xfrm>
            <a:off x="302004" y="1535185"/>
            <a:ext cx="4966348" cy="4186107"/>
          </a:xfrm>
          <a:custGeom>
            <a:avLst/>
            <a:gdLst>
              <a:gd name="connsiteX0" fmla="*/ 4177717 w 4966348"/>
              <a:gd name="connsiteY0" fmla="*/ 4118995 h 4186107"/>
              <a:gd name="connsiteX1" fmla="*/ 4118994 w 4966348"/>
              <a:gd name="connsiteY1" fmla="*/ 4026716 h 4186107"/>
              <a:gd name="connsiteX2" fmla="*/ 4102216 w 4966348"/>
              <a:gd name="connsiteY2" fmla="*/ 4001549 h 4186107"/>
              <a:gd name="connsiteX3" fmla="*/ 4026715 w 4966348"/>
              <a:gd name="connsiteY3" fmla="*/ 3926048 h 4186107"/>
              <a:gd name="connsiteX4" fmla="*/ 4001548 w 4966348"/>
              <a:gd name="connsiteY4" fmla="*/ 3900881 h 4186107"/>
              <a:gd name="connsiteX5" fmla="*/ 3959603 w 4966348"/>
              <a:gd name="connsiteY5" fmla="*/ 3842158 h 4186107"/>
              <a:gd name="connsiteX6" fmla="*/ 3942825 w 4966348"/>
              <a:gd name="connsiteY6" fmla="*/ 3816991 h 4186107"/>
              <a:gd name="connsiteX7" fmla="*/ 3917658 w 4966348"/>
              <a:gd name="connsiteY7" fmla="*/ 3791824 h 4186107"/>
              <a:gd name="connsiteX8" fmla="*/ 3875713 w 4966348"/>
              <a:gd name="connsiteY8" fmla="*/ 3741490 h 4186107"/>
              <a:gd name="connsiteX9" fmla="*/ 3850546 w 4966348"/>
              <a:gd name="connsiteY9" fmla="*/ 3716323 h 4186107"/>
              <a:gd name="connsiteX10" fmla="*/ 3825379 w 4966348"/>
              <a:gd name="connsiteY10" fmla="*/ 3682767 h 4186107"/>
              <a:gd name="connsiteX11" fmla="*/ 3800213 w 4966348"/>
              <a:gd name="connsiteY11" fmla="*/ 3657600 h 4186107"/>
              <a:gd name="connsiteX12" fmla="*/ 3783435 w 4966348"/>
              <a:gd name="connsiteY12" fmla="*/ 3632433 h 4186107"/>
              <a:gd name="connsiteX13" fmla="*/ 3758268 w 4966348"/>
              <a:gd name="connsiteY13" fmla="*/ 3615655 h 4186107"/>
              <a:gd name="connsiteX14" fmla="*/ 3741490 w 4966348"/>
              <a:gd name="connsiteY14" fmla="*/ 3590488 h 4186107"/>
              <a:gd name="connsiteX15" fmla="*/ 3665989 w 4966348"/>
              <a:gd name="connsiteY15" fmla="*/ 3523376 h 4186107"/>
              <a:gd name="connsiteX16" fmla="*/ 3649211 w 4966348"/>
              <a:gd name="connsiteY16" fmla="*/ 3498209 h 4186107"/>
              <a:gd name="connsiteX17" fmla="*/ 3573710 w 4966348"/>
              <a:gd name="connsiteY17" fmla="*/ 3456265 h 4186107"/>
              <a:gd name="connsiteX18" fmla="*/ 3548543 w 4966348"/>
              <a:gd name="connsiteY18" fmla="*/ 3439487 h 4186107"/>
              <a:gd name="connsiteX19" fmla="*/ 3498209 w 4966348"/>
              <a:gd name="connsiteY19" fmla="*/ 3422709 h 4186107"/>
              <a:gd name="connsiteX20" fmla="*/ 3473042 w 4966348"/>
              <a:gd name="connsiteY20" fmla="*/ 3414320 h 4186107"/>
              <a:gd name="connsiteX21" fmla="*/ 3431097 w 4966348"/>
              <a:gd name="connsiteY21" fmla="*/ 3405931 h 4186107"/>
              <a:gd name="connsiteX22" fmla="*/ 3405930 w 4966348"/>
              <a:gd name="connsiteY22" fmla="*/ 3397542 h 4186107"/>
              <a:gd name="connsiteX23" fmla="*/ 3280095 w 4966348"/>
              <a:gd name="connsiteY23" fmla="*/ 3380764 h 4186107"/>
              <a:gd name="connsiteX24" fmla="*/ 2827090 w 4966348"/>
              <a:gd name="connsiteY24" fmla="*/ 3372375 h 4186107"/>
              <a:gd name="connsiteX25" fmla="*/ 2147581 w 4966348"/>
              <a:gd name="connsiteY25" fmla="*/ 3347208 h 4186107"/>
              <a:gd name="connsiteX26" fmla="*/ 1560352 w 4966348"/>
              <a:gd name="connsiteY26" fmla="*/ 3322041 h 4186107"/>
              <a:gd name="connsiteX27" fmla="*/ 1409350 w 4966348"/>
              <a:gd name="connsiteY27" fmla="*/ 3313652 h 4186107"/>
              <a:gd name="connsiteX28" fmla="*/ 1375794 w 4966348"/>
              <a:gd name="connsiteY28" fmla="*/ 3305263 h 4186107"/>
              <a:gd name="connsiteX29" fmla="*/ 1275126 w 4966348"/>
              <a:gd name="connsiteY29" fmla="*/ 3280096 h 4186107"/>
              <a:gd name="connsiteX30" fmla="*/ 1249959 w 4966348"/>
              <a:gd name="connsiteY30" fmla="*/ 3263318 h 4186107"/>
              <a:gd name="connsiteX31" fmla="*/ 1233181 w 4966348"/>
              <a:gd name="connsiteY31" fmla="*/ 3238151 h 4186107"/>
              <a:gd name="connsiteX32" fmla="*/ 1208014 w 4966348"/>
              <a:gd name="connsiteY32" fmla="*/ 3229762 h 4186107"/>
              <a:gd name="connsiteX33" fmla="*/ 1199625 w 4966348"/>
              <a:gd name="connsiteY33" fmla="*/ 3196206 h 4186107"/>
              <a:gd name="connsiteX34" fmla="*/ 1174458 w 4966348"/>
              <a:gd name="connsiteY34" fmla="*/ 3120705 h 4186107"/>
              <a:gd name="connsiteX35" fmla="*/ 1166069 w 4966348"/>
              <a:gd name="connsiteY35" fmla="*/ 3095538 h 4186107"/>
              <a:gd name="connsiteX36" fmla="*/ 1149291 w 4966348"/>
              <a:gd name="connsiteY36" fmla="*/ 3070371 h 4186107"/>
              <a:gd name="connsiteX37" fmla="*/ 1166069 w 4966348"/>
              <a:gd name="connsiteY37" fmla="*/ 2919369 h 4186107"/>
              <a:gd name="connsiteX38" fmla="*/ 1174458 w 4966348"/>
              <a:gd name="connsiteY38" fmla="*/ 2894202 h 4186107"/>
              <a:gd name="connsiteX39" fmla="*/ 1208014 w 4966348"/>
              <a:gd name="connsiteY39" fmla="*/ 2843868 h 4186107"/>
              <a:gd name="connsiteX40" fmla="*/ 1249959 w 4966348"/>
              <a:gd name="connsiteY40" fmla="*/ 2793534 h 4186107"/>
              <a:gd name="connsiteX41" fmla="*/ 1275126 w 4966348"/>
              <a:gd name="connsiteY41" fmla="*/ 2776756 h 4186107"/>
              <a:gd name="connsiteX42" fmla="*/ 1350627 w 4966348"/>
              <a:gd name="connsiteY42" fmla="*/ 2718033 h 4186107"/>
              <a:gd name="connsiteX43" fmla="*/ 1375794 w 4966348"/>
              <a:gd name="connsiteY43" fmla="*/ 2701255 h 4186107"/>
              <a:gd name="connsiteX44" fmla="*/ 1426128 w 4966348"/>
              <a:gd name="connsiteY44" fmla="*/ 2684477 h 4186107"/>
              <a:gd name="connsiteX45" fmla="*/ 1476462 w 4966348"/>
              <a:gd name="connsiteY45" fmla="*/ 2659310 h 4186107"/>
              <a:gd name="connsiteX46" fmla="*/ 1551963 w 4966348"/>
              <a:gd name="connsiteY46" fmla="*/ 2650921 h 4186107"/>
              <a:gd name="connsiteX47" fmla="*/ 2063691 w 4966348"/>
              <a:gd name="connsiteY47" fmla="*/ 2642532 h 4186107"/>
              <a:gd name="connsiteX48" fmla="*/ 2374084 w 4966348"/>
              <a:gd name="connsiteY48" fmla="*/ 2634143 h 4186107"/>
              <a:gd name="connsiteX49" fmla="*/ 2457974 w 4966348"/>
              <a:gd name="connsiteY49" fmla="*/ 2625754 h 4186107"/>
              <a:gd name="connsiteX50" fmla="*/ 2533475 w 4966348"/>
              <a:gd name="connsiteY50" fmla="*/ 2617365 h 4186107"/>
              <a:gd name="connsiteX51" fmla="*/ 2692866 w 4966348"/>
              <a:gd name="connsiteY51" fmla="*/ 2608976 h 4186107"/>
              <a:gd name="connsiteX52" fmla="*/ 2818701 w 4966348"/>
              <a:gd name="connsiteY52" fmla="*/ 2592198 h 4186107"/>
              <a:gd name="connsiteX53" fmla="*/ 3070370 w 4966348"/>
              <a:gd name="connsiteY53" fmla="*/ 2583809 h 4186107"/>
              <a:gd name="connsiteX54" fmla="*/ 3129093 w 4966348"/>
              <a:gd name="connsiteY54" fmla="*/ 2575421 h 4186107"/>
              <a:gd name="connsiteX55" fmla="*/ 3271706 w 4966348"/>
              <a:gd name="connsiteY55" fmla="*/ 2567032 h 4186107"/>
              <a:gd name="connsiteX56" fmla="*/ 3372374 w 4966348"/>
              <a:gd name="connsiteY56" fmla="*/ 2516698 h 4186107"/>
              <a:gd name="connsiteX57" fmla="*/ 3397541 w 4966348"/>
              <a:gd name="connsiteY57" fmla="*/ 2499920 h 4186107"/>
              <a:gd name="connsiteX58" fmla="*/ 3422708 w 4966348"/>
              <a:gd name="connsiteY58" fmla="*/ 2449586 h 4186107"/>
              <a:gd name="connsiteX59" fmla="*/ 3431097 w 4966348"/>
              <a:gd name="connsiteY59" fmla="*/ 2424419 h 4186107"/>
              <a:gd name="connsiteX60" fmla="*/ 3447875 w 4966348"/>
              <a:gd name="connsiteY60" fmla="*/ 2399252 h 4186107"/>
              <a:gd name="connsiteX61" fmla="*/ 3456264 w 4966348"/>
              <a:gd name="connsiteY61" fmla="*/ 2374085 h 4186107"/>
              <a:gd name="connsiteX62" fmla="*/ 3489820 w 4966348"/>
              <a:gd name="connsiteY62" fmla="*/ 2323751 h 4186107"/>
              <a:gd name="connsiteX63" fmla="*/ 3506598 w 4966348"/>
              <a:gd name="connsiteY63" fmla="*/ 2298584 h 4186107"/>
              <a:gd name="connsiteX64" fmla="*/ 3531765 w 4966348"/>
              <a:gd name="connsiteY64" fmla="*/ 2248250 h 4186107"/>
              <a:gd name="connsiteX65" fmla="*/ 3548543 w 4966348"/>
              <a:gd name="connsiteY65" fmla="*/ 2189527 h 4186107"/>
              <a:gd name="connsiteX66" fmla="*/ 3556932 w 4966348"/>
              <a:gd name="connsiteY66" fmla="*/ 2155971 h 4186107"/>
              <a:gd name="connsiteX67" fmla="*/ 3573710 w 4966348"/>
              <a:gd name="connsiteY67" fmla="*/ 2105637 h 4186107"/>
              <a:gd name="connsiteX68" fmla="*/ 3582099 w 4966348"/>
              <a:gd name="connsiteY68" fmla="*/ 2080470 h 4186107"/>
              <a:gd name="connsiteX69" fmla="*/ 3598877 w 4966348"/>
              <a:gd name="connsiteY69" fmla="*/ 1526797 h 4186107"/>
              <a:gd name="connsiteX70" fmla="*/ 3624044 w 4966348"/>
              <a:gd name="connsiteY70" fmla="*/ 1442907 h 4186107"/>
              <a:gd name="connsiteX71" fmla="*/ 3632433 w 4966348"/>
              <a:gd name="connsiteY71" fmla="*/ 1417740 h 4186107"/>
              <a:gd name="connsiteX72" fmla="*/ 3640822 w 4966348"/>
              <a:gd name="connsiteY72" fmla="*/ 1392573 h 4186107"/>
              <a:gd name="connsiteX73" fmla="*/ 3649211 w 4966348"/>
              <a:gd name="connsiteY73" fmla="*/ 1359017 h 4186107"/>
              <a:gd name="connsiteX74" fmla="*/ 3665989 w 4966348"/>
              <a:gd name="connsiteY74" fmla="*/ 1308683 h 4186107"/>
              <a:gd name="connsiteX75" fmla="*/ 3674378 w 4966348"/>
              <a:gd name="connsiteY75" fmla="*/ 1283516 h 4186107"/>
              <a:gd name="connsiteX76" fmla="*/ 3682767 w 4966348"/>
              <a:gd name="connsiteY76" fmla="*/ 1249960 h 4186107"/>
              <a:gd name="connsiteX77" fmla="*/ 3699545 w 4966348"/>
              <a:gd name="connsiteY77" fmla="*/ 1199626 h 4186107"/>
              <a:gd name="connsiteX78" fmla="*/ 3707934 w 4966348"/>
              <a:gd name="connsiteY78" fmla="*/ 1174459 h 4186107"/>
              <a:gd name="connsiteX79" fmla="*/ 3724712 w 4966348"/>
              <a:gd name="connsiteY79" fmla="*/ 1107347 h 4186107"/>
              <a:gd name="connsiteX80" fmla="*/ 3733101 w 4966348"/>
              <a:gd name="connsiteY80" fmla="*/ 1082180 h 4186107"/>
              <a:gd name="connsiteX81" fmla="*/ 3749879 w 4966348"/>
              <a:gd name="connsiteY81" fmla="*/ 1040235 h 4186107"/>
              <a:gd name="connsiteX82" fmla="*/ 3766657 w 4966348"/>
              <a:gd name="connsiteY82" fmla="*/ 922789 h 4186107"/>
              <a:gd name="connsiteX83" fmla="*/ 3775046 w 4966348"/>
              <a:gd name="connsiteY83" fmla="*/ 855677 h 4186107"/>
              <a:gd name="connsiteX84" fmla="*/ 3741490 w 4966348"/>
              <a:gd name="connsiteY84" fmla="*/ 746621 h 4186107"/>
              <a:gd name="connsiteX85" fmla="*/ 3724712 w 4966348"/>
              <a:gd name="connsiteY85" fmla="*/ 721454 h 4186107"/>
              <a:gd name="connsiteX86" fmla="*/ 3649211 w 4966348"/>
              <a:gd name="connsiteY86" fmla="*/ 704676 h 4186107"/>
              <a:gd name="connsiteX87" fmla="*/ 3280095 w 4966348"/>
              <a:gd name="connsiteY87" fmla="*/ 738232 h 4186107"/>
              <a:gd name="connsiteX88" fmla="*/ 3196205 w 4966348"/>
              <a:gd name="connsiteY88" fmla="*/ 755009 h 4186107"/>
              <a:gd name="connsiteX89" fmla="*/ 3145871 w 4966348"/>
              <a:gd name="connsiteY89" fmla="*/ 780176 h 4186107"/>
              <a:gd name="connsiteX90" fmla="*/ 3087148 w 4966348"/>
              <a:gd name="connsiteY90" fmla="*/ 805343 h 4186107"/>
              <a:gd name="connsiteX91" fmla="*/ 3036814 w 4966348"/>
              <a:gd name="connsiteY91" fmla="*/ 838899 h 4186107"/>
              <a:gd name="connsiteX92" fmla="*/ 3011647 w 4966348"/>
              <a:gd name="connsiteY92" fmla="*/ 855677 h 4186107"/>
              <a:gd name="connsiteX93" fmla="*/ 2919368 w 4966348"/>
              <a:gd name="connsiteY93" fmla="*/ 939567 h 4186107"/>
              <a:gd name="connsiteX94" fmla="*/ 2894202 w 4966348"/>
              <a:gd name="connsiteY94" fmla="*/ 973123 h 4186107"/>
              <a:gd name="connsiteX95" fmla="*/ 2877424 w 4966348"/>
              <a:gd name="connsiteY95" fmla="*/ 998290 h 4186107"/>
              <a:gd name="connsiteX96" fmla="*/ 2827090 w 4966348"/>
              <a:gd name="connsiteY96" fmla="*/ 1048624 h 4186107"/>
              <a:gd name="connsiteX97" fmla="*/ 2810312 w 4966348"/>
              <a:gd name="connsiteY97" fmla="*/ 1073791 h 4186107"/>
              <a:gd name="connsiteX98" fmla="*/ 2776756 w 4966348"/>
              <a:gd name="connsiteY98" fmla="*/ 1090569 h 4186107"/>
              <a:gd name="connsiteX99" fmla="*/ 2726422 w 4966348"/>
              <a:gd name="connsiteY99" fmla="*/ 1149292 h 4186107"/>
              <a:gd name="connsiteX100" fmla="*/ 2667699 w 4966348"/>
              <a:gd name="connsiteY100" fmla="*/ 1208015 h 4186107"/>
              <a:gd name="connsiteX101" fmla="*/ 2642532 w 4966348"/>
              <a:gd name="connsiteY101" fmla="*/ 1233182 h 4186107"/>
              <a:gd name="connsiteX102" fmla="*/ 2592198 w 4966348"/>
              <a:gd name="connsiteY102" fmla="*/ 1308683 h 4186107"/>
              <a:gd name="connsiteX103" fmla="*/ 2575420 w 4966348"/>
              <a:gd name="connsiteY103" fmla="*/ 1333850 h 4186107"/>
              <a:gd name="connsiteX104" fmla="*/ 2558642 w 4966348"/>
              <a:gd name="connsiteY104" fmla="*/ 1367406 h 4186107"/>
              <a:gd name="connsiteX105" fmla="*/ 2525086 w 4966348"/>
              <a:gd name="connsiteY105" fmla="*/ 1417740 h 4186107"/>
              <a:gd name="connsiteX106" fmla="*/ 2508308 w 4966348"/>
              <a:gd name="connsiteY106" fmla="*/ 1451296 h 4186107"/>
              <a:gd name="connsiteX107" fmla="*/ 2449585 w 4966348"/>
              <a:gd name="connsiteY107" fmla="*/ 1518408 h 4186107"/>
              <a:gd name="connsiteX108" fmla="*/ 2441196 w 4966348"/>
              <a:gd name="connsiteY108" fmla="*/ 1543575 h 4186107"/>
              <a:gd name="connsiteX109" fmla="*/ 2382473 w 4966348"/>
              <a:gd name="connsiteY109" fmla="*/ 1627465 h 4186107"/>
              <a:gd name="connsiteX110" fmla="*/ 2365695 w 4966348"/>
              <a:gd name="connsiteY110" fmla="*/ 1652632 h 4186107"/>
              <a:gd name="connsiteX111" fmla="*/ 2357306 w 4966348"/>
              <a:gd name="connsiteY111" fmla="*/ 1677798 h 4186107"/>
              <a:gd name="connsiteX112" fmla="*/ 2306972 w 4966348"/>
              <a:gd name="connsiteY112" fmla="*/ 1728132 h 4186107"/>
              <a:gd name="connsiteX113" fmla="*/ 2281805 w 4966348"/>
              <a:gd name="connsiteY113" fmla="*/ 1761688 h 4186107"/>
              <a:gd name="connsiteX114" fmla="*/ 2248249 w 4966348"/>
              <a:gd name="connsiteY114" fmla="*/ 1812022 h 4186107"/>
              <a:gd name="connsiteX115" fmla="*/ 2223082 w 4966348"/>
              <a:gd name="connsiteY115" fmla="*/ 1820411 h 4186107"/>
              <a:gd name="connsiteX116" fmla="*/ 2189526 w 4966348"/>
              <a:gd name="connsiteY116" fmla="*/ 1845578 h 4186107"/>
              <a:gd name="connsiteX117" fmla="*/ 2139192 w 4966348"/>
              <a:gd name="connsiteY117" fmla="*/ 1862356 h 4186107"/>
              <a:gd name="connsiteX118" fmla="*/ 1912690 w 4966348"/>
              <a:gd name="connsiteY118" fmla="*/ 1845578 h 4186107"/>
              <a:gd name="connsiteX119" fmla="*/ 1812022 w 4966348"/>
              <a:gd name="connsiteY119" fmla="*/ 1837189 h 4186107"/>
              <a:gd name="connsiteX120" fmla="*/ 1694576 w 4966348"/>
              <a:gd name="connsiteY120" fmla="*/ 1812022 h 4186107"/>
              <a:gd name="connsiteX121" fmla="*/ 1610686 w 4966348"/>
              <a:gd name="connsiteY121" fmla="*/ 1795244 h 4186107"/>
              <a:gd name="connsiteX122" fmla="*/ 1585519 w 4966348"/>
              <a:gd name="connsiteY122" fmla="*/ 1786855 h 4186107"/>
              <a:gd name="connsiteX123" fmla="*/ 1535185 w 4966348"/>
              <a:gd name="connsiteY123" fmla="*/ 1778466 h 4186107"/>
              <a:gd name="connsiteX124" fmla="*/ 1468073 w 4966348"/>
              <a:gd name="connsiteY124" fmla="*/ 1761688 h 4186107"/>
              <a:gd name="connsiteX125" fmla="*/ 1434517 w 4966348"/>
              <a:gd name="connsiteY125" fmla="*/ 1753299 h 4186107"/>
              <a:gd name="connsiteX126" fmla="*/ 1384183 w 4966348"/>
              <a:gd name="connsiteY126" fmla="*/ 1744910 h 4186107"/>
              <a:gd name="connsiteX127" fmla="*/ 1359016 w 4966348"/>
              <a:gd name="connsiteY127" fmla="*/ 1736521 h 4186107"/>
              <a:gd name="connsiteX128" fmla="*/ 1291904 w 4966348"/>
              <a:gd name="connsiteY128" fmla="*/ 1719743 h 4186107"/>
              <a:gd name="connsiteX129" fmla="*/ 1266737 w 4966348"/>
              <a:gd name="connsiteY129" fmla="*/ 1711354 h 4186107"/>
              <a:gd name="connsiteX130" fmla="*/ 1233181 w 4966348"/>
              <a:gd name="connsiteY130" fmla="*/ 1702965 h 4186107"/>
              <a:gd name="connsiteX131" fmla="*/ 1191236 w 4966348"/>
              <a:gd name="connsiteY131" fmla="*/ 1686187 h 4186107"/>
              <a:gd name="connsiteX132" fmla="*/ 1166069 w 4966348"/>
              <a:gd name="connsiteY132" fmla="*/ 1669409 h 4186107"/>
              <a:gd name="connsiteX133" fmla="*/ 1115735 w 4966348"/>
              <a:gd name="connsiteY133" fmla="*/ 1661021 h 4186107"/>
              <a:gd name="connsiteX134" fmla="*/ 1082179 w 4966348"/>
              <a:gd name="connsiteY134" fmla="*/ 1652632 h 4186107"/>
              <a:gd name="connsiteX135" fmla="*/ 1057013 w 4966348"/>
              <a:gd name="connsiteY135" fmla="*/ 1644243 h 4186107"/>
              <a:gd name="connsiteX136" fmla="*/ 1023457 w 4966348"/>
              <a:gd name="connsiteY136" fmla="*/ 1635854 h 4186107"/>
              <a:gd name="connsiteX137" fmla="*/ 964734 w 4966348"/>
              <a:gd name="connsiteY137" fmla="*/ 1619076 h 4186107"/>
              <a:gd name="connsiteX138" fmla="*/ 671119 w 4966348"/>
              <a:gd name="connsiteY138" fmla="*/ 1602298 h 4186107"/>
              <a:gd name="connsiteX139" fmla="*/ 394282 w 4966348"/>
              <a:gd name="connsiteY139" fmla="*/ 1593909 h 4186107"/>
              <a:gd name="connsiteX140" fmla="*/ 134224 w 4966348"/>
              <a:gd name="connsiteY140" fmla="*/ 1568742 h 4186107"/>
              <a:gd name="connsiteX141" fmla="*/ 83890 w 4966348"/>
              <a:gd name="connsiteY141" fmla="*/ 1551964 h 4186107"/>
              <a:gd name="connsiteX142" fmla="*/ 33556 w 4966348"/>
              <a:gd name="connsiteY142" fmla="*/ 1518408 h 4186107"/>
              <a:gd name="connsiteX143" fmla="*/ 8389 w 4966348"/>
              <a:gd name="connsiteY143" fmla="*/ 1442907 h 4186107"/>
              <a:gd name="connsiteX144" fmla="*/ 0 w 4966348"/>
              <a:gd name="connsiteY144" fmla="*/ 1417740 h 4186107"/>
              <a:gd name="connsiteX145" fmla="*/ 16778 w 4966348"/>
              <a:gd name="connsiteY145" fmla="*/ 906011 h 4186107"/>
              <a:gd name="connsiteX146" fmla="*/ 33556 w 4966348"/>
              <a:gd name="connsiteY146" fmla="*/ 872455 h 4186107"/>
              <a:gd name="connsiteX147" fmla="*/ 67112 w 4966348"/>
              <a:gd name="connsiteY147" fmla="*/ 822121 h 4186107"/>
              <a:gd name="connsiteX148" fmla="*/ 83890 w 4966348"/>
              <a:gd name="connsiteY148" fmla="*/ 796954 h 4186107"/>
              <a:gd name="connsiteX149" fmla="*/ 109057 w 4966348"/>
              <a:gd name="connsiteY149" fmla="*/ 788565 h 4186107"/>
              <a:gd name="connsiteX150" fmla="*/ 167779 w 4966348"/>
              <a:gd name="connsiteY150" fmla="*/ 746621 h 4186107"/>
              <a:gd name="connsiteX151" fmla="*/ 251669 w 4966348"/>
              <a:gd name="connsiteY151" fmla="*/ 721454 h 4186107"/>
              <a:gd name="connsiteX152" fmla="*/ 343948 w 4966348"/>
              <a:gd name="connsiteY152" fmla="*/ 696287 h 4186107"/>
              <a:gd name="connsiteX153" fmla="*/ 436227 w 4966348"/>
              <a:gd name="connsiteY153" fmla="*/ 687898 h 4186107"/>
              <a:gd name="connsiteX154" fmla="*/ 511728 w 4966348"/>
              <a:gd name="connsiteY154" fmla="*/ 679509 h 4186107"/>
              <a:gd name="connsiteX155" fmla="*/ 721453 w 4966348"/>
              <a:gd name="connsiteY155" fmla="*/ 696287 h 4186107"/>
              <a:gd name="connsiteX156" fmla="*/ 755009 w 4966348"/>
              <a:gd name="connsiteY156" fmla="*/ 704676 h 4186107"/>
              <a:gd name="connsiteX157" fmla="*/ 796954 w 4966348"/>
              <a:gd name="connsiteY157" fmla="*/ 713065 h 4186107"/>
              <a:gd name="connsiteX158" fmla="*/ 906011 w 4966348"/>
              <a:gd name="connsiteY158" fmla="*/ 738232 h 4186107"/>
              <a:gd name="connsiteX159" fmla="*/ 964734 w 4966348"/>
              <a:gd name="connsiteY159" fmla="*/ 763398 h 4186107"/>
              <a:gd name="connsiteX160" fmla="*/ 1015068 w 4966348"/>
              <a:gd name="connsiteY160" fmla="*/ 771787 h 4186107"/>
              <a:gd name="connsiteX161" fmla="*/ 1057013 w 4966348"/>
              <a:gd name="connsiteY161" fmla="*/ 788565 h 4186107"/>
              <a:gd name="connsiteX162" fmla="*/ 1132513 w 4966348"/>
              <a:gd name="connsiteY162" fmla="*/ 805343 h 4186107"/>
              <a:gd name="connsiteX163" fmla="*/ 1174458 w 4966348"/>
              <a:gd name="connsiteY163" fmla="*/ 822121 h 4186107"/>
              <a:gd name="connsiteX164" fmla="*/ 1216403 w 4966348"/>
              <a:gd name="connsiteY164" fmla="*/ 830510 h 4186107"/>
              <a:gd name="connsiteX165" fmla="*/ 1266737 w 4966348"/>
              <a:gd name="connsiteY165" fmla="*/ 847288 h 4186107"/>
              <a:gd name="connsiteX166" fmla="*/ 1291904 w 4966348"/>
              <a:gd name="connsiteY166" fmla="*/ 855677 h 4186107"/>
              <a:gd name="connsiteX167" fmla="*/ 1342238 w 4966348"/>
              <a:gd name="connsiteY167" fmla="*/ 864066 h 4186107"/>
              <a:gd name="connsiteX168" fmla="*/ 1400961 w 4966348"/>
              <a:gd name="connsiteY168" fmla="*/ 847288 h 4186107"/>
              <a:gd name="connsiteX169" fmla="*/ 1459684 w 4966348"/>
              <a:gd name="connsiteY169" fmla="*/ 830510 h 4186107"/>
              <a:gd name="connsiteX170" fmla="*/ 1518407 w 4966348"/>
              <a:gd name="connsiteY170" fmla="*/ 796954 h 4186107"/>
              <a:gd name="connsiteX171" fmla="*/ 1551963 w 4966348"/>
              <a:gd name="connsiteY171" fmla="*/ 788565 h 4186107"/>
              <a:gd name="connsiteX172" fmla="*/ 1627464 w 4966348"/>
              <a:gd name="connsiteY172" fmla="*/ 738232 h 4186107"/>
              <a:gd name="connsiteX173" fmla="*/ 1652631 w 4966348"/>
              <a:gd name="connsiteY173" fmla="*/ 721454 h 4186107"/>
              <a:gd name="connsiteX174" fmla="*/ 1711354 w 4966348"/>
              <a:gd name="connsiteY174" fmla="*/ 696287 h 4186107"/>
              <a:gd name="connsiteX175" fmla="*/ 1736521 w 4966348"/>
              <a:gd name="connsiteY175" fmla="*/ 687898 h 4186107"/>
              <a:gd name="connsiteX176" fmla="*/ 1761688 w 4966348"/>
              <a:gd name="connsiteY176" fmla="*/ 662731 h 4186107"/>
              <a:gd name="connsiteX177" fmla="*/ 1795244 w 4966348"/>
              <a:gd name="connsiteY177" fmla="*/ 612397 h 4186107"/>
              <a:gd name="connsiteX178" fmla="*/ 1828800 w 4966348"/>
              <a:gd name="connsiteY178" fmla="*/ 562063 h 4186107"/>
              <a:gd name="connsiteX179" fmla="*/ 1870745 w 4966348"/>
              <a:gd name="connsiteY179" fmla="*/ 503340 h 4186107"/>
              <a:gd name="connsiteX180" fmla="*/ 1929468 w 4966348"/>
              <a:gd name="connsiteY180" fmla="*/ 444617 h 4186107"/>
              <a:gd name="connsiteX181" fmla="*/ 1988190 w 4966348"/>
              <a:gd name="connsiteY181" fmla="*/ 377505 h 4186107"/>
              <a:gd name="connsiteX182" fmla="*/ 2021746 w 4966348"/>
              <a:gd name="connsiteY182" fmla="*/ 352338 h 4186107"/>
              <a:gd name="connsiteX183" fmla="*/ 2046913 w 4966348"/>
              <a:gd name="connsiteY183" fmla="*/ 327171 h 4186107"/>
              <a:gd name="connsiteX184" fmla="*/ 2080469 w 4966348"/>
              <a:gd name="connsiteY184" fmla="*/ 302004 h 4186107"/>
              <a:gd name="connsiteX185" fmla="*/ 2105636 w 4966348"/>
              <a:gd name="connsiteY185" fmla="*/ 268448 h 4186107"/>
              <a:gd name="connsiteX186" fmla="*/ 2130803 w 4966348"/>
              <a:gd name="connsiteY186" fmla="*/ 251670 h 4186107"/>
              <a:gd name="connsiteX187" fmla="*/ 2181137 w 4966348"/>
              <a:gd name="connsiteY187" fmla="*/ 201336 h 4186107"/>
              <a:gd name="connsiteX188" fmla="*/ 2256638 w 4966348"/>
              <a:gd name="connsiteY188" fmla="*/ 151002 h 4186107"/>
              <a:gd name="connsiteX189" fmla="*/ 2281805 w 4966348"/>
              <a:gd name="connsiteY189" fmla="*/ 134224 h 4186107"/>
              <a:gd name="connsiteX190" fmla="*/ 2306972 w 4966348"/>
              <a:gd name="connsiteY190" fmla="*/ 117446 h 4186107"/>
              <a:gd name="connsiteX191" fmla="*/ 2332139 w 4966348"/>
              <a:gd name="connsiteY191" fmla="*/ 109057 h 4186107"/>
              <a:gd name="connsiteX192" fmla="*/ 2357306 w 4966348"/>
              <a:gd name="connsiteY192" fmla="*/ 83890 h 4186107"/>
              <a:gd name="connsiteX193" fmla="*/ 2416029 w 4966348"/>
              <a:gd name="connsiteY193" fmla="*/ 67112 h 4186107"/>
              <a:gd name="connsiteX194" fmla="*/ 2466363 w 4966348"/>
              <a:gd name="connsiteY194" fmla="*/ 50334 h 4186107"/>
              <a:gd name="connsiteX195" fmla="*/ 2491530 w 4966348"/>
              <a:gd name="connsiteY195" fmla="*/ 41945 h 4186107"/>
              <a:gd name="connsiteX196" fmla="*/ 2541864 w 4966348"/>
              <a:gd name="connsiteY196" fmla="*/ 33556 h 4186107"/>
              <a:gd name="connsiteX197" fmla="*/ 2718033 w 4966348"/>
              <a:gd name="connsiteY197" fmla="*/ 25167 h 4186107"/>
              <a:gd name="connsiteX198" fmla="*/ 2810312 w 4966348"/>
              <a:gd name="connsiteY198" fmla="*/ 16778 h 4186107"/>
              <a:gd name="connsiteX199" fmla="*/ 2860646 w 4966348"/>
              <a:gd name="connsiteY199" fmla="*/ 8389 h 4186107"/>
              <a:gd name="connsiteX200" fmla="*/ 3045203 w 4966348"/>
              <a:gd name="connsiteY200" fmla="*/ 0 h 4186107"/>
              <a:gd name="connsiteX201" fmla="*/ 4303552 w 4966348"/>
              <a:gd name="connsiteY201" fmla="*/ 25167 h 4186107"/>
              <a:gd name="connsiteX202" fmla="*/ 4353886 w 4966348"/>
              <a:gd name="connsiteY202" fmla="*/ 33556 h 4186107"/>
              <a:gd name="connsiteX203" fmla="*/ 4412609 w 4966348"/>
              <a:gd name="connsiteY203" fmla="*/ 50334 h 4186107"/>
              <a:gd name="connsiteX204" fmla="*/ 4446165 w 4966348"/>
              <a:gd name="connsiteY204" fmla="*/ 67112 h 4186107"/>
              <a:gd name="connsiteX205" fmla="*/ 4488110 w 4966348"/>
              <a:gd name="connsiteY205" fmla="*/ 75501 h 4186107"/>
              <a:gd name="connsiteX206" fmla="*/ 4513277 w 4966348"/>
              <a:gd name="connsiteY206" fmla="*/ 83890 h 4186107"/>
              <a:gd name="connsiteX207" fmla="*/ 4546833 w 4966348"/>
              <a:gd name="connsiteY207" fmla="*/ 92279 h 4186107"/>
              <a:gd name="connsiteX208" fmla="*/ 4597167 w 4966348"/>
              <a:gd name="connsiteY208" fmla="*/ 117446 h 4186107"/>
              <a:gd name="connsiteX209" fmla="*/ 4630723 w 4966348"/>
              <a:gd name="connsiteY209" fmla="*/ 125835 h 4186107"/>
              <a:gd name="connsiteX210" fmla="*/ 4681057 w 4966348"/>
              <a:gd name="connsiteY210" fmla="*/ 167780 h 4186107"/>
              <a:gd name="connsiteX211" fmla="*/ 4714613 w 4966348"/>
              <a:gd name="connsiteY211" fmla="*/ 218114 h 4186107"/>
              <a:gd name="connsiteX212" fmla="*/ 4731390 w 4966348"/>
              <a:gd name="connsiteY212" fmla="*/ 285226 h 4186107"/>
              <a:gd name="connsiteX213" fmla="*/ 4756557 w 4966348"/>
              <a:gd name="connsiteY213" fmla="*/ 352338 h 4186107"/>
              <a:gd name="connsiteX214" fmla="*/ 4773335 w 4966348"/>
              <a:gd name="connsiteY214" fmla="*/ 528507 h 4186107"/>
              <a:gd name="connsiteX215" fmla="*/ 4756557 w 4966348"/>
              <a:gd name="connsiteY215" fmla="*/ 763398 h 4186107"/>
              <a:gd name="connsiteX216" fmla="*/ 4723002 w 4966348"/>
              <a:gd name="connsiteY216" fmla="*/ 880844 h 4186107"/>
              <a:gd name="connsiteX217" fmla="*/ 4706224 w 4966348"/>
              <a:gd name="connsiteY217" fmla="*/ 931178 h 4186107"/>
              <a:gd name="connsiteX218" fmla="*/ 4697835 w 4966348"/>
              <a:gd name="connsiteY218" fmla="*/ 956345 h 4186107"/>
              <a:gd name="connsiteX219" fmla="*/ 4681057 w 4966348"/>
              <a:gd name="connsiteY219" fmla="*/ 998290 h 4186107"/>
              <a:gd name="connsiteX220" fmla="*/ 4672668 w 4966348"/>
              <a:gd name="connsiteY220" fmla="*/ 1023457 h 4186107"/>
              <a:gd name="connsiteX221" fmla="*/ 4639112 w 4966348"/>
              <a:gd name="connsiteY221" fmla="*/ 1082180 h 4186107"/>
              <a:gd name="connsiteX222" fmla="*/ 4630723 w 4966348"/>
              <a:gd name="connsiteY222" fmla="*/ 1107347 h 4186107"/>
              <a:gd name="connsiteX223" fmla="*/ 4555222 w 4966348"/>
              <a:gd name="connsiteY223" fmla="*/ 1233182 h 4186107"/>
              <a:gd name="connsiteX224" fmla="*/ 4530055 w 4966348"/>
              <a:gd name="connsiteY224" fmla="*/ 1275127 h 4186107"/>
              <a:gd name="connsiteX225" fmla="*/ 4513277 w 4966348"/>
              <a:gd name="connsiteY225" fmla="*/ 1308683 h 4186107"/>
              <a:gd name="connsiteX226" fmla="*/ 4504888 w 4966348"/>
              <a:gd name="connsiteY226" fmla="*/ 1333850 h 4186107"/>
              <a:gd name="connsiteX227" fmla="*/ 4488110 w 4966348"/>
              <a:gd name="connsiteY227" fmla="*/ 1359017 h 4186107"/>
              <a:gd name="connsiteX228" fmla="*/ 4471332 w 4966348"/>
              <a:gd name="connsiteY228" fmla="*/ 1392573 h 4186107"/>
              <a:gd name="connsiteX229" fmla="*/ 4420998 w 4966348"/>
              <a:gd name="connsiteY229" fmla="*/ 1476463 h 4186107"/>
              <a:gd name="connsiteX230" fmla="*/ 4395831 w 4966348"/>
              <a:gd name="connsiteY230" fmla="*/ 1518408 h 4186107"/>
              <a:gd name="connsiteX231" fmla="*/ 4370664 w 4966348"/>
              <a:gd name="connsiteY231" fmla="*/ 1568742 h 4186107"/>
              <a:gd name="connsiteX232" fmla="*/ 4353886 w 4966348"/>
              <a:gd name="connsiteY232" fmla="*/ 1610687 h 4186107"/>
              <a:gd name="connsiteX233" fmla="*/ 4337108 w 4966348"/>
              <a:gd name="connsiteY233" fmla="*/ 1661021 h 4186107"/>
              <a:gd name="connsiteX234" fmla="*/ 4320330 w 4966348"/>
              <a:gd name="connsiteY234" fmla="*/ 1686187 h 4186107"/>
              <a:gd name="connsiteX235" fmla="*/ 4311941 w 4966348"/>
              <a:gd name="connsiteY235" fmla="*/ 1711354 h 4186107"/>
              <a:gd name="connsiteX236" fmla="*/ 4295163 w 4966348"/>
              <a:gd name="connsiteY236" fmla="*/ 1753299 h 4186107"/>
              <a:gd name="connsiteX237" fmla="*/ 4286774 w 4966348"/>
              <a:gd name="connsiteY237" fmla="*/ 1795244 h 4186107"/>
              <a:gd name="connsiteX238" fmla="*/ 4269996 w 4966348"/>
              <a:gd name="connsiteY238" fmla="*/ 1845578 h 4186107"/>
              <a:gd name="connsiteX239" fmla="*/ 4261607 w 4966348"/>
              <a:gd name="connsiteY239" fmla="*/ 1887523 h 4186107"/>
              <a:gd name="connsiteX240" fmla="*/ 4253218 w 4966348"/>
              <a:gd name="connsiteY240" fmla="*/ 1912690 h 4186107"/>
              <a:gd name="connsiteX241" fmla="*/ 4244829 w 4966348"/>
              <a:gd name="connsiteY241" fmla="*/ 1963024 h 4186107"/>
              <a:gd name="connsiteX242" fmla="*/ 4236440 w 4966348"/>
              <a:gd name="connsiteY242" fmla="*/ 2080470 h 4186107"/>
              <a:gd name="connsiteX243" fmla="*/ 4228051 w 4966348"/>
              <a:gd name="connsiteY243" fmla="*/ 2122415 h 4186107"/>
              <a:gd name="connsiteX244" fmla="*/ 4244829 w 4966348"/>
              <a:gd name="connsiteY244" fmla="*/ 2558643 h 4186107"/>
              <a:gd name="connsiteX245" fmla="*/ 4253218 w 4966348"/>
              <a:gd name="connsiteY245" fmla="*/ 2583809 h 4186107"/>
              <a:gd name="connsiteX246" fmla="*/ 4269996 w 4966348"/>
              <a:gd name="connsiteY246" fmla="*/ 2642532 h 4186107"/>
              <a:gd name="connsiteX247" fmla="*/ 4295163 w 4966348"/>
              <a:gd name="connsiteY247" fmla="*/ 2684477 h 4186107"/>
              <a:gd name="connsiteX248" fmla="*/ 4345497 w 4966348"/>
              <a:gd name="connsiteY248" fmla="*/ 2768367 h 4186107"/>
              <a:gd name="connsiteX249" fmla="*/ 4370664 w 4966348"/>
              <a:gd name="connsiteY249" fmla="*/ 2793534 h 4186107"/>
              <a:gd name="connsiteX250" fmla="*/ 4437776 w 4966348"/>
              <a:gd name="connsiteY250" fmla="*/ 2885813 h 4186107"/>
              <a:gd name="connsiteX251" fmla="*/ 4530055 w 4966348"/>
              <a:gd name="connsiteY251" fmla="*/ 2969703 h 4186107"/>
              <a:gd name="connsiteX252" fmla="*/ 4597167 w 4966348"/>
              <a:gd name="connsiteY252" fmla="*/ 3061982 h 4186107"/>
              <a:gd name="connsiteX253" fmla="*/ 4630723 w 4966348"/>
              <a:gd name="connsiteY253" fmla="*/ 3095538 h 4186107"/>
              <a:gd name="connsiteX254" fmla="*/ 4672668 w 4966348"/>
              <a:gd name="connsiteY254" fmla="*/ 3154261 h 4186107"/>
              <a:gd name="connsiteX255" fmla="*/ 4697835 w 4966348"/>
              <a:gd name="connsiteY255" fmla="*/ 3179428 h 4186107"/>
              <a:gd name="connsiteX256" fmla="*/ 4723002 w 4966348"/>
              <a:gd name="connsiteY256" fmla="*/ 3221373 h 4186107"/>
              <a:gd name="connsiteX257" fmla="*/ 4773335 w 4966348"/>
              <a:gd name="connsiteY257" fmla="*/ 3288485 h 4186107"/>
              <a:gd name="connsiteX258" fmla="*/ 4790113 w 4966348"/>
              <a:gd name="connsiteY258" fmla="*/ 3322041 h 4186107"/>
              <a:gd name="connsiteX259" fmla="*/ 4823669 w 4966348"/>
              <a:gd name="connsiteY259" fmla="*/ 3372375 h 4186107"/>
              <a:gd name="connsiteX260" fmla="*/ 4857225 w 4966348"/>
              <a:gd name="connsiteY260" fmla="*/ 3414320 h 4186107"/>
              <a:gd name="connsiteX261" fmla="*/ 4899170 w 4966348"/>
              <a:gd name="connsiteY261" fmla="*/ 3523376 h 4186107"/>
              <a:gd name="connsiteX262" fmla="*/ 4932726 w 4966348"/>
              <a:gd name="connsiteY262" fmla="*/ 3607266 h 4186107"/>
              <a:gd name="connsiteX263" fmla="*/ 4949504 w 4966348"/>
              <a:gd name="connsiteY263" fmla="*/ 3691156 h 4186107"/>
              <a:gd name="connsiteX264" fmla="*/ 4957893 w 4966348"/>
              <a:gd name="connsiteY264" fmla="*/ 3716323 h 4186107"/>
              <a:gd name="connsiteX265" fmla="*/ 4949504 w 4966348"/>
              <a:gd name="connsiteY265" fmla="*/ 3942826 h 4186107"/>
              <a:gd name="connsiteX266" fmla="*/ 4915948 w 4966348"/>
              <a:gd name="connsiteY266" fmla="*/ 4009938 h 4186107"/>
              <a:gd name="connsiteX267" fmla="*/ 4899170 w 4966348"/>
              <a:gd name="connsiteY267" fmla="*/ 4043494 h 4186107"/>
              <a:gd name="connsiteX268" fmla="*/ 4865614 w 4966348"/>
              <a:gd name="connsiteY268" fmla="*/ 4068661 h 4186107"/>
              <a:gd name="connsiteX269" fmla="*/ 4840447 w 4966348"/>
              <a:gd name="connsiteY269" fmla="*/ 4085439 h 4186107"/>
              <a:gd name="connsiteX270" fmla="*/ 4815280 w 4966348"/>
              <a:gd name="connsiteY270" fmla="*/ 4110606 h 4186107"/>
              <a:gd name="connsiteX271" fmla="*/ 4790113 w 4966348"/>
              <a:gd name="connsiteY271" fmla="*/ 4118995 h 4186107"/>
              <a:gd name="connsiteX272" fmla="*/ 4723002 w 4966348"/>
              <a:gd name="connsiteY272" fmla="*/ 4144162 h 4186107"/>
              <a:gd name="connsiteX273" fmla="*/ 4639112 w 4966348"/>
              <a:gd name="connsiteY273" fmla="*/ 4160940 h 4186107"/>
              <a:gd name="connsiteX274" fmla="*/ 4513277 w 4966348"/>
              <a:gd name="connsiteY274" fmla="*/ 4186107 h 4186107"/>
              <a:gd name="connsiteX275" fmla="*/ 4303552 w 4966348"/>
              <a:gd name="connsiteY275" fmla="*/ 4169329 h 4186107"/>
              <a:gd name="connsiteX276" fmla="*/ 4253218 w 4966348"/>
              <a:gd name="connsiteY276" fmla="*/ 4144162 h 4186107"/>
              <a:gd name="connsiteX277" fmla="*/ 4228051 w 4966348"/>
              <a:gd name="connsiteY277" fmla="*/ 4135773 h 4186107"/>
              <a:gd name="connsiteX278" fmla="*/ 4202884 w 4966348"/>
              <a:gd name="connsiteY278" fmla="*/ 4118995 h 4186107"/>
              <a:gd name="connsiteX279" fmla="*/ 4177717 w 4966348"/>
              <a:gd name="connsiteY279" fmla="*/ 4118995 h 418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966348" h="4186107">
                <a:moveTo>
                  <a:pt x="4177717" y="4118995"/>
                </a:moveTo>
                <a:cubicBezTo>
                  <a:pt x="4163735" y="4103615"/>
                  <a:pt x="4161595" y="4090617"/>
                  <a:pt x="4118994" y="4026716"/>
                </a:cubicBezTo>
                <a:cubicBezTo>
                  <a:pt x="4113401" y="4018327"/>
                  <a:pt x="4109345" y="4008678"/>
                  <a:pt x="4102216" y="4001549"/>
                </a:cubicBezTo>
                <a:lnTo>
                  <a:pt x="4026715" y="3926048"/>
                </a:lnTo>
                <a:cubicBezTo>
                  <a:pt x="4018326" y="3917659"/>
                  <a:pt x="4008129" y="3910752"/>
                  <a:pt x="4001548" y="3900881"/>
                </a:cubicBezTo>
                <a:cubicBezTo>
                  <a:pt x="3962007" y="3841570"/>
                  <a:pt x="4011630" y="3914996"/>
                  <a:pt x="3959603" y="3842158"/>
                </a:cubicBezTo>
                <a:cubicBezTo>
                  <a:pt x="3953743" y="3833954"/>
                  <a:pt x="3949280" y="3824736"/>
                  <a:pt x="3942825" y="3816991"/>
                </a:cubicBezTo>
                <a:cubicBezTo>
                  <a:pt x="3935230" y="3807877"/>
                  <a:pt x="3925540" y="3800691"/>
                  <a:pt x="3917658" y="3791824"/>
                </a:cubicBezTo>
                <a:cubicBezTo>
                  <a:pt x="3903148" y="3775501"/>
                  <a:pt x="3890223" y="3757813"/>
                  <a:pt x="3875713" y="3741490"/>
                </a:cubicBezTo>
                <a:cubicBezTo>
                  <a:pt x="3867831" y="3732623"/>
                  <a:pt x="3858267" y="3725331"/>
                  <a:pt x="3850546" y="3716323"/>
                </a:cubicBezTo>
                <a:cubicBezTo>
                  <a:pt x="3841447" y="3705707"/>
                  <a:pt x="3834478" y="3693383"/>
                  <a:pt x="3825379" y="3682767"/>
                </a:cubicBezTo>
                <a:cubicBezTo>
                  <a:pt x="3817658" y="3673759"/>
                  <a:pt x="3807808" y="3666714"/>
                  <a:pt x="3800213" y="3657600"/>
                </a:cubicBezTo>
                <a:cubicBezTo>
                  <a:pt x="3793759" y="3649854"/>
                  <a:pt x="3790564" y="3639562"/>
                  <a:pt x="3783435" y="3632433"/>
                </a:cubicBezTo>
                <a:cubicBezTo>
                  <a:pt x="3776306" y="3625304"/>
                  <a:pt x="3766657" y="3621248"/>
                  <a:pt x="3758268" y="3615655"/>
                </a:cubicBezTo>
                <a:cubicBezTo>
                  <a:pt x="3752675" y="3607266"/>
                  <a:pt x="3748188" y="3598024"/>
                  <a:pt x="3741490" y="3590488"/>
                </a:cubicBezTo>
                <a:cubicBezTo>
                  <a:pt x="3699699" y="3543473"/>
                  <a:pt x="3704239" y="3548876"/>
                  <a:pt x="3665989" y="3523376"/>
                </a:cubicBezTo>
                <a:cubicBezTo>
                  <a:pt x="3660396" y="3514987"/>
                  <a:pt x="3656799" y="3504848"/>
                  <a:pt x="3649211" y="3498209"/>
                </a:cubicBezTo>
                <a:cubicBezTo>
                  <a:pt x="3578677" y="3436493"/>
                  <a:pt x="3623639" y="3481229"/>
                  <a:pt x="3573710" y="3456265"/>
                </a:cubicBezTo>
                <a:cubicBezTo>
                  <a:pt x="3564692" y="3451756"/>
                  <a:pt x="3557756" y="3443582"/>
                  <a:pt x="3548543" y="3439487"/>
                </a:cubicBezTo>
                <a:cubicBezTo>
                  <a:pt x="3532382" y="3432304"/>
                  <a:pt x="3514987" y="3428302"/>
                  <a:pt x="3498209" y="3422709"/>
                </a:cubicBezTo>
                <a:cubicBezTo>
                  <a:pt x="3489820" y="3419913"/>
                  <a:pt x="3481713" y="3416054"/>
                  <a:pt x="3473042" y="3414320"/>
                </a:cubicBezTo>
                <a:cubicBezTo>
                  <a:pt x="3459060" y="3411524"/>
                  <a:pt x="3444930" y="3409389"/>
                  <a:pt x="3431097" y="3405931"/>
                </a:cubicBezTo>
                <a:cubicBezTo>
                  <a:pt x="3422518" y="3403786"/>
                  <a:pt x="3414509" y="3399687"/>
                  <a:pt x="3405930" y="3397542"/>
                </a:cubicBezTo>
                <a:cubicBezTo>
                  <a:pt x="3367954" y="3388048"/>
                  <a:pt x="3316038" y="3381887"/>
                  <a:pt x="3280095" y="3380764"/>
                </a:cubicBezTo>
                <a:cubicBezTo>
                  <a:pt x="3129141" y="3376047"/>
                  <a:pt x="2978092" y="3375171"/>
                  <a:pt x="2827090" y="3372375"/>
                </a:cubicBezTo>
                <a:cubicBezTo>
                  <a:pt x="2427477" y="3346593"/>
                  <a:pt x="2653880" y="3357334"/>
                  <a:pt x="2147581" y="3347208"/>
                </a:cubicBezTo>
                <a:cubicBezTo>
                  <a:pt x="1789889" y="3322539"/>
                  <a:pt x="1985563" y="3332412"/>
                  <a:pt x="1560352" y="3322041"/>
                </a:cubicBezTo>
                <a:cubicBezTo>
                  <a:pt x="1510018" y="3319245"/>
                  <a:pt x="1459555" y="3318216"/>
                  <a:pt x="1409350" y="3313652"/>
                </a:cubicBezTo>
                <a:cubicBezTo>
                  <a:pt x="1397868" y="3312608"/>
                  <a:pt x="1387100" y="3307524"/>
                  <a:pt x="1375794" y="3305263"/>
                </a:cubicBezTo>
                <a:cubicBezTo>
                  <a:pt x="1348838" y="3299872"/>
                  <a:pt x="1299151" y="3296113"/>
                  <a:pt x="1275126" y="3280096"/>
                </a:cubicBezTo>
                <a:lnTo>
                  <a:pt x="1249959" y="3263318"/>
                </a:lnTo>
                <a:cubicBezTo>
                  <a:pt x="1244366" y="3254929"/>
                  <a:pt x="1241054" y="3244449"/>
                  <a:pt x="1233181" y="3238151"/>
                </a:cubicBezTo>
                <a:cubicBezTo>
                  <a:pt x="1226276" y="3232627"/>
                  <a:pt x="1213538" y="3236667"/>
                  <a:pt x="1208014" y="3229762"/>
                </a:cubicBezTo>
                <a:cubicBezTo>
                  <a:pt x="1200812" y="3220759"/>
                  <a:pt x="1202938" y="3207249"/>
                  <a:pt x="1199625" y="3196206"/>
                </a:cubicBezTo>
                <a:lnTo>
                  <a:pt x="1174458" y="3120705"/>
                </a:lnTo>
                <a:cubicBezTo>
                  <a:pt x="1171662" y="3112316"/>
                  <a:pt x="1170974" y="3102896"/>
                  <a:pt x="1166069" y="3095538"/>
                </a:cubicBezTo>
                <a:lnTo>
                  <a:pt x="1149291" y="3070371"/>
                </a:lnTo>
                <a:cubicBezTo>
                  <a:pt x="1154884" y="3020037"/>
                  <a:pt x="1158907" y="2969504"/>
                  <a:pt x="1166069" y="2919369"/>
                </a:cubicBezTo>
                <a:cubicBezTo>
                  <a:pt x="1167320" y="2910615"/>
                  <a:pt x="1170164" y="2901932"/>
                  <a:pt x="1174458" y="2894202"/>
                </a:cubicBezTo>
                <a:cubicBezTo>
                  <a:pt x="1184251" y="2876575"/>
                  <a:pt x="1196829" y="2860646"/>
                  <a:pt x="1208014" y="2843868"/>
                </a:cubicBezTo>
                <a:cubicBezTo>
                  <a:pt x="1224511" y="2819122"/>
                  <a:pt x="1225737" y="2813719"/>
                  <a:pt x="1249959" y="2793534"/>
                </a:cubicBezTo>
                <a:cubicBezTo>
                  <a:pt x="1257704" y="2787079"/>
                  <a:pt x="1267381" y="2783211"/>
                  <a:pt x="1275126" y="2776756"/>
                </a:cubicBezTo>
                <a:cubicBezTo>
                  <a:pt x="1353977" y="2711047"/>
                  <a:pt x="1223411" y="2802844"/>
                  <a:pt x="1350627" y="2718033"/>
                </a:cubicBezTo>
                <a:cubicBezTo>
                  <a:pt x="1359016" y="2712440"/>
                  <a:pt x="1366229" y="2704443"/>
                  <a:pt x="1375794" y="2701255"/>
                </a:cubicBezTo>
                <a:cubicBezTo>
                  <a:pt x="1392572" y="2695662"/>
                  <a:pt x="1411413" y="2694287"/>
                  <a:pt x="1426128" y="2684477"/>
                </a:cubicBezTo>
                <a:cubicBezTo>
                  <a:pt x="1445452" y="2671594"/>
                  <a:pt x="1453307" y="2663169"/>
                  <a:pt x="1476462" y="2659310"/>
                </a:cubicBezTo>
                <a:cubicBezTo>
                  <a:pt x="1501439" y="2655147"/>
                  <a:pt x="1526651" y="2651644"/>
                  <a:pt x="1551963" y="2650921"/>
                </a:cubicBezTo>
                <a:cubicBezTo>
                  <a:pt x="1722492" y="2646049"/>
                  <a:pt x="1893128" y="2646013"/>
                  <a:pt x="2063691" y="2642532"/>
                </a:cubicBezTo>
                <a:lnTo>
                  <a:pt x="2374084" y="2634143"/>
                </a:lnTo>
                <a:lnTo>
                  <a:pt x="2457974" y="2625754"/>
                </a:lnTo>
                <a:cubicBezTo>
                  <a:pt x="2483157" y="2623103"/>
                  <a:pt x="2508217" y="2619169"/>
                  <a:pt x="2533475" y="2617365"/>
                </a:cubicBezTo>
                <a:cubicBezTo>
                  <a:pt x="2586544" y="2613574"/>
                  <a:pt x="2639736" y="2611772"/>
                  <a:pt x="2692866" y="2608976"/>
                </a:cubicBezTo>
                <a:cubicBezTo>
                  <a:pt x="2746384" y="2591137"/>
                  <a:pt x="2722906" y="2596760"/>
                  <a:pt x="2818701" y="2592198"/>
                </a:cubicBezTo>
                <a:cubicBezTo>
                  <a:pt x="2902542" y="2588206"/>
                  <a:pt x="2986480" y="2586605"/>
                  <a:pt x="3070370" y="2583809"/>
                </a:cubicBezTo>
                <a:cubicBezTo>
                  <a:pt x="3089944" y="2581013"/>
                  <a:pt x="3109388" y="2577063"/>
                  <a:pt x="3129093" y="2575421"/>
                </a:cubicBezTo>
                <a:cubicBezTo>
                  <a:pt x="3176548" y="2571467"/>
                  <a:pt x="3224486" y="2573191"/>
                  <a:pt x="3271706" y="2567032"/>
                </a:cubicBezTo>
                <a:cubicBezTo>
                  <a:pt x="3314886" y="2561400"/>
                  <a:pt x="3337293" y="2540086"/>
                  <a:pt x="3372374" y="2516698"/>
                </a:cubicBezTo>
                <a:lnTo>
                  <a:pt x="3397541" y="2499920"/>
                </a:lnTo>
                <a:cubicBezTo>
                  <a:pt x="3418627" y="2436662"/>
                  <a:pt x="3390183" y="2514635"/>
                  <a:pt x="3422708" y="2449586"/>
                </a:cubicBezTo>
                <a:cubicBezTo>
                  <a:pt x="3426663" y="2441677"/>
                  <a:pt x="3427142" y="2432328"/>
                  <a:pt x="3431097" y="2424419"/>
                </a:cubicBezTo>
                <a:cubicBezTo>
                  <a:pt x="3435606" y="2415401"/>
                  <a:pt x="3443366" y="2408270"/>
                  <a:pt x="3447875" y="2399252"/>
                </a:cubicBezTo>
                <a:cubicBezTo>
                  <a:pt x="3451830" y="2391343"/>
                  <a:pt x="3451970" y="2381815"/>
                  <a:pt x="3456264" y="2374085"/>
                </a:cubicBezTo>
                <a:cubicBezTo>
                  <a:pt x="3466057" y="2356458"/>
                  <a:pt x="3478635" y="2340529"/>
                  <a:pt x="3489820" y="2323751"/>
                </a:cubicBezTo>
                <a:cubicBezTo>
                  <a:pt x="3495413" y="2315362"/>
                  <a:pt x="3503410" y="2308149"/>
                  <a:pt x="3506598" y="2298584"/>
                </a:cubicBezTo>
                <a:cubicBezTo>
                  <a:pt x="3518175" y="2263852"/>
                  <a:pt x="3510082" y="2280775"/>
                  <a:pt x="3531765" y="2248250"/>
                </a:cubicBezTo>
                <a:cubicBezTo>
                  <a:pt x="3557990" y="2143349"/>
                  <a:pt x="3524473" y="2273772"/>
                  <a:pt x="3548543" y="2189527"/>
                </a:cubicBezTo>
                <a:cubicBezTo>
                  <a:pt x="3551710" y="2178441"/>
                  <a:pt x="3553619" y="2167014"/>
                  <a:pt x="3556932" y="2155971"/>
                </a:cubicBezTo>
                <a:cubicBezTo>
                  <a:pt x="3562014" y="2139031"/>
                  <a:pt x="3568117" y="2122415"/>
                  <a:pt x="3573710" y="2105637"/>
                </a:cubicBezTo>
                <a:lnTo>
                  <a:pt x="3582099" y="2080470"/>
                </a:lnTo>
                <a:cubicBezTo>
                  <a:pt x="3583634" y="2008326"/>
                  <a:pt x="3586811" y="1665559"/>
                  <a:pt x="3598877" y="1526797"/>
                </a:cubicBezTo>
                <a:cubicBezTo>
                  <a:pt x="3600369" y="1509644"/>
                  <a:pt x="3620780" y="1452700"/>
                  <a:pt x="3624044" y="1442907"/>
                </a:cubicBezTo>
                <a:lnTo>
                  <a:pt x="3632433" y="1417740"/>
                </a:lnTo>
                <a:cubicBezTo>
                  <a:pt x="3635229" y="1409351"/>
                  <a:pt x="3638677" y="1401152"/>
                  <a:pt x="3640822" y="1392573"/>
                </a:cubicBezTo>
                <a:cubicBezTo>
                  <a:pt x="3643618" y="1381388"/>
                  <a:pt x="3645898" y="1370060"/>
                  <a:pt x="3649211" y="1359017"/>
                </a:cubicBezTo>
                <a:cubicBezTo>
                  <a:pt x="3654293" y="1342077"/>
                  <a:pt x="3660396" y="1325461"/>
                  <a:pt x="3665989" y="1308683"/>
                </a:cubicBezTo>
                <a:cubicBezTo>
                  <a:pt x="3668785" y="1300294"/>
                  <a:pt x="3672233" y="1292095"/>
                  <a:pt x="3674378" y="1283516"/>
                </a:cubicBezTo>
                <a:cubicBezTo>
                  <a:pt x="3677174" y="1272331"/>
                  <a:pt x="3679454" y="1261003"/>
                  <a:pt x="3682767" y="1249960"/>
                </a:cubicBezTo>
                <a:cubicBezTo>
                  <a:pt x="3687849" y="1233020"/>
                  <a:pt x="3693952" y="1216404"/>
                  <a:pt x="3699545" y="1199626"/>
                </a:cubicBezTo>
                <a:cubicBezTo>
                  <a:pt x="3702341" y="1191237"/>
                  <a:pt x="3705789" y="1183038"/>
                  <a:pt x="3707934" y="1174459"/>
                </a:cubicBezTo>
                <a:cubicBezTo>
                  <a:pt x="3713527" y="1152088"/>
                  <a:pt x="3717420" y="1129223"/>
                  <a:pt x="3724712" y="1107347"/>
                </a:cubicBezTo>
                <a:cubicBezTo>
                  <a:pt x="3727508" y="1098958"/>
                  <a:pt x="3729996" y="1090460"/>
                  <a:pt x="3733101" y="1082180"/>
                </a:cubicBezTo>
                <a:cubicBezTo>
                  <a:pt x="3738388" y="1068080"/>
                  <a:pt x="3745552" y="1054659"/>
                  <a:pt x="3749879" y="1040235"/>
                </a:cubicBezTo>
                <a:cubicBezTo>
                  <a:pt x="3759469" y="1008269"/>
                  <a:pt x="3763380" y="950644"/>
                  <a:pt x="3766657" y="922789"/>
                </a:cubicBezTo>
                <a:cubicBezTo>
                  <a:pt x="3769291" y="900399"/>
                  <a:pt x="3772250" y="878048"/>
                  <a:pt x="3775046" y="855677"/>
                </a:cubicBezTo>
                <a:cubicBezTo>
                  <a:pt x="3773452" y="850096"/>
                  <a:pt x="3747295" y="755328"/>
                  <a:pt x="3741490" y="746621"/>
                </a:cubicBezTo>
                <a:cubicBezTo>
                  <a:pt x="3735897" y="738232"/>
                  <a:pt x="3733101" y="727047"/>
                  <a:pt x="3724712" y="721454"/>
                </a:cubicBezTo>
                <a:cubicBezTo>
                  <a:pt x="3719635" y="718069"/>
                  <a:pt x="3650135" y="704861"/>
                  <a:pt x="3649211" y="704676"/>
                </a:cubicBezTo>
                <a:cubicBezTo>
                  <a:pt x="3459665" y="717312"/>
                  <a:pt x="3432992" y="712749"/>
                  <a:pt x="3280095" y="738232"/>
                </a:cubicBezTo>
                <a:cubicBezTo>
                  <a:pt x="3218388" y="748516"/>
                  <a:pt x="3246263" y="742496"/>
                  <a:pt x="3196205" y="755009"/>
                </a:cubicBezTo>
                <a:cubicBezTo>
                  <a:pt x="3124080" y="803092"/>
                  <a:pt x="3215335" y="745444"/>
                  <a:pt x="3145871" y="780176"/>
                </a:cubicBezTo>
                <a:cubicBezTo>
                  <a:pt x="3087937" y="809143"/>
                  <a:pt x="3156985" y="787884"/>
                  <a:pt x="3087148" y="805343"/>
                </a:cubicBezTo>
                <a:lnTo>
                  <a:pt x="3036814" y="838899"/>
                </a:lnTo>
                <a:cubicBezTo>
                  <a:pt x="3028425" y="844492"/>
                  <a:pt x="3018776" y="848548"/>
                  <a:pt x="3011647" y="855677"/>
                </a:cubicBezTo>
                <a:cubicBezTo>
                  <a:pt x="2937406" y="929918"/>
                  <a:pt x="2970858" y="905240"/>
                  <a:pt x="2919368" y="939567"/>
                </a:cubicBezTo>
                <a:cubicBezTo>
                  <a:pt x="2910979" y="950752"/>
                  <a:pt x="2902328" y="961746"/>
                  <a:pt x="2894202" y="973123"/>
                </a:cubicBezTo>
                <a:cubicBezTo>
                  <a:pt x="2888342" y="981327"/>
                  <a:pt x="2884122" y="990754"/>
                  <a:pt x="2877424" y="998290"/>
                </a:cubicBezTo>
                <a:cubicBezTo>
                  <a:pt x="2861660" y="1016024"/>
                  <a:pt x="2840252" y="1028881"/>
                  <a:pt x="2827090" y="1048624"/>
                </a:cubicBezTo>
                <a:cubicBezTo>
                  <a:pt x="2821497" y="1057013"/>
                  <a:pt x="2818057" y="1067336"/>
                  <a:pt x="2810312" y="1073791"/>
                </a:cubicBezTo>
                <a:cubicBezTo>
                  <a:pt x="2800705" y="1081797"/>
                  <a:pt x="2786932" y="1083300"/>
                  <a:pt x="2776756" y="1090569"/>
                </a:cubicBezTo>
                <a:cubicBezTo>
                  <a:pt x="2751096" y="1108898"/>
                  <a:pt x="2747637" y="1125955"/>
                  <a:pt x="2726422" y="1149292"/>
                </a:cubicBezTo>
                <a:cubicBezTo>
                  <a:pt x="2707801" y="1169775"/>
                  <a:pt x="2687273" y="1188441"/>
                  <a:pt x="2667699" y="1208015"/>
                </a:cubicBezTo>
                <a:cubicBezTo>
                  <a:pt x="2659310" y="1216404"/>
                  <a:pt x="2649113" y="1223311"/>
                  <a:pt x="2642532" y="1233182"/>
                </a:cubicBezTo>
                <a:lnTo>
                  <a:pt x="2592198" y="1308683"/>
                </a:lnTo>
                <a:cubicBezTo>
                  <a:pt x="2586605" y="1317072"/>
                  <a:pt x="2579929" y="1324832"/>
                  <a:pt x="2575420" y="1333850"/>
                </a:cubicBezTo>
                <a:cubicBezTo>
                  <a:pt x="2569827" y="1345035"/>
                  <a:pt x="2565076" y="1356683"/>
                  <a:pt x="2558642" y="1367406"/>
                </a:cubicBezTo>
                <a:cubicBezTo>
                  <a:pt x="2548267" y="1384697"/>
                  <a:pt x="2534104" y="1399704"/>
                  <a:pt x="2525086" y="1417740"/>
                </a:cubicBezTo>
                <a:cubicBezTo>
                  <a:pt x="2519493" y="1428925"/>
                  <a:pt x="2514936" y="1440691"/>
                  <a:pt x="2508308" y="1451296"/>
                </a:cubicBezTo>
                <a:cubicBezTo>
                  <a:pt x="2489054" y="1482103"/>
                  <a:pt x="2475600" y="1492393"/>
                  <a:pt x="2449585" y="1518408"/>
                </a:cubicBezTo>
                <a:cubicBezTo>
                  <a:pt x="2446789" y="1526797"/>
                  <a:pt x="2445490" y="1535845"/>
                  <a:pt x="2441196" y="1543575"/>
                </a:cubicBezTo>
                <a:cubicBezTo>
                  <a:pt x="2421911" y="1578289"/>
                  <a:pt x="2404466" y="1596674"/>
                  <a:pt x="2382473" y="1627465"/>
                </a:cubicBezTo>
                <a:cubicBezTo>
                  <a:pt x="2376613" y="1635669"/>
                  <a:pt x="2370204" y="1643614"/>
                  <a:pt x="2365695" y="1652632"/>
                </a:cubicBezTo>
                <a:cubicBezTo>
                  <a:pt x="2361740" y="1660541"/>
                  <a:pt x="2362735" y="1670818"/>
                  <a:pt x="2357306" y="1677798"/>
                </a:cubicBezTo>
                <a:cubicBezTo>
                  <a:pt x="2342738" y="1696527"/>
                  <a:pt x="2321209" y="1709150"/>
                  <a:pt x="2306972" y="1728132"/>
                </a:cubicBezTo>
                <a:cubicBezTo>
                  <a:pt x="2298583" y="1739317"/>
                  <a:pt x="2289823" y="1750234"/>
                  <a:pt x="2281805" y="1761688"/>
                </a:cubicBezTo>
                <a:cubicBezTo>
                  <a:pt x="2270241" y="1778208"/>
                  <a:pt x="2267379" y="1805645"/>
                  <a:pt x="2248249" y="1812022"/>
                </a:cubicBezTo>
                <a:lnTo>
                  <a:pt x="2223082" y="1820411"/>
                </a:lnTo>
                <a:cubicBezTo>
                  <a:pt x="2211897" y="1828800"/>
                  <a:pt x="2202032" y="1839325"/>
                  <a:pt x="2189526" y="1845578"/>
                </a:cubicBezTo>
                <a:cubicBezTo>
                  <a:pt x="2173708" y="1853487"/>
                  <a:pt x="2139192" y="1862356"/>
                  <a:pt x="2139192" y="1862356"/>
                </a:cubicBezTo>
                <a:lnTo>
                  <a:pt x="1912690" y="1845578"/>
                </a:lnTo>
                <a:cubicBezTo>
                  <a:pt x="1879117" y="1842995"/>
                  <a:pt x="1845488" y="1840907"/>
                  <a:pt x="1812022" y="1837189"/>
                </a:cubicBezTo>
                <a:cubicBezTo>
                  <a:pt x="1719507" y="1826910"/>
                  <a:pt x="1804538" y="1830349"/>
                  <a:pt x="1694576" y="1812022"/>
                </a:cubicBezTo>
                <a:cubicBezTo>
                  <a:pt x="1655024" y="1805430"/>
                  <a:pt x="1645726" y="1805256"/>
                  <a:pt x="1610686" y="1795244"/>
                </a:cubicBezTo>
                <a:cubicBezTo>
                  <a:pt x="1602183" y="1792815"/>
                  <a:pt x="1594151" y="1788773"/>
                  <a:pt x="1585519" y="1786855"/>
                </a:cubicBezTo>
                <a:cubicBezTo>
                  <a:pt x="1568915" y="1783165"/>
                  <a:pt x="1551817" y="1782030"/>
                  <a:pt x="1535185" y="1778466"/>
                </a:cubicBezTo>
                <a:cubicBezTo>
                  <a:pt x="1512638" y="1773634"/>
                  <a:pt x="1490444" y="1767281"/>
                  <a:pt x="1468073" y="1761688"/>
                </a:cubicBezTo>
                <a:cubicBezTo>
                  <a:pt x="1456888" y="1758892"/>
                  <a:pt x="1445890" y="1755194"/>
                  <a:pt x="1434517" y="1753299"/>
                </a:cubicBezTo>
                <a:cubicBezTo>
                  <a:pt x="1417739" y="1750503"/>
                  <a:pt x="1400787" y="1748600"/>
                  <a:pt x="1384183" y="1744910"/>
                </a:cubicBezTo>
                <a:cubicBezTo>
                  <a:pt x="1375551" y="1742992"/>
                  <a:pt x="1367547" y="1738848"/>
                  <a:pt x="1359016" y="1736521"/>
                </a:cubicBezTo>
                <a:cubicBezTo>
                  <a:pt x="1336769" y="1730454"/>
                  <a:pt x="1313780" y="1727035"/>
                  <a:pt x="1291904" y="1719743"/>
                </a:cubicBezTo>
                <a:cubicBezTo>
                  <a:pt x="1283515" y="1716947"/>
                  <a:pt x="1275240" y="1713783"/>
                  <a:pt x="1266737" y="1711354"/>
                </a:cubicBezTo>
                <a:cubicBezTo>
                  <a:pt x="1255651" y="1708187"/>
                  <a:pt x="1244119" y="1706611"/>
                  <a:pt x="1233181" y="1702965"/>
                </a:cubicBezTo>
                <a:cubicBezTo>
                  <a:pt x="1218895" y="1698203"/>
                  <a:pt x="1204705" y="1692921"/>
                  <a:pt x="1191236" y="1686187"/>
                </a:cubicBezTo>
                <a:cubicBezTo>
                  <a:pt x="1182218" y="1681678"/>
                  <a:pt x="1175634" y="1672597"/>
                  <a:pt x="1166069" y="1669409"/>
                </a:cubicBezTo>
                <a:cubicBezTo>
                  <a:pt x="1149932" y="1664030"/>
                  <a:pt x="1132414" y="1664357"/>
                  <a:pt x="1115735" y="1661021"/>
                </a:cubicBezTo>
                <a:cubicBezTo>
                  <a:pt x="1104429" y="1658760"/>
                  <a:pt x="1093265" y="1655799"/>
                  <a:pt x="1082179" y="1652632"/>
                </a:cubicBezTo>
                <a:cubicBezTo>
                  <a:pt x="1073677" y="1650203"/>
                  <a:pt x="1065515" y="1646672"/>
                  <a:pt x="1057013" y="1644243"/>
                </a:cubicBezTo>
                <a:cubicBezTo>
                  <a:pt x="1045927" y="1641076"/>
                  <a:pt x="1034543" y="1639021"/>
                  <a:pt x="1023457" y="1635854"/>
                </a:cubicBezTo>
                <a:cubicBezTo>
                  <a:pt x="995531" y="1627875"/>
                  <a:pt x="996204" y="1624321"/>
                  <a:pt x="964734" y="1619076"/>
                </a:cubicBezTo>
                <a:cubicBezTo>
                  <a:pt x="869117" y="1603140"/>
                  <a:pt x="764438" y="1605409"/>
                  <a:pt x="671119" y="1602298"/>
                </a:cubicBezTo>
                <a:lnTo>
                  <a:pt x="394282" y="1593909"/>
                </a:lnTo>
                <a:cubicBezTo>
                  <a:pt x="311769" y="1587797"/>
                  <a:pt x="217548" y="1593739"/>
                  <a:pt x="134224" y="1568742"/>
                </a:cubicBezTo>
                <a:cubicBezTo>
                  <a:pt x="117284" y="1563660"/>
                  <a:pt x="98605" y="1561774"/>
                  <a:pt x="83890" y="1551964"/>
                </a:cubicBezTo>
                <a:lnTo>
                  <a:pt x="33556" y="1518408"/>
                </a:lnTo>
                <a:lnTo>
                  <a:pt x="8389" y="1442907"/>
                </a:lnTo>
                <a:lnTo>
                  <a:pt x="0" y="1417740"/>
                </a:lnTo>
                <a:cubicBezTo>
                  <a:pt x="5593" y="1247164"/>
                  <a:pt x="6295" y="1076357"/>
                  <a:pt x="16778" y="906011"/>
                </a:cubicBezTo>
                <a:cubicBezTo>
                  <a:pt x="17546" y="893529"/>
                  <a:pt x="28630" y="883949"/>
                  <a:pt x="33556" y="872455"/>
                </a:cubicBezTo>
                <a:cubicBezTo>
                  <a:pt x="56971" y="817820"/>
                  <a:pt x="20566" y="877976"/>
                  <a:pt x="67112" y="822121"/>
                </a:cubicBezTo>
                <a:cubicBezTo>
                  <a:pt x="73567" y="814376"/>
                  <a:pt x="76017" y="803252"/>
                  <a:pt x="83890" y="796954"/>
                </a:cubicBezTo>
                <a:cubicBezTo>
                  <a:pt x="90795" y="791430"/>
                  <a:pt x="100668" y="791361"/>
                  <a:pt x="109057" y="788565"/>
                </a:cubicBezTo>
                <a:cubicBezTo>
                  <a:pt x="113565" y="785184"/>
                  <a:pt x="157741" y="751082"/>
                  <a:pt x="167779" y="746621"/>
                </a:cubicBezTo>
                <a:cubicBezTo>
                  <a:pt x="208848" y="728368"/>
                  <a:pt x="214126" y="732717"/>
                  <a:pt x="251669" y="721454"/>
                </a:cubicBezTo>
                <a:cubicBezTo>
                  <a:pt x="296178" y="708101"/>
                  <a:pt x="300263" y="701748"/>
                  <a:pt x="343948" y="696287"/>
                </a:cubicBezTo>
                <a:cubicBezTo>
                  <a:pt x="374596" y="692456"/>
                  <a:pt x="405494" y="690971"/>
                  <a:pt x="436227" y="687898"/>
                </a:cubicBezTo>
                <a:cubicBezTo>
                  <a:pt x="461423" y="685378"/>
                  <a:pt x="486561" y="682305"/>
                  <a:pt x="511728" y="679509"/>
                </a:cubicBezTo>
                <a:cubicBezTo>
                  <a:pt x="581636" y="685102"/>
                  <a:pt x="651694" y="689071"/>
                  <a:pt x="721453" y="696287"/>
                </a:cubicBezTo>
                <a:cubicBezTo>
                  <a:pt x="732921" y="697473"/>
                  <a:pt x="743754" y="702175"/>
                  <a:pt x="755009" y="704676"/>
                </a:cubicBezTo>
                <a:cubicBezTo>
                  <a:pt x="768928" y="707769"/>
                  <a:pt x="783061" y="709859"/>
                  <a:pt x="796954" y="713065"/>
                </a:cubicBezTo>
                <a:cubicBezTo>
                  <a:pt x="928489" y="743419"/>
                  <a:pt x="810172" y="719064"/>
                  <a:pt x="906011" y="738232"/>
                </a:cubicBezTo>
                <a:cubicBezTo>
                  <a:pt x="926527" y="748489"/>
                  <a:pt x="942517" y="758461"/>
                  <a:pt x="964734" y="763398"/>
                </a:cubicBezTo>
                <a:cubicBezTo>
                  <a:pt x="981338" y="767088"/>
                  <a:pt x="998290" y="768991"/>
                  <a:pt x="1015068" y="771787"/>
                </a:cubicBezTo>
                <a:cubicBezTo>
                  <a:pt x="1029050" y="777380"/>
                  <a:pt x="1042727" y="783803"/>
                  <a:pt x="1057013" y="788565"/>
                </a:cubicBezTo>
                <a:cubicBezTo>
                  <a:pt x="1115106" y="807930"/>
                  <a:pt x="1066023" y="785396"/>
                  <a:pt x="1132513" y="805343"/>
                </a:cubicBezTo>
                <a:cubicBezTo>
                  <a:pt x="1146937" y="809670"/>
                  <a:pt x="1160034" y="817794"/>
                  <a:pt x="1174458" y="822121"/>
                </a:cubicBezTo>
                <a:cubicBezTo>
                  <a:pt x="1188115" y="826218"/>
                  <a:pt x="1202647" y="826758"/>
                  <a:pt x="1216403" y="830510"/>
                </a:cubicBezTo>
                <a:cubicBezTo>
                  <a:pt x="1233465" y="835163"/>
                  <a:pt x="1249959" y="841695"/>
                  <a:pt x="1266737" y="847288"/>
                </a:cubicBezTo>
                <a:cubicBezTo>
                  <a:pt x="1275126" y="850084"/>
                  <a:pt x="1283182" y="854223"/>
                  <a:pt x="1291904" y="855677"/>
                </a:cubicBezTo>
                <a:lnTo>
                  <a:pt x="1342238" y="864066"/>
                </a:lnTo>
                <a:lnTo>
                  <a:pt x="1400961" y="847288"/>
                </a:lnTo>
                <a:cubicBezTo>
                  <a:pt x="1412788" y="844063"/>
                  <a:pt x="1446824" y="836940"/>
                  <a:pt x="1459684" y="830510"/>
                </a:cubicBezTo>
                <a:cubicBezTo>
                  <a:pt x="1508362" y="806171"/>
                  <a:pt x="1459578" y="819015"/>
                  <a:pt x="1518407" y="796954"/>
                </a:cubicBezTo>
                <a:cubicBezTo>
                  <a:pt x="1529202" y="792906"/>
                  <a:pt x="1540778" y="791361"/>
                  <a:pt x="1551963" y="788565"/>
                </a:cubicBezTo>
                <a:lnTo>
                  <a:pt x="1627464" y="738232"/>
                </a:lnTo>
                <a:cubicBezTo>
                  <a:pt x="1635853" y="732639"/>
                  <a:pt x="1643066" y="724642"/>
                  <a:pt x="1652631" y="721454"/>
                </a:cubicBezTo>
                <a:cubicBezTo>
                  <a:pt x="1711652" y="701780"/>
                  <a:pt x="1638790" y="727386"/>
                  <a:pt x="1711354" y="696287"/>
                </a:cubicBezTo>
                <a:cubicBezTo>
                  <a:pt x="1719482" y="692804"/>
                  <a:pt x="1728132" y="690694"/>
                  <a:pt x="1736521" y="687898"/>
                </a:cubicBezTo>
                <a:cubicBezTo>
                  <a:pt x="1744910" y="679509"/>
                  <a:pt x="1755107" y="672602"/>
                  <a:pt x="1761688" y="662731"/>
                </a:cubicBezTo>
                <a:cubicBezTo>
                  <a:pt x="1810251" y="589887"/>
                  <a:pt x="1714959" y="692682"/>
                  <a:pt x="1795244" y="612397"/>
                </a:cubicBezTo>
                <a:cubicBezTo>
                  <a:pt x="1809987" y="568169"/>
                  <a:pt x="1793889" y="603956"/>
                  <a:pt x="1828800" y="562063"/>
                </a:cubicBezTo>
                <a:cubicBezTo>
                  <a:pt x="1874410" y="507331"/>
                  <a:pt x="1810301" y="569829"/>
                  <a:pt x="1870745" y="503340"/>
                </a:cubicBezTo>
                <a:cubicBezTo>
                  <a:pt x="1889366" y="482857"/>
                  <a:pt x="1912859" y="466763"/>
                  <a:pt x="1929468" y="444617"/>
                </a:cubicBezTo>
                <a:cubicBezTo>
                  <a:pt x="1953652" y="412371"/>
                  <a:pt x="1956598" y="405148"/>
                  <a:pt x="1988190" y="377505"/>
                </a:cubicBezTo>
                <a:cubicBezTo>
                  <a:pt x="1998712" y="368298"/>
                  <a:pt x="2011130" y="361437"/>
                  <a:pt x="2021746" y="352338"/>
                </a:cubicBezTo>
                <a:cubicBezTo>
                  <a:pt x="2030754" y="344617"/>
                  <a:pt x="2037905" y="334892"/>
                  <a:pt x="2046913" y="327171"/>
                </a:cubicBezTo>
                <a:cubicBezTo>
                  <a:pt x="2057529" y="318072"/>
                  <a:pt x="2070582" y="311891"/>
                  <a:pt x="2080469" y="302004"/>
                </a:cubicBezTo>
                <a:cubicBezTo>
                  <a:pt x="2090356" y="292117"/>
                  <a:pt x="2095749" y="278335"/>
                  <a:pt x="2105636" y="268448"/>
                </a:cubicBezTo>
                <a:cubicBezTo>
                  <a:pt x="2112765" y="261319"/>
                  <a:pt x="2123267" y="258368"/>
                  <a:pt x="2130803" y="251670"/>
                </a:cubicBezTo>
                <a:cubicBezTo>
                  <a:pt x="2148537" y="235906"/>
                  <a:pt x="2161394" y="214498"/>
                  <a:pt x="2181137" y="201336"/>
                </a:cubicBezTo>
                <a:lnTo>
                  <a:pt x="2256638" y="151002"/>
                </a:lnTo>
                <a:lnTo>
                  <a:pt x="2281805" y="134224"/>
                </a:lnTo>
                <a:cubicBezTo>
                  <a:pt x="2290194" y="128631"/>
                  <a:pt x="2297407" y="120634"/>
                  <a:pt x="2306972" y="117446"/>
                </a:cubicBezTo>
                <a:lnTo>
                  <a:pt x="2332139" y="109057"/>
                </a:lnTo>
                <a:cubicBezTo>
                  <a:pt x="2340528" y="100668"/>
                  <a:pt x="2347435" y="90471"/>
                  <a:pt x="2357306" y="83890"/>
                </a:cubicBezTo>
                <a:cubicBezTo>
                  <a:pt x="2364995" y="78764"/>
                  <a:pt x="2410944" y="68637"/>
                  <a:pt x="2416029" y="67112"/>
                </a:cubicBezTo>
                <a:cubicBezTo>
                  <a:pt x="2432969" y="62030"/>
                  <a:pt x="2449585" y="55927"/>
                  <a:pt x="2466363" y="50334"/>
                </a:cubicBezTo>
                <a:cubicBezTo>
                  <a:pt x="2474752" y="47538"/>
                  <a:pt x="2482808" y="43399"/>
                  <a:pt x="2491530" y="41945"/>
                </a:cubicBezTo>
                <a:cubicBezTo>
                  <a:pt x="2508308" y="39149"/>
                  <a:pt x="2524901" y="34813"/>
                  <a:pt x="2541864" y="33556"/>
                </a:cubicBezTo>
                <a:cubicBezTo>
                  <a:pt x="2600493" y="29213"/>
                  <a:pt x="2659358" y="28834"/>
                  <a:pt x="2718033" y="25167"/>
                </a:cubicBezTo>
                <a:cubicBezTo>
                  <a:pt x="2748859" y="23240"/>
                  <a:pt x="2779637" y="20387"/>
                  <a:pt x="2810312" y="16778"/>
                </a:cubicBezTo>
                <a:cubicBezTo>
                  <a:pt x="2827205" y="14791"/>
                  <a:pt x="2843680" y="9601"/>
                  <a:pt x="2860646" y="8389"/>
                </a:cubicBezTo>
                <a:cubicBezTo>
                  <a:pt x="2922072" y="4001"/>
                  <a:pt x="2983684" y="2796"/>
                  <a:pt x="3045203" y="0"/>
                </a:cubicBezTo>
                <a:lnTo>
                  <a:pt x="4303552" y="25167"/>
                </a:lnTo>
                <a:cubicBezTo>
                  <a:pt x="4320556" y="25603"/>
                  <a:pt x="4337207" y="30220"/>
                  <a:pt x="4353886" y="33556"/>
                </a:cubicBezTo>
                <a:cubicBezTo>
                  <a:pt x="4367189" y="36217"/>
                  <a:pt x="4398617" y="44337"/>
                  <a:pt x="4412609" y="50334"/>
                </a:cubicBezTo>
                <a:cubicBezTo>
                  <a:pt x="4424103" y="55260"/>
                  <a:pt x="4434301" y="63157"/>
                  <a:pt x="4446165" y="67112"/>
                </a:cubicBezTo>
                <a:cubicBezTo>
                  <a:pt x="4459692" y="71621"/>
                  <a:pt x="4474277" y="72043"/>
                  <a:pt x="4488110" y="75501"/>
                </a:cubicBezTo>
                <a:cubicBezTo>
                  <a:pt x="4496689" y="77646"/>
                  <a:pt x="4504774" y="81461"/>
                  <a:pt x="4513277" y="83890"/>
                </a:cubicBezTo>
                <a:cubicBezTo>
                  <a:pt x="4524363" y="87057"/>
                  <a:pt x="4535747" y="89112"/>
                  <a:pt x="4546833" y="92279"/>
                </a:cubicBezTo>
                <a:cubicBezTo>
                  <a:pt x="4617531" y="112478"/>
                  <a:pt x="4523635" y="85932"/>
                  <a:pt x="4597167" y="117446"/>
                </a:cubicBezTo>
                <a:cubicBezTo>
                  <a:pt x="4607764" y="121988"/>
                  <a:pt x="4619538" y="123039"/>
                  <a:pt x="4630723" y="125835"/>
                </a:cubicBezTo>
                <a:cubicBezTo>
                  <a:pt x="4646760" y="136526"/>
                  <a:pt x="4671120" y="150390"/>
                  <a:pt x="4681057" y="167780"/>
                </a:cubicBezTo>
                <a:cubicBezTo>
                  <a:pt x="4714393" y="226119"/>
                  <a:pt x="4660175" y="181822"/>
                  <a:pt x="4714613" y="218114"/>
                </a:cubicBezTo>
                <a:cubicBezTo>
                  <a:pt x="4720205" y="240485"/>
                  <a:pt x="4722826" y="263816"/>
                  <a:pt x="4731390" y="285226"/>
                </a:cubicBezTo>
                <a:cubicBezTo>
                  <a:pt x="4751452" y="335381"/>
                  <a:pt x="4743406" y="312885"/>
                  <a:pt x="4756557" y="352338"/>
                </a:cubicBezTo>
                <a:cubicBezTo>
                  <a:pt x="4762573" y="400469"/>
                  <a:pt x="4774367" y="486176"/>
                  <a:pt x="4773335" y="528507"/>
                </a:cubicBezTo>
                <a:cubicBezTo>
                  <a:pt x="4771421" y="606980"/>
                  <a:pt x="4764774" y="685333"/>
                  <a:pt x="4756557" y="763398"/>
                </a:cubicBezTo>
                <a:cubicBezTo>
                  <a:pt x="4744880" y="874334"/>
                  <a:pt x="4749219" y="815298"/>
                  <a:pt x="4723002" y="880844"/>
                </a:cubicBezTo>
                <a:cubicBezTo>
                  <a:pt x="4716434" y="897265"/>
                  <a:pt x="4711817" y="914400"/>
                  <a:pt x="4706224" y="931178"/>
                </a:cubicBezTo>
                <a:cubicBezTo>
                  <a:pt x="4703428" y="939567"/>
                  <a:pt x="4701119" y="948135"/>
                  <a:pt x="4697835" y="956345"/>
                </a:cubicBezTo>
                <a:cubicBezTo>
                  <a:pt x="4692242" y="970327"/>
                  <a:pt x="4686344" y="984190"/>
                  <a:pt x="4681057" y="998290"/>
                </a:cubicBezTo>
                <a:cubicBezTo>
                  <a:pt x="4677952" y="1006570"/>
                  <a:pt x="4676151" y="1015329"/>
                  <a:pt x="4672668" y="1023457"/>
                </a:cubicBezTo>
                <a:cubicBezTo>
                  <a:pt x="4628546" y="1126408"/>
                  <a:pt x="4681237" y="997930"/>
                  <a:pt x="4639112" y="1082180"/>
                </a:cubicBezTo>
                <a:cubicBezTo>
                  <a:pt x="4635157" y="1090089"/>
                  <a:pt x="4634915" y="1099561"/>
                  <a:pt x="4630723" y="1107347"/>
                </a:cubicBezTo>
                <a:lnTo>
                  <a:pt x="4555222" y="1233182"/>
                </a:lnTo>
                <a:cubicBezTo>
                  <a:pt x="4546833" y="1247164"/>
                  <a:pt x="4537347" y="1260543"/>
                  <a:pt x="4530055" y="1275127"/>
                </a:cubicBezTo>
                <a:cubicBezTo>
                  <a:pt x="4524462" y="1286312"/>
                  <a:pt x="4518203" y="1297189"/>
                  <a:pt x="4513277" y="1308683"/>
                </a:cubicBezTo>
                <a:cubicBezTo>
                  <a:pt x="4509794" y="1316811"/>
                  <a:pt x="4508843" y="1325941"/>
                  <a:pt x="4504888" y="1333850"/>
                </a:cubicBezTo>
                <a:cubicBezTo>
                  <a:pt x="4500379" y="1342868"/>
                  <a:pt x="4493112" y="1350263"/>
                  <a:pt x="4488110" y="1359017"/>
                </a:cubicBezTo>
                <a:cubicBezTo>
                  <a:pt x="4481905" y="1369875"/>
                  <a:pt x="4477537" y="1381715"/>
                  <a:pt x="4471332" y="1392573"/>
                </a:cubicBezTo>
                <a:cubicBezTo>
                  <a:pt x="4455153" y="1420887"/>
                  <a:pt x="4437776" y="1448500"/>
                  <a:pt x="4420998" y="1476463"/>
                </a:cubicBezTo>
                <a:cubicBezTo>
                  <a:pt x="4412609" y="1490445"/>
                  <a:pt x="4400987" y="1502939"/>
                  <a:pt x="4395831" y="1518408"/>
                </a:cubicBezTo>
                <a:cubicBezTo>
                  <a:pt x="4374745" y="1581666"/>
                  <a:pt x="4403189" y="1503693"/>
                  <a:pt x="4370664" y="1568742"/>
                </a:cubicBezTo>
                <a:cubicBezTo>
                  <a:pt x="4363930" y="1582211"/>
                  <a:pt x="4359032" y="1596535"/>
                  <a:pt x="4353886" y="1610687"/>
                </a:cubicBezTo>
                <a:cubicBezTo>
                  <a:pt x="4347842" y="1627308"/>
                  <a:pt x="4346918" y="1646306"/>
                  <a:pt x="4337108" y="1661021"/>
                </a:cubicBezTo>
                <a:lnTo>
                  <a:pt x="4320330" y="1686187"/>
                </a:lnTo>
                <a:cubicBezTo>
                  <a:pt x="4317534" y="1694576"/>
                  <a:pt x="4315046" y="1703074"/>
                  <a:pt x="4311941" y="1711354"/>
                </a:cubicBezTo>
                <a:cubicBezTo>
                  <a:pt x="4306654" y="1725454"/>
                  <a:pt x="4299490" y="1738875"/>
                  <a:pt x="4295163" y="1753299"/>
                </a:cubicBezTo>
                <a:cubicBezTo>
                  <a:pt x="4291066" y="1766956"/>
                  <a:pt x="4290526" y="1781488"/>
                  <a:pt x="4286774" y="1795244"/>
                </a:cubicBezTo>
                <a:cubicBezTo>
                  <a:pt x="4282121" y="1812306"/>
                  <a:pt x="4273464" y="1828236"/>
                  <a:pt x="4269996" y="1845578"/>
                </a:cubicBezTo>
                <a:cubicBezTo>
                  <a:pt x="4267200" y="1859560"/>
                  <a:pt x="4265065" y="1873690"/>
                  <a:pt x="4261607" y="1887523"/>
                </a:cubicBezTo>
                <a:cubicBezTo>
                  <a:pt x="4259462" y="1896102"/>
                  <a:pt x="4255136" y="1904058"/>
                  <a:pt x="4253218" y="1912690"/>
                </a:cubicBezTo>
                <a:cubicBezTo>
                  <a:pt x="4249528" y="1929294"/>
                  <a:pt x="4247625" y="1946246"/>
                  <a:pt x="4244829" y="1963024"/>
                </a:cubicBezTo>
                <a:cubicBezTo>
                  <a:pt x="4242033" y="2002173"/>
                  <a:pt x="4240549" y="2041437"/>
                  <a:pt x="4236440" y="2080470"/>
                </a:cubicBezTo>
                <a:cubicBezTo>
                  <a:pt x="4234947" y="2094650"/>
                  <a:pt x="4227801" y="2108159"/>
                  <a:pt x="4228051" y="2122415"/>
                </a:cubicBezTo>
                <a:cubicBezTo>
                  <a:pt x="4230604" y="2267909"/>
                  <a:pt x="4236903" y="2413342"/>
                  <a:pt x="4244829" y="2558643"/>
                </a:cubicBezTo>
                <a:cubicBezTo>
                  <a:pt x="4245311" y="2567472"/>
                  <a:pt x="4250789" y="2575307"/>
                  <a:pt x="4253218" y="2583809"/>
                </a:cubicBezTo>
                <a:cubicBezTo>
                  <a:pt x="4256802" y="2596353"/>
                  <a:pt x="4263291" y="2629122"/>
                  <a:pt x="4269996" y="2642532"/>
                </a:cubicBezTo>
                <a:cubicBezTo>
                  <a:pt x="4277288" y="2657116"/>
                  <a:pt x="4287244" y="2670224"/>
                  <a:pt x="4295163" y="2684477"/>
                </a:cubicBezTo>
                <a:cubicBezTo>
                  <a:pt x="4311713" y="2714266"/>
                  <a:pt x="4319914" y="2742784"/>
                  <a:pt x="4345497" y="2768367"/>
                </a:cubicBezTo>
                <a:cubicBezTo>
                  <a:pt x="4353886" y="2776756"/>
                  <a:pt x="4363069" y="2784420"/>
                  <a:pt x="4370664" y="2793534"/>
                </a:cubicBezTo>
                <a:cubicBezTo>
                  <a:pt x="4417505" y="2849743"/>
                  <a:pt x="4341033" y="2789070"/>
                  <a:pt x="4437776" y="2885813"/>
                </a:cubicBezTo>
                <a:cubicBezTo>
                  <a:pt x="4512017" y="2960054"/>
                  <a:pt x="4478565" y="2935376"/>
                  <a:pt x="4530055" y="2969703"/>
                </a:cubicBezTo>
                <a:cubicBezTo>
                  <a:pt x="4548791" y="2997808"/>
                  <a:pt x="4578373" y="3043188"/>
                  <a:pt x="4597167" y="3061982"/>
                </a:cubicBezTo>
                <a:cubicBezTo>
                  <a:pt x="4608352" y="3073167"/>
                  <a:pt x="4620306" y="3083633"/>
                  <a:pt x="4630723" y="3095538"/>
                </a:cubicBezTo>
                <a:cubicBezTo>
                  <a:pt x="4736500" y="3216426"/>
                  <a:pt x="4594368" y="3060301"/>
                  <a:pt x="4672668" y="3154261"/>
                </a:cubicBezTo>
                <a:cubicBezTo>
                  <a:pt x="4680263" y="3163375"/>
                  <a:pt x="4690717" y="3169937"/>
                  <a:pt x="4697835" y="3179428"/>
                </a:cubicBezTo>
                <a:cubicBezTo>
                  <a:pt x="4707618" y="3192472"/>
                  <a:pt x="4713721" y="3207967"/>
                  <a:pt x="4723002" y="3221373"/>
                </a:cubicBezTo>
                <a:cubicBezTo>
                  <a:pt x="4738919" y="3244364"/>
                  <a:pt x="4760830" y="3263474"/>
                  <a:pt x="4773335" y="3288485"/>
                </a:cubicBezTo>
                <a:cubicBezTo>
                  <a:pt x="4778928" y="3299670"/>
                  <a:pt x="4783679" y="3311318"/>
                  <a:pt x="4790113" y="3322041"/>
                </a:cubicBezTo>
                <a:cubicBezTo>
                  <a:pt x="4800488" y="3339332"/>
                  <a:pt x="4811809" y="3356067"/>
                  <a:pt x="4823669" y="3372375"/>
                </a:cubicBezTo>
                <a:cubicBezTo>
                  <a:pt x="4834200" y="3386856"/>
                  <a:pt x="4848799" y="3398521"/>
                  <a:pt x="4857225" y="3414320"/>
                </a:cubicBezTo>
                <a:cubicBezTo>
                  <a:pt x="4895967" y="3486961"/>
                  <a:pt x="4880699" y="3475351"/>
                  <a:pt x="4899170" y="3523376"/>
                </a:cubicBezTo>
                <a:cubicBezTo>
                  <a:pt x="4909982" y="3551486"/>
                  <a:pt x="4922596" y="3578903"/>
                  <a:pt x="4932726" y="3607266"/>
                </a:cubicBezTo>
                <a:cubicBezTo>
                  <a:pt x="4942558" y="3634795"/>
                  <a:pt x="4943177" y="3662686"/>
                  <a:pt x="4949504" y="3691156"/>
                </a:cubicBezTo>
                <a:cubicBezTo>
                  <a:pt x="4951422" y="3699788"/>
                  <a:pt x="4955097" y="3707934"/>
                  <a:pt x="4957893" y="3716323"/>
                </a:cubicBezTo>
                <a:cubicBezTo>
                  <a:pt x="4965271" y="3812232"/>
                  <a:pt x="4975825" y="3846316"/>
                  <a:pt x="4949504" y="3942826"/>
                </a:cubicBezTo>
                <a:cubicBezTo>
                  <a:pt x="4942923" y="3966956"/>
                  <a:pt x="4927133" y="3987567"/>
                  <a:pt x="4915948" y="4009938"/>
                </a:cubicBezTo>
                <a:cubicBezTo>
                  <a:pt x="4910355" y="4021123"/>
                  <a:pt x="4909174" y="4035991"/>
                  <a:pt x="4899170" y="4043494"/>
                </a:cubicBezTo>
                <a:cubicBezTo>
                  <a:pt x="4887985" y="4051883"/>
                  <a:pt x="4876991" y="4060534"/>
                  <a:pt x="4865614" y="4068661"/>
                </a:cubicBezTo>
                <a:cubicBezTo>
                  <a:pt x="4857410" y="4074521"/>
                  <a:pt x="4848192" y="4078984"/>
                  <a:pt x="4840447" y="4085439"/>
                </a:cubicBezTo>
                <a:cubicBezTo>
                  <a:pt x="4831333" y="4093034"/>
                  <a:pt x="4825151" y="4104025"/>
                  <a:pt x="4815280" y="4110606"/>
                </a:cubicBezTo>
                <a:cubicBezTo>
                  <a:pt x="4807922" y="4115511"/>
                  <a:pt x="4798393" y="4115890"/>
                  <a:pt x="4790113" y="4118995"/>
                </a:cubicBezTo>
                <a:cubicBezTo>
                  <a:pt x="4761755" y="4129629"/>
                  <a:pt x="4749655" y="4136547"/>
                  <a:pt x="4723002" y="4144162"/>
                </a:cubicBezTo>
                <a:cubicBezTo>
                  <a:pt x="4656690" y="4163109"/>
                  <a:pt x="4724799" y="4141166"/>
                  <a:pt x="4639112" y="4160940"/>
                </a:cubicBezTo>
                <a:cubicBezTo>
                  <a:pt x="4516945" y="4189132"/>
                  <a:pt x="4646843" y="4169411"/>
                  <a:pt x="4513277" y="4186107"/>
                </a:cubicBezTo>
                <a:cubicBezTo>
                  <a:pt x="4443369" y="4180514"/>
                  <a:pt x="4373285" y="4176800"/>
                  <a:pt x="4303552" y="4169329"/>
                </a:cubicBezTo>
                <a:cubicBezTo>
                  <a:pt x="4276715" y="4166454"/>
                  <a:pt x="4276741" y="4155923"/>
                  <a:pt x="4253218" y="4144162"/>
                </a:cubicBezTo>
                <a:cubicBezTo>
                  <a:pt x="4245309" y="4140207"/>
                  <a:pt x="4235960" y="4139728"/>
                  <a:pt x="4228051" y="4135773"/>
                </a:cubicBezTo>
                <a:cubicBezTo>
                  <a:pt x="4219033" y="4131264"/>
                  <a:pt x="4211530" y="4124182"/>
                  <a:pt x="4202884" y="4118995"/>
                </a:cubicBezTo>
                <a:cubicBezTo>
                  <a:pt x="4197522" y="4115778"/>
                  <a:pt x="4191699" y="4134375"/>
                  <a:pt x="4177717" y="411899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FD0F1D91-41A8-499D-B9C1-25F59F7B0E0E}"/>
              </a:ext>
            </a:extLst>
          </p:cNvPr>
          <p:cNvSpPr/>
          <p:nvPr/>
        </p:nvSpPr>
        <p:spPr>
          <a:xfrm>
            <a:off x="429786" y="2516822"/>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1614138" y="421414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2636955" y="169602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3758439" y="412676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2056327" y="274379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4275992" y="170533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2313636" y="2146493"/>
            <a:ext cx="398683" cy="5973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3151572" y="1959902"/>
            <a:ext cx="1124420" cy="931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4015748" y="2233092"/>
            <a:ext cx="517553" cy="189367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2053391" y="3194271"/>
            <a:ext cx="78300" cy="1097158"/>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944403" y="2780703"/>
            <a:ext cx="1111924" cy="2269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869039" y="2967294"/>
            <a:ext cx="820463" cy="132413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2128755" y="4390649"/>
            <a:ext cx="1629684" cy="8737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4457936" y="5012480"/>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4197692" y="4577240"/>
            <a:ext cx="335608" cy="51252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4715245" y="2155803"/>
            <a:ext cx="0" cy="285667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2495580" y="3194271"/>
            <a:ext cx="1338223" cy="100978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4105636" y="4761007"/>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852242" y="3452235"/>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2734478" y="4450814"/>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2069361" y="3530826"/>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3124330" y="3314306"/>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3552567" y="1669332"/>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2263771" y="2143180"/>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4718516" y="3498972"/>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3867834" y="2980923"/>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1288562" y="2516822"/>
            <a:ext cx="494614" cy="369332"/>
          </a:xfrm>
          <a:prstGeom prst="rect">
            <a:avLst/>
          </a:prstGeom>
          <a:noFill/>
        </p:spPr>
        <p:txBody>
          <a:bodyPr wrap="square" rtlCol="0">
            <a:spAutoFit/>
          </a:bodyPr>
          <a:lstStyle/>
          <a:p>
            <a:r>
              <a:rPr lang="en-US" dirty="0">
                <a:solidFill>
                  <a:schemeClr val="tx2"/>
                </a:solidFill>
              </a:rPr>
              <a:t>14</a:t>
            </a:r>
          </a:p>
        </p:txBody>
      </p:sp>
      <p:sp>
        <p:nvSpPr>
          <p:cNvPr id="37" name="Content Placeholder 2">
            <a:extLst>
              <a:ext uri="{FF2B5EF4-FFF2-40B4-BE49-F238E27FC236}">
                <a16:creationId xmlns:a16="http://schemas.microsoft.com/office/drawing/2014/main" id="{8A0FFCE9-8778-4A39-BD72-34A5E1553FD2}"/>
              </a:ext>
            </a:extLst>
          </p:cNvPr>
          <p:cNvSpPr txBox="1">
            <a:spLocks/>
          </p:cNvSpPr>
          <p:nvPr/>
        </p:nvSpPr>
        <p:spPr>
          <a:xfrm>
            <a:off x="429786" y="1670808"/>
            <a:ext cx="3291851"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buNone/>
            </a:pPr>
            <a:endParaRPr lang="en-US" dirty="0"/>
          </a:p>
        </p:txBody>
      </p:sp>
      <p:sp>
        <p:nvSpPr>
          <p:cNvPr id="39" name="Title 1">
            <a:extLst>
              <a:ext uri="{FF2B5EF4-FFF2-40B4-BE49-F238E27FC236}">
                <a16:creationId xmlns:a16="http://schemas.microsoft.com/office/drawing/2014/main" id="{A9B537C7-C8DC-4272-A3DD-9CB4095629C4}"/>
              </a:ext>
            </a:extLst>
          </p:cNvPr>
          <p:cNvSpPr txBox="1">
            <a:spLocks/>
          </p:cNvSpPr>
          <p:nvPr/>
        </p:nvSpPr>
        <p:spPr>
          <a:xfrm>
            <a:off x="2211423" y="471583"/>
            <a:ext cx="9372600"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US" dirty="0"/>
          </a:p>
          <a:p>
            <a:r>
              <a:rPr lang="en-US" dirty="0"/>
              <a:t>Shortest Path Strategy w/ Priority Queue</a:t>
            </a:r>
          </a:p>
        </p:txBody>
      </p:sp>
      <p:graphicFrame>
        <p:nvGraphicFramePr>
          <p:cNvPr id="38" name="Table 37">
            <a:extLst>
              <a:ext uri="{FF2B5EF4-FFF2-40B4-BE49-F238E27FC236}">
                <a16:creationId xmlns:a16="http://schemas.microsoft.com/office/drawing/2014/main" id="{8C6C3024-8DE8-4A19-AB7F-E4F061E06DA6}"/>
              </a:ext>
            </a:extLst>
          </p:cNvPr>
          <p:cNvGraphicFramePr>
            <a:graphicFrameLocks noGrp="1"/>
          </p:cNvGraphicFramePr>
          <p:nvPr>
            <p:extLst>
              <p:ext uri="{D42A27DB-BD31-4B8C-83A1-F6EECF244321}">
                <p14:modId xmlns:p14="http://schemas.microsoft.com/office/powerpoint/2010/main" val="1448830991"/>
              </p:ext>
            </p:extLst>
          </p:nvPr>
        </p:nvGraphicFramePr>
        <p:xfrm>
          <a:off x="10063245" y="4126768"/>
          <a:ext cx="1430397" cy="2554544"/>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63150049"/>
                  </a:ext>
                </a:extLst>
              </a:tr>
              <a:tr h="319318">
                <a:tc>
                  <a:txBody>
                    <a:bodyPr/>
                    <a:lstStyle/>
                    <a:p>
                      <a:pPr algn="ctr"/>
                      <a:r>
                        <a:rPr lang="en-US" sz="14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7539116"/>
                  </a:ext>
                </a:extLst>
              </a:tr>
              <a:tr h="319318">
                <a:tc>
                  <a:txBody>
                    <a:bodyPr/>
                    <a:lstStyle/>
                    <a:p>
                      <a:pPr algn="ctr"/>
                      <a:r>
                        <a:rPr lang="en-US" sz="14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10075730"/>
                  </a:ext>
                </a:extLst>
              </a:tr>
            </a:tbl>
          </a:graphicData>
        </a:graphic>
      </p:graphicFrame>
      <p:sp>
        <p:nvSpPr>
          <p:cNvPr id="7" name="Rectangle 6">
            <a:extLst>
              <a:ext uri="{FF2B5EF4-FFF2-40B4-BE49-F238E27FC236}">
                <a16:creationId xmlns:a16="http://schemas.microsoft.com/office/drawing/2014/main" id="{A55E2C88-4661-4758-ABF2-D206D1FCFA35}"/>
              </a:ext>
            </a:extLst>
          </p:cNvPr>
          <p:cNvSpPr/>
          <p:nvPr/>
        </p:nvSpPr>
        <p:spPr>
          <a:xfrm>
            <a:off x="5229863" y="1549795"/>
            <a:ext cx="6793414" cy="255454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 </a:t>
            </a:r>
            <a:r>
              <a:rPr lang="en-US" sz="1600" b="1" dirty="0">
                <a:latin typeface="Courier New" panose="02070309020205020404" pitchFamily="49" charset="0"/>
                <a:cs typeface="Courier New" panose="02070309020205020404" pitchFamily="49" charset="0"/>
              </a:rPr>
              <a:t>not</a:t>
            </a:r>
            <a:r>
              <a:rPr lang="en-US" sz="1600" dirty="0">
                <a:latin typeface="Courier New" panose="02070309020205020404" pitchFamily="49" charset="0"/>
                <a:cs typeface="Courier New" panose="02070309020205020404" pitchFamily="49" charset="0"/>
              </a:rPr>
              <a:t> empty)</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s.remove_min</a:t>
            </a:r>
            <a:r>
              <a:rPr lang="en-US" sz="1600" dirty="0">
                <a:latin typeface="Courier New" panose="02070309020205020404" pitchFamily="49" charset="0"/>
                <a:cs typeface="Courier New" panose="02070309020205020404" pitchFamily="49" charset="0"/>
              </a:rPr>
              <a:t>()</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is not</a:t>
            </a:r>
            <a:r>
              <a:rPr lang="en-US" sz="1600" dirty="0">
                <a:latin typeface="Courier New" panose="02070309020205020404" pitchFamily="49" charset="0"/>
                <a:cs typeface="Courier New" panose="02070309020205020404" pitchFamily="49" charset="0"/>
              </a:rPr>
              <a:t> 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continue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curr.distance</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evaluate(</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 End if goal is reached</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Vertex u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neighbors(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if (paths[u] </a:t>
            </a:r>
            <a:r>
              <a:rPr lang="en-US" sz="1600" b="1" dirty="0">
                <a:latin typeface="Courier New" panose="02070309020205020404" pitchFamily="49" charset="0"/>
                <a:cs typeface="Courier New" panose="02070309020205020404" pitchFamily="49" charset="0"/>
              </a:rPr>
              <a:t>is </a:t>
            </a:r>
            <a:r>
              <a:rPr lang="en-US" sz="1600" dirty="0">
                <a:latin typeface="Courier New" panose="02070309020205020404" pitchFamily="49" charset="0"/>
                <a:cs typeface="Courier New" panose="02070309020205020404" pitchFamily="49" charset="0"/>
              </a:rPr>
              <a:t>INF)</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s.add</a:t>
            </a:r>
            <a:r>
              <a:rPr lang="en-US" sz="1600" dirty="0">
                <a:latin typeface="Courier New" panose="02070309020205020404" pitchFamily="49" charset="0"/>
                <a:cs typeface="Courier New" panose="02070309020205020404" pitchFamily="49" charset="0"/>
              </a:rPr>
              <a:t>((u, </a:t>
            </a:r>
          </a:p>
          <a:p>
            <a:r>
              <a:rPr lang="en-US" sz="1600" dirty="0">
                <a:latin typeface="Courier New" panose="02070309020205020404" pitchFamily="49" charset="0"/>
                <a:cs typeface="Courier New" panose="02070309020205020404" pitchFamily="49" charset="0"/>
              </a:rPr>
              <a:t>        paths[</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 edge(</a:t>
            </a:r>
            <a:r>
              <a:rPr lang="en-US" sz="1600" dirty="0" err="1">
                <a:latin typeface="Courier New" panose="02070309020205020404" pitchFamily="49" charset="0"/>
                <a:cs typeface="Courier New" panose="02070309020205020404" pitchFamily="49" charset="0"/>
              </a:rPr>
              <a:t>curr.vertex</a:t>
            </a:r>
            <a:r>
              <a:rPr lang="en-US" sz="1600" dirty="0">
                <a:latin typeface="Courier New" panose="02070309020205020404" pitchFamily="49" charset="0"/>
                <a:cs typeface="Courier New" panose="02070309020205020404" pitchFamily="49" charset="0"/>
              </a:rPr>
              <a:t>, u)))</a:t>
            </a:r>
            <a:endParaRPr lang="en-US" sz="1600" dirty="0"/>
          </a:p>
        </p:txBody>
      </p:sp>
    </p:spTree>
    <p:extLst>
      <p:ext uri="{BB962C8B-B14F-4D97-AF65-F5344CB8AC3E}">
        <p14:creationId xmlns:p14="http://schemas.microsoft.com/office/powerpoint/2010/main" val="4053646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Dijkstra’s and Negative Edge Weights</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a:xfrm>
            <a:off x="2208213" y="1600200"/>
            <a:ext cx="5839357" cy="4716710"/>
          </a:xfrm>
        </p:spPr>
        <p:txBody>
          <a:bodyPr>
            <a:normAutofit/>
          </a:bodyPr>
          <a:lstStyle/>
          <a:p>
            <a:r>
              <a:rPr lang="en-US" dirty="0"/>
              <a:t>Dijkstra’s is a greedy algorithm.  When it calculates a new distance to a vertex, Dijkstra’s assumes that distance is the shortest distance to that vertex.</a:t>
            </a:r>
          </a:p>
          <a:p>
            <a:r>
              <a:rPr lang="en-US" dirty="0"/>
              <a:t>When we introduce negative edge weights, this greedy heuristic does not hold.  An encounter with a negative edge weight can provide us a shorter distance to a vertex than previously calculated.  However, Dijkstra does not revisit these calculated distances.</a:t>
            </a:r>
          </a:p>
          <a:p>
            <a:r>
              <a:rPr lang="en-US" dirty="0"/>
              <a:t>In this graph, Dijkstra would calculate the shortest distance to C as 3.  Running more iterations will reveal that the shortest distance is actually 1, but Dijkstra will keep C : 3.</a:t>
            </a:r>
          </a:p>
        </p:txBody>
      </p:sp>
      <p:sp>
        <p:nvSpPr>
          <p:cNvPr id="5" name="Oval 4">
            <a:extLst>
              <a:ext uri="{FF2B5EF4-FFF2-40B4-BE49-F238E27FC236}">
                <a16:creationId xmlns:a16="http://schemas.microsoft.com/office/drawing/2014/main" id="{8A8ED271-6B62-4A5E-880C-6FE684874577}"/>
              </a:ext>
            </a:extLst>
          </p:cNvPr>
          <p:cNvSpPr/>
          <p:nvPr/>
        </p:nvSpPr>
        <p:spPr>
          <a:xfrm>
            <a:off x="9726478" y="2103539"/>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a:extLst>
              <a:ext uri="{FF2B5EF4-FFF2-40B4-BE49-F238E27FC236}">
                <a16:creationId xmlns:a16="http://schemas.microsoft.com/office/drawing/2014/main" id="{4DB1A34C-EF6E-418B-9B97-B2A4C29F683E}"/>
              </a:ext>
            </a:extLst>
          </p:cNvPr>
          <p:cNvSpPr/>
          <p:nvPr/>
        </p:nvSpPr>
        <p:spPr>
          <a:xfrm>
            <a:off x="9127648" y="366845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048A93B8-C6AA-4CC1-91F8-0494B58ACAB3}"/>
              </a:ext>
            </a:extLst>
          </p:cNvPr>
          <p:cNvSpPr/>
          <p:nvPr/>
        </p:nvSpPr>
        <p:spPr>
          <a:xfrm>
            <a:off x="10409267" y="366845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9" name="Straight Arrow Connector 8">
            <a:extLst>
              <a:ext uri="{FF2B5EF4-FFF2-40B4-BE49-F238E27FC236}">
                <a16:creationId xmlns:a16="http://schemas.microsoft.com/office/drawing/2014/main" id="{2EFE5A3D-624E-4ECE-A8DE-8E655CBFA9A1}"/>
              </a:ext>
            </a:extLst>
          </p:cNvPr>
          <p:cNvCxnSpPr>
            <a:stCxn id="5" idx="3"/>
            <a:endCxn id="6" idx="0"/>
          </p:cNvCxnSpPr>
          <p:nvPr/>
        </p:nvCxnSpPr>
        <p:spPr>
          <a:xfrm flipH="1">
            <a:off x="9384957" y="2554011"/>
            <a:ext cx="416885" cy="111444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86B532-087F-4D6D-A3FF-65E5A09A2FC6}"/>
              </a:ext>
            </a:extLst>
          </p:cNvPr>
          <p:cNvCxnSpPr>
            <a:cxnSpLocks/>
            <a:stCxn id="5" idx="5"/>
            <a:endCxn id="7" idx="0"/>
          </p:cNvCxnSpPr>
          <p:nvPr/>
        </p:nvCxnSpPr>
        <p:spPr>
          <a:xfrm>
            <a:off x="10165731" y="2554011"/>
            <a:ext cx="500845" cy="1114447"/>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7055E5-D197-4812-8232-52D654450493}"/>
              </a:ext>
            </a:extLst>
          </p:cNvPr>
          <p:cNvCxnSpPr>
            <a:cxnSpLocks/>
            <a:stCxn id="6" idx="6"/>
            <a:endCxn id="7" idx="2"/>
          </p:cNvCxnSpPr>
          <p:nvPr/>
        </p:nvCxnSpPr>
        <p:spPr>
          <a:xfrm>
            <a:off x="9642265" y="3932339"/>
            <a:ext cx="767002" cy="0"/>
          </a:xfrm>
          <a:prstGeom prst="straightConnector1">
            <a:avLst/>
          </a:prstGeom>
          <a:ln w="28575">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6BDCBE-271A-4A94-9945-98F8C33475DC}"/>
              </a:ext>
            </a:extLst>
          </p:cNvPr>
          <p:cNvSpPr txBox="1"/>
          <p:nvPr/>
        </p:nvSpPr>
        <p:spPr>
          <a:xfrm>
            <a:off x="10506917" y="2865065"/>
            <a:ext cx="319318" cy="369332"/>
          </a:xfrm>
          <a:prstGeom prst="rect">
            <a:avLst/>
          </a:prstGeom>
          <a:noFill/>
        </p:spPr>
        <p:txBody>
          <a:bodyPr wrap="none" rtlCol="0">
            <a:spAutoFit/>
          </a:bodyPr>
          <a:lstStyle/>
          <a:p>
            <a:r>
              <a:rPr lang="en-US" dirty="0"/>
              <a:t>3</a:t>
            </a:r>
          </a:p>
        </p:txBody>
      </p:sp>
      <p:sp>
        <p:nvSpPr>
          <p:cNvPr id="17" name="TextBox 16">
            <a:extLst>
              <a:ext uri="{FF2B5EF4-FFF2-40B4-BE49-F238E27FC236}">
                <a16:creationId xmlns:a16="http://schemas.microsoft.com/office/drawing/2014/main" id="{64D41FAE-AFDC-4765-BC78-C61BB2EB4254}"/>
              </a:ext>
            </a:extLst>
          </p:cNvPr>
          <p:cNvSpPr txBox="1"/>
          <p:nvPr/>
        </p:nvSpPr>
        <p:spPr>
          <a:xfrm>
            <a:off x="9225297" y="2841732"/>
            <a:ext cx="319318" cy="369332"/>
          </a:xfrm>
          <a:prstGeom prst="rect">
            <a:avLst/>
          </a:prstGeom>
          <a:noFill/>
        </p:spPr>
        <p:txBody>
          <a:bodyPr wrap="none" rtlCol="0">
            <a:spAutoFit/>
          </a:bodyPr>
          <a:lstStyle/>
          <a:p>
            <a:r>
              <a:rPr lang="en-US" dirty="0"/>
              <a:t>5</a:t>
            </a:r>
          </a:p>
        </p:txBody>
      </p:sp>
      <p:sp>
        <p:nvSpPr>
          <p:cNvPr id="18" name="TextBox 17">
            <a:extLst>
              <a:ext uri="{FF2B5EF4-FFF2-40B4-BE49-F238E27FC236}">
                <a16:creationId xmlns:a16="http://schemas.microsoft.com/office/drawing/2014/main" id="{C5FF72A9-EF5D-4166-944F-A3E6C1E17E4B}"/>
              </a:ext>
            </a:extLst>
          </p:cNvPr>
          <p:cNvSpPr txBox="1"/>
          <p:nvPr/>
        </p:nvSpPr>
        <p:spPr>
          <a:xfrm>
            <a:off x="9823627" y="4011553"/>
            <a:ext cx="404278"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84544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Dijkstra Analysis</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p:txBody>
          <a:bodyPr>
            <a:normAutofit/>
          </a:bodyPr>
          <a:lstStyle/>
          <a:p>
            <a:r>
              <a:rPr lang="en-US" dirty="0"/>
              <a:t>Dijkstra runs in O( (|V| + |E|) log(|V|) ).  If we use a min-heap for our priority queue, calling </a:t>
            </a:r>
            <a:r>
              <a:rPr lang="en-US" dirty="0" err="1"/>
              <a:t>PQ.remove_min</a:t>
            </a:r>
            <a:r>
              <a:rPr lang="en-US" dirty="0"/>
              <a:t>() will yield O( log(|V|) ).  </a:t>
            </a:r>
          </a:p>
          <a:p>
            <a:pPr lvl="1"/>
            <a:r>
              <a:rPr lang="en-US" dirty="0"/>
              <a:t>If we visit each vertex and edge at most once, we will call </a:t>
            </a:r>
            <a:r>
              <a:rPr lang="en-US" dirty="0" err="1"/>
              <a:t>PQ.remove_min</a:t>
            </a:r>
            <a:r>
              <a:rPr lang="en-US" dirty="0"/>
              <a:t>() O(|V| + |E|) times</a:t>
            </a:r>
          </a:p>
          <a:p>
            <a:endParaRPr lang="en-US" dirty="0"/>
          </a:p>
        </p:txBody>
      </p:sp>
    </p:spTree>
    <p:extLst>
      <p:ext uri="{BB962C8B-B14F-4D97-AF65-F5344CB8AC3E}">
        <p14:creationId xmlns:p14="http://schemas.microsoft.com/office/powerpoint/2010/main" val="2456025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a:xfrm>
            <a:off x="2208213" y="1600200"/>
            <a:ext cx="5839357" cy="4716710"/>
          </a:xfrm>
        </p:spPr>
        <p:txBody>
          <a:bodyPr>
            <a:normAutofit/>
          </a:bodyPr>
          <a:lstStyle/>
          <a:p>
            <a:r>
              <a:rPr lang="en-US" dirty="0">
                <a:highlight>
                  <a:srgbClr val="FFFF00"/>
                </a:highlight>
              </a:rPr>
              <a:t>For the graph:</a:t>
            </a:r>
          </a:p>
          <a:p>
            <a:pPr lvl="1"/>
            <a:r>
              <a:rPr lang="en-US" dirty="0">
                <a:highlight>
                  <a:srgbClr val="FFFF00"/>
                </a:highlight>
              </a:rPr>
              <a:t>Find the shortest path from A to all vertices </a:t>
            </a:r>
          </a:p>
        </p:txBody>
      </p:sp>
      <p:sp>
        <p:nvSpPr>
          <p:cNvPr id="5" name="Oval 4">
            <a:extLst>
              <a:ext uri="{FF2B5EF4-FFF2-40B4-BE49-F238E27FC236}">
                <a16:creationId xmlns:a16="http://schemas.microsoft.com/office/drawing/2014/main" id="{8A8ED271-6B62-4A5E-880C-6FE684874577}"/>
              </a:ext>
            </a:extLst>
          </p:cNvPr>
          <p:cNvSpPr/>
          <p:nvPr/>
        </p:nvSpPr>
        <p:spPr>
          <a:xfrm>
            <a:off x="8330300" y="1792352"/>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a:extLst>
              <a:ext uri="{FF2B5EF4-FFF2-40B4-BE49-F238E27FC236}">
                <a16:creationId xmlns:a16="http://schemas.microsoft.com/office/drawing/2014/main" id="{4DB1A34C-EF6E-418B-9B97-B2A4C29F683E}"/>
              </a:ext>
            </a:extLst>
          </p:cNvPr>
          <p:cNvSpPr/>
          <p:nvPr/>
        </p:nvSpPr>
        <p:spPr>
          <a:xfrm>
            <a:off x="8174245" y="318885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048A93B8-C6AA-4CC1-91F8-0494B58ACAB3}"/>
              </a:ext>
            </a:extLst>
          </p:cNvPr>
          <p:cNvSpPr/>
          <p:nvPr/>
        </p:nvSpPr>
        <p:spPr>
          <a:xfrm>
            <a:off x="10300210" y="266117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4" name="Oval 13">
            <a:extLst>
              <a:ext uri="{FF2B5EF4-FFF2-40B4-BE49-F238E27FC236}">
                <a16:creationId xmlns:a16="http://schemas.microsoft.com/office/drawing/2014/main" id="{3E53E737-B12B-4A0E-805C-1E9F7946F878}"/>
              </a:ext>
            </a:extLst>
          </p:cNvPr>
          <p:cNvSpPr/>
          <p:nvPr/>
        </p:nvSpPr>
        <p:spPr>
          <a:xfrm>
            <a:off x="8866659" y="404531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5" name="Oval 14">
            <a:extLst>
              <a:ext uri="{FF2B5EF4-FFF2-40B4-BE49-F238E27FC236}">
                <a16:creationId xmlns:a16="http://schemas.microsoft.com/office/drawing/2014/main" id="{A6AF241C-F9A7-48A8-8621-B28C54D9E655}"/>
              </a:ext>
            </a:extLst>
          </p:cNvPr>
          <p:cNvSpPr/>
          <p:nvPr/>
        </p:nvSpPr>
        <p:spPr>
          <a:xfrm>
            <a:off x="10495977" y="439507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20" name="Straight Connector 19">
            <a:extLst>
              <a:ext uri="{FF2B5EF4-FFF2-40B4-BE49-F238E27FC236}">
                <a16:creationId xmlns:a16="http://schemas.microsoft.com/office/drawing/2014/main" id="{F00B7E89-0E17-476A-A25A-CAE35FF5BB97}"/>
              </a:ext>
            </a:extLst>
          </p:cNvPr>
          <p:cNvCxnSpPr>
            <a:cxnSpLocks/>
            <a:stCxn id="5" idx="4"/>
            <a:endCxn id="6" idx="0"/>
          </p:cNvCxnSpPr>
          <p:nvPr/>
        </p:nvCxnSpPr>
        <p:spPr>
          <a:xfrm flipH="1">
            <a:off x="8431554" y="2320113"/>
            <a:ext cx="156055" cy="868744"/>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8FB6B0-85D2-4DE5-9C71-BC0CFBEE320A}"/>
              </a:ext>
            </a:extLst>
          </p:cNvPr>
          <p:cNvCxnSpPr>
            <a:cxnSpLocks/>
            <a:stCxn id="6" idx="5"/>
            <a:endCxn id="14" idx="1"/>
          </p:cNvCxnSpPr>
          <p:nvPr/>
        </p:nvCxnSpPr>
        <p:spPr>
          <a:xfrm>
            <a:off x="8613498" y="3639329"/>
            <a:ext cx="328525" cy="4832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2763DF-BD02-4826-B9BF-637B534080C4}"/>
              </a:ext>
            </a:extLst>
          </p:cNvPr>
          <p:cNvCxnSpPr>
            <a:cxnSpLocks/>
            <a:stCxn id="15" idx="2"/>
            <a:endCxn id="14" idx="5"/>
          </p:cNvCxnSpPr>
          <p:nvPr/>
        </p:nvCxnSpPr>
        <p:spPr>
          <a:xfrm flipH="1" flipV="1">
            <a:off x="9305912" y="4495782"/>
            <a:ext cx="1190065" cy="1631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C21450-642B-4212-8D20-111D91A79A14}"/>
              </a:ext>
            </a:extLst>
          </p:cNvPr>
          <p:cNvCxnSpPr>
            <a:cxnSpLocks/>
            <a:stCxn id="15" idx="0"/>
            <a:endCxn id="5" idx="5"/>
          </p:cNvCxnSpPr>
          <p:nvPr/>
        </p:nvCxnSpPr>
        <p:spPr>
          <a:xfrm flipH="1" flipV="1">
            <a:off x="8769553" y="2242824"/>
            <a:ext cx="1983733" cy="215224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8EB8D5-E6DB-4E5A-BD12-B841CF925A25}"/>
              </a:ext>
            </a:extLst>
          </p:cNvPr>
          <p:cNvCxnSpPr>
            <a:cxnSpLocks/>
            <a:stCxn id="14" idx="7"/>
            <a:endCxn id="7" idx="4"/>
          </p:cNvCxnSpPr>
          <p:nvPr/>
        </p:nvCxnSpPr>
        <p:spPr>
          <a:xfrm flipV="1">
            <a:off x="9305912" y="3188932"/>
            <a:ext cx="1251607" cy="93366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A8350C-DB48-4431-B765-629E4F02E9AA}"/>
              </a:ext>
            </a:extLst>
          </p:cNvPr>
          <p:cNvCxnSpPr>
            <a:cxnSpLocks/>
            <a:stCxn id="7" idx="1"/>
            <a:endCxn id="5" idx="6"/>
          </p:cNvCxnSpPr>
          <p:nvPr/>
        </p:nvCxnSpPr>
        <p:spPr>
          <a:xfrm flipH="1" flipV="1">
            <a:off x="8844917" y="2056233"/>
            <a:ext cx="1530657" cy="68222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269411B-C17C-467E-91BF-7824FCB7D0DC}"/>
              </a:ext>
            </a:extLst>
          </p:cNvPr>
          <p:cNvSpPr txBox="1"/>
          <p:nvPr/>
        </p:nvSpPr>
        <p:spPr>
          <a:xfrm>
            <a:off x="9513674" y="1972141"/>
            <a:ext cx="319318"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A6258C90-2AF2-4CE6-B956-41041DCF7340}"/>
              </a:ext>
            </a:extLst>
          </p:cNvPr>
          <p:cNvSpPr txBox="1"/>
          <p:nvPr/>
        </p:nvSpPr>
        <p:spPr>
          <a:xfrm>
            <a:off x="8531867" y="3793002"/>
            <a:ext cx="319318" cy="369332"/>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9FA7C1DA-849C-4D97-B451-07A3E3723346}"/>
              </a:ext>
            </a:extLst>
          </p:cNvPr>
          <p:cNvSpPr txBox="1"/>
          <p:nvPr/>
        </p:nvSpPr>
        <p:spPr>
          <a:xfrm>
            <a:off x="9109536" y="2925051"/>
            <a:ext cx="283564" cy="383317"/>
          </a:xfrm>
          <a:prstGeom prst="rect">
            <a:avLst/>
          </a:prstGeom>
          <a:noFill/>
        </p:spPr>
        <p:txBody>
          <a:bodyPr wrap="square" rtlCol="0">
            <a:spAutoFit/>
          </a:bodyPr>
          <a:lstStyle/>
          <a:p>
            <a:r>
              <a:rPr lang="en-US" dirty="0"/>
              <a:t>7</a:t>
            </a:r>
          </a:p>
        </p:txBody>
      </p:sp>
      <p:sp>
        <p:nvSpPr>
          <p:cNvPr id="68" name="TextBox 67">
            <a:extLst>
              <a:ext uri="{FF2B5EF4-FFF2-40B4-BE49-F238E27FC236}">
                <a16:creationId xmlns:a16="http://schemas.microsoft.com/office/drawing/2014/main" id="{CB652601-9289-4838-A53B-CBDB7F0C17DB}"/>
              </a:ext>
            </a:extLst>
          </p:cNvPr>
          <p:cNvSpPr txBox="1"/>
          <p:nvPr/>
        </p:nvSpPr>
        <p:spPr>
          <a:xfrm>
            <a:off x="8087732" y="2541734"/>
            <a:ext cx="283564" cy="383317"/>
          </a:xfrm>
          <a:prstGeom prst="rect">
            <a:avLst/>
          </a:prstGeom>
          <a:noFill/>
        </p:spPr>
        <p:txBody>
          <a:bodyPr wrap="square" rtlCol="0">
            <a:spAutoFit/>
          </a:bodyPr>
          <a:lstStyle/>
          <a:p>
            <a:r>
              <a:rPr lang="en-US" dirty="0"/>
              <a:t>3</a:t>
            </a:r>
          </a:p>
        </p:txBody>
      </p:sp>
      <p:sp>
        <p:nvSpPr>
          <p:cNvPr id="69" name="TextBox 68">
            <a:extLst>
              <a:ext uri="{FF2B5EF4-FFF2-40B4-BE49-F238E27FC236}">
                <a16:creationId xmlns:a16="http://schemas.microsoft.com/office/drawing/2014/main" id="{420D8F31-3E0B-4B48-998A-78057456C646}"/>
              </a:ext>
            </a:extLst>
          </p:cNvPr>
          <p:cNvSpPr txBox="1"/>
          <p:nvPr/>
        </p:nvSpPr>
        <p:spPr>
          <a:xfrm>
            <a:off x="9542164" y="3793002"/>
            <a:ext cx="283564" cy="383317"/>
          </a:xfrm>
          <a:prstGeom prst="rect">
            <a:avLst/>
          </a:prstGeom>
          <a:noFill/>
        </p:spPr>
        <p:txBody>
          <a:bodyPr wrap="square" rtlCol="0">
            <a:spAutoFit/>
          </a:bodyPr>
          <a:lstStyle/>
          <a:p>
            <a:r>
              <a:rPr lang="en-US" dirty="0"/>
              <a:t>1</a:t>
            </a:r>
          </a:p>
        </p:txBody>
      </p:sp>
      <p:sp>
        <p:nvSpPr>
          <p:cNvPr id="70" name="TextBox 69">
            <a:extLst>
              <a:ext uri="{FF2B5EF4-FFF2-40B4-BE49-F238E27FC236}">
                <a16:creationId xmlns:a16="http://schemas.microsoft.com/office/drawing/2014/main" id="{66F3D48A-0E5B-4712-B342-81C152B6E1F5}"/>
              </a:ext>
            </a:extLst>
          </p:cNvPr>
          <p:cNvSpPr txBox="1"/>
          <p:nvPr/>
        </p:nvSpPr>
        <p:spPr>
          <a:xfrm>
            <a:off x="9726872" y="4599234"/>
            <a:ext cx="283564" cy="383317"/>
          </a:xfrm>
          <a:prstGeom prst="rect">
            <a:avLst/>
          </a:prstGeom>
          <a:noFill/>
        </p:spPr>
        <p:txBody>
          <a:bodyPr wrap="square" rtlCol="0">
            <a:spAutoFit/>
          </a:bodyPr>
          <a:lstStyle/>
          <a:p>
            <a:r>
              <a:rPr lang="en-US" dirty="0"/>
              <a:t>3</a:t>
            </a:r>
          </a:p>
        </p:txBody>
      </p:sp>
      <p:graphicFrame>
        <p:nvGraphicFramePr>
          <p:cNvPr id="22" name="Table 21">
            <a:extLst>
              <a:ext uri="{FF2B5EF4-FFF2-40B4-BE49-F238E27FC236}">
                <a16:creationId xmlns:a16="http://schemas.microsoft.com/office/drawing/2014/main" id="{8DF821DB-8B69-42F8-94B6-890F143B4DE9}"/>
              </a:ext>
            </a:extLst>
          </p:cNvPr>
          <p:cNvGraphicFramePr>
            <a:graphicFrameLocks noGrp="1"/>
          </p:cNvGraphicFramePr>
          <p:nvPr>
            <p:extLst>
              <p:ext uri="{D42A27DB-BD31-4B8C-83A1-F6EECF244321}">
                <p14:modId xmlns:p14="http://schemas.microsoft.com/office/powerpoint/2010/main" val="506738187"/>
              </p:ext>
            </p:extLst>
          </p:nvPr>
        </p:nvGraphicFramePr>
        <p:xfrm>
          <a:off x="2181564" y="3087356"/>
          <a:ext cx="1430397" cy="1915908"/>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bl>
          </a:graphicData>
        </a:graphic>
      </p:graphicFrame>
    </p:spTree>
    <p:extLst>
      <p:ext uri="{BB962C8B-B14F-4D97-AF65-F5344CB8AC3E}">
        <p14:creationId xmlns:p14="http://schemas.microsoft.com/office/powerpoint/2010/main" val="3654028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D05499-45D5-49BE-A04E-42A069D322B0}"/>
              </a:ext>
            </a:extLst>
          </p:cNvPr>
          <p:cNvSpPr/>
          <p:nvPr/>
        </p:nvSpPr>
        <p:spPr>
          <a:xfrm>
            <a:off x="7885651" y="1719743"/>
            <a:ext cx="3457664" cy="3305263"/>
          </a:xfrm>
          <a:custGeom>
            <a:avLst/>
            <a:gdLst>
              <a:gd name="connsiteX0" fmla="*/ 310393 w 3457664"/>
              <a:gd name="connsiteY0" fmla="*/ 75501 h 3305263"/>
              <a:gd name="connsiteX1" fmla="*/ 302004 w 3457664"/>
              <a:gd name="connsiteY1" fmla="*/ 276837 h 3305263"/>
              <a:gd name="connsiteX2" fmla="*/ 293615 w 3457664"/>
              <a:gd name="connsiteY2" fmla="*/ 302004 h 3305263"/>
              <a:gd name="connsiteX3" fmla="*/ 285226 w 3457664"/>
              <a:gd name="connsiteY3" fmla="*/ 335560 h 3305263"/>
              <a:gd name="connsiteX4" fmla="*/ 276837 w 3457664"/>
              <a:gd name="connsiteY4" fmla="*/ 377505 h 3305263"/>
              <a:gd name="connsiteX5" fmla="*/ 268448 w 3457664"/>
              <a:gd name="connsiteY5" fmla="*/ 402672 h 3305263"/>
              <a:gd name="connsiteX6" fmla="*/ 260059 w 3457664"/>
              <a:gd name="connsiteY6" fmla="*/ 436228 h 3305263"/>
              <a:gd name="connsiteX7" fmla="*/ 251670 w 3457664"/>
              <a:gd name="connsiteY7" fmla="*/ 461395 h 3305263"/>
              <a:gd name="connsiteX8" fmla="*/ 243281 w 3457664"/>
              <a:gd name="connsiteY8" fmla="*/ 511729 h 3305263"/>
              <a:gd name="connsiteX9" fmla="*/ 234892 w 3457664"/>
              <a:gd name="connsiteY9" fmla="*/ 536896 h 3305263"/>
              <a:gd name="connsiteX10" fmla="*/ 226503 w 3457664"/>
              <a:gd name="connsiteY10" fmla="*/ 578840 h 3305263"/>
              <a:gd name="connsiteX11" fmla="*/ 209725 w 3457664"/>
              <a:gd name="connsiteY11" fmla="*/ 612396 h 3305263"/>
              <a:gd name="connsiteX12" fmla="*/ 184558 w 3457664"/>
              <a:gd name="connsiteY12" fmla="*/ 704675 h 3305263"/>
              <a:gd name="connsiteX13" fmla="*/ 176169 w 3457664"/>
              <a:gd name="connsiteY13" fmla="*/ 729842 h 3305263"/>
              <a:gd name="connsiteX14" fmla="*/ 167780 w 3457664"/>
              <a:gd name="connsiteY14" fmla="*/ 763398 h 3305263"/>
              <a:gd name="connsiteX15" fmla="*/ 159391 w 3457664"/>
              <a:gd name="connsiteY15" fmla="*/ 788565 h 3305263"/>
              <a:gd name="connsiteX16" fmla="*/ 142613 w 3457664"/>
              <a:gd name="connsiteY16" fmla="*/ 872455 h 3305263"/>
              <a:gd name="connsiteX17" fmla="*/ 134224 w 3457664"/>
              <a:gd name="connsiteY17" fmla="*/ 897622 h 3305263"/>
              <a:gd name="connsiteX18" fmla="*/ 109057 w 3457664"/>
              <a:gd name="connsiteY18" fmla="*/ 981512 h 3305263"/>
              <a:gd name="connsiteX19" fmla="*/ 92279 w 3457664"/>
              <a:gd name="connsiteY19" fmla="*/ 1015068 h 3305263"/>
              <a:gd name="connsiteX20" fmla="*/ 83890 w 3457664"/>
              <a:gd name="connsiteY20" fmla="*/ 1073791 h 3305263"/>
              <a:gd name="connsiteX21" fmla="*/ 67112 w 3457664"/>
              <a:gd name="connsiteY21" fmla="*/ 1098958 h 3305263"/>
              <a:gd name="connsiteX22" fmla="*/ 58723 w 3457664"/>
              <a:gd name="connsiteY22" fmla="*/ 1157681 h 3305263"/>
              <a:gd name="connsiteX23" fmla="*/ 50334 w 3457664"/>
              <a:gd name="connsiteY23" fmla="*/ 1191237 h 3305263"/>
              <a:gd name="connsiteX24" fmla="*/ 41945 w 3457664"/>
              <a:gd name="connsiteY24" fmla="*/ 1233182 h 3305263"/>
              <a:gd name="connsiteX25" fmla="*/ 25167 w 3457664"/>
              <a:gd name="connsiteY25" fmla="*/ 1283516 h 3305263"/>
              <a:gd name="connsiteX26" fmla="*/ 16778 w 3457664"/>
              <a:gd name="connsiteY26" fmla="*/ 1350628 h 3305263"/>
              <a:gd name="connsiteX27" fmla="*/ 8389 w 3457664"/>
              <a:gd name="connsiteY27" fmla="*/ 1392573 h 3305263"/>
              <a:gd name="connsiteX28" fmla="*/ 0 w 3457664"/>
              <a:gd name="connsiteY28" fmla="*/ 1476463 h 3305263"/>
              <a:gd name="connsiteX29" fmla="*/ 16778 w 3457664"/>
              <a:gd name="connsiteY29" fmla="*/ 1686187 h 3305263"/>
              <a:gd name="connsiteX30" fmla="*/ 41945 w 3457664"/>
              <a:gd name="connsiteY30" fmla="*/ 1778466 h 3305263"/>
              <a:gd name="connsiteX31" fmla="*/ 58723 w 3457664"/>
              <a:gd name="connsiteY31" fmla="*/ 1803633 h 3305263"/>
              <a:gd name="connsiteX32" fmla="*/ 67112 w 3457664"/>
              <a:gd name="connsiteY32" fmla="*/ 1828800 h 3305263"/>
              <a:gd name="connsiteX33" fmla="*/ 100668 w 3457664"/>
              <a:gd name="connsiteY33" fmla="*/ 1879134 h 3305263"/>
              <a:gd name="connsiteX34" fmla="*/ 134224 w 3457664"/>
              <a:gd name="connsiteY34" fmla="*/ 1929468 h 3305263"/>
              <a:gd name="connsiteX35" fmla="*/ 151002 w 3457664"/>
              <a:gd name="connsiteY35" fmla="*/ 1954635 h 3305263"/>
              <a:gd name="connsiteX36" fmla="*/ 176169 w 3457664"/>
              <a:gd name="connsiteY36" fmla="*/ 1963024 h 3305263"/>
              <a:gd name="connsiteX37" fmla="*/ 226503 w 3457664"/>
              <a:gd name="connsiteY37" fmla="*/ 2004969 h 3305263"/>
              <a:gd name="connsiteX38" fmla="*/ 251670 w 3457664"/>
              <a:gd name="connsiteY38" fmla="*/ 2013358 h 3305263"/>
              <a:gd name="connsiteX39" fmla="*/ 276837 w 3457664"/>
              <a:gd name="connsiteY39" fmla="*/ 2030136 h 3305263"/>
              <a:gd name="connsiteX40" fmla="*/ 327171 w 3457664"/>
              <a:gd name="connsiteY40" fmla="*/ 2046914 h 3305263"/>
              <a:gd name="connsiteX41" fmla="*/ 352338 w 3457664"/>
              <a:gd name="connsiteY41" fmla="*/ 2055303 h 3305263"/>
              <a:gd name="connsiteX42" fmla="*/ 394283 w 3457664"/>
              <a:gd name="connsiteY42" fmla="*/ 2063692 h 3305263"/>
              <a:gd name="connsiteX43" fmla="*/ 427839 w 3457664"/>
              <a:gd name="connsiteY43" fmla="*/ 2072081 h 3305263"/>
              <a:gd name="connsiteX44" fmla="*/ 453006 w 3457664"/>
              <a:gd name="connsiteY44" fmla="*/ 2080470 h 3305263"/>
              <a:gd name="connsiteX45" fmla="*/ 528507 w 3457664"/>
              <a:gd name="connsiteY45" fmla="*/ 2088859 h 3305263"/>
              <a:gd name="connsiteX46" fmla="*/ 738232 w 3457664"/>
              <a:gd name="connsiteY46" fmla="*/ 2072081 h 3305263"/>
              <a:gd name="connsiteX47" fmla="*/ 780177 w 3457664"/>
              <a:gd name="connsiteY47" fmla="*/ 2063692 h 3305263"/>
              <a:gd name="connsiteX48" fmla="*/ 830510 w 3457664"/>
              <a:gd name="connsiteY48" fmla="*/ 2046914 h 3305263"/>
              <a:gd name="connsiteX49" fmla="*/ 864066 w 3457664"/>
              <a:gd name="connsiteY49" fmla="*/ 1996580 h 3305263"/>
              <a:gd name="connsiteX50" fmla="*/ 872455 w 3457664"/>
              <a:gd name="connsiteY50" fmla="*/ 1971413 h 3305263"/>
              <a:gd name="connsiteX51" fmla="*/ 897622 w 3457664"/>
              <a:gd name="connsiteY51" fmla="*/ 1946246 h 3305263"/>
              <a:gd name="connsiteX52" fmla="*/ 922789 w 3457664"/>
              <a:gd name="connsiteY52" fmla="*/ 1895912 h 3305263"/>
              <a:gd name="connsiteX53" fmla="*/ 947956 w 3457664"/>
              <a:gd name="connsiteY53" fmla="*/ 1870745 h 3305263"/>
              <a:gd name="connsiteX54" fmla="*/ 964734 w 3457664"/>
              <a:gd name="connsiteY54" fmla="*/ 1845578 h 3305263"/>
              <a:gd name="connsiteX55" fmla="*/ 989901 w 3457664"/>
              <a:gd name="connsiteY55" fmla="*/ 1786855 h 3305263"/>
              <a:gd name="connsiteX56" fmla="*/ 1006679 w 3457664"/>
              <a:gd name="connsiteY56" fmla="*/ 1736521 h 3305263"/>
              <a:gd name="connsiteX57" fmla="*/ 1023457 w 3457664"/>
              <a:gd name="connsiteY57" fmla="*/ 1661020 h 3305263"/>
              <a:gd name="connsiteX58" fmla="*/ 1006679 w 3457664"/>
              <a:gd name="connsiteY58" fmla="*/ 1451296 h 3305263"/>
              <a:gd name="connsiteX59" fmla="*/ 989901 w 3457664"/>
              <a:gd name="connsiteY59" fmla="*/ 1384184 h 3305263"/>
              <a:gd name="connsiteX60" fmla="*/ 981512 w 3457664"/>
              <a:gd name="connsiteY60" fmla="*/ 1308683 h 3305263"/>
              <a:gd name="connsiteX61" fmla="*/ 973123 w 3457664"/>
              <a:gd name="connsiteY61" fmla="*/ 1283516 h 3305263"/>
              <a:gd name="connsiteX62" fmla="*/ 964734 w 3457664"/>
              <a:gd name="connsiteY62" fmla="*/ 1140903 h 3305263"/>
              <a:gd name="connsiteX63" fmla="*/ 981512 w 3457664"/>
              <a:gd name="connsiteY63" fmla="*/ 813732 h 3305263"/>
              <a:gd name="connsiteX64" fmla="*/ 1023457 w 3457664"/>
              <a:gd name="connsiteY64" fmla="*/ 738231 h 3305263"/>
              <a:gd name="connsiteX65" fmla="*/ 1040235 w 3457664"/>
              <a:gd name="connsiteY65" fmla="*/ 713064 h 3305263"/>
              <a:gd name="connsiteX66" fmla="*/ 1124125 w 3457664"/>
              <a:gd name="connsiteY66" fmla="*/ 687897 h 3305263"/>
              <a:gd name="connsiteX67" fmla="*/ 1409351 w 3457664"/>
              <a:gd name="connsiteY67" fmla="*/ 704675 h 3305263"/>
              <a:gd name="connsiteX68" fmla="*/ 1442907 w 3457664"/>
              <a:gd name="connsiteY68" fmla="*/ 713064 h 3305263"/>
              <a:gd name="connsiteX69" fmla="*/ 1560353 w 3457664"/>
              <a:gd name="connsiteY69" fmla="*/ 738231 h 3305263"/>
              <a:gd name="connsiteX70" fmla="*/ 1585520 w 3457664"/>
              <a:gd name="connsiteY70" fmla="*/ 746620 h 3305263"/>
              <a:gd name="connsiteX71" fmla="*/ 1652632 w 3457664"/>
              <a:gd name="connsiteY71" fmla="*/ 780176 h 3305263"/>
              <a:gd name="connsiteX72" fmla="*/ 1677799 w 3457664"/>
              <a:gd name="connsiteY72" fmla="*/ 788565 h 3305263"/>
              <a:gd name="connsiteX73" fmla="*/ 1702966 w 3457664"/>
              <a:gd name="connsiteY73" fmla="*/ 805343 h 3305263"/>
              <a:gd name="connsiteX74" fmla="*/ 1736521 w 3457664"/>
              <a:gd name="connsiteY74" fmla="*/ 822121 h 3305263"/>
              <a:gd name="connsiteX75" fmla="*/ 1761688 w 3457664"/>
              <a:gd name="connsiteY75" fmla="*/ 838899 h 3305263"/>
              <a:gd name="connsiteX76" fmla="*/ 1845578 w 3457664"/>
              <a:gd name="connsiteY76" fmla="*/ 880844 h 3305263"/>
              <a:gd name="connsiteX77" fmla="*/ 1895912 w 3457664"/>
              <a:gd name="connsiteY77" fmla="*/ 906011 h 3305263"/>
              <a:gd name="connsiteX78" fmla="*/ 1929468 w 3457664"/>
              <a:gd name="connsiteY78" fmla="*/ 931178 h 3305263"/>
              <a:gd name="connsiteX79" fmla="*/ 2030136 w 3457664"/>
              <a:gd name="connsiteY79" fmla="*/ 1006679 h 3305263"/>
              <a:gd name="connsiteX80" fmla="*/ 2055303 w 3457664"/>
              <a:gd name="connsiteY80" fmla="*/ 1031846 h 3305263"/>
              <a:gd name="connsiteX81" fmla="*/ 2088859 w 3457664"/>
              <a:gd name="connsiteY81" fmla="*/ 1082180 h 3305263"/>
              <a:gd name="connsiteX82" fmla="*/ 2114026 w 3457664"/>
              <a:gd name="connsiteY82" fmla="*/ 1115736 h 3305263"/>
              <a:gd name="connsiteX83" fmla="*/ 2139193 w 3457664"/>
              <a:gd name="connsiteY83" fmla="*/ 1166070 h 3305263"/>
              <a:gd name="connsiteX84" fmla="*/ 2164360 w 3457664"/>
              <a:gd name="connsiteY84" fmla="*/ 1249960 h 3305263"/>
              <a:gd name="connsiteX85" fmla="*/ 2147582 w 3457664"/>
              <a:gd name="connsiteY85" fmla="*/ 1367406 h 3305263"/>
              <a:gd name="connsiteX86" fmla="*/ 2130804 w 3457664"/>
              <a:gd name="connsiteY86" fmla="*/ 1417740 h 3305263"/>
              <a:gd name="connsiteX87" fmla="*/ 2105637 w 3457664"/>
              <a:gd name="connsiteY87" fmla="*/ 1434518 h 3305263"/>
              <a:gd name="connsiteX88" fmla="*/ 2072081 w 3457664"/>
              <a:gd name="connsiteY88" fmla="*/ 1493240 h 3305263"/>
              <a:gd name="connsiteX89" fmla="*/ 2046914 w 3457664"/>
              <a:gd name="connsiteY89" fmla="*/ 1510018 h 3305263"/>
              <a:gd name="connsiteX90" fmla="*/ 2021747 w 3457664"/>
              <a:gd name="connsiteY90" fmla="*/ 1543574 h 3305263"/>
              <a:gd name="connsiteX91" fmla="*/ 1963024 w 3457664"/>
              <a:gd name="connsiteY91" fmla="*/ 1577130 h 3305263"/>
              <a:gd name="connsiteX92" fmla="*/ 1921079 w 3457664"/>
              <a:gd name="connsiteY92" fmla="*/ 1627464 h 3305263"/>
              <a:gd name="connsiteX93" fmla="*/ 1895912 w 3457664"/>
              <a:gd name="connsiteY93" fmla="*/ 1644242 h 3305263"/>
              <a:gd name="connsiteX94" fmla="*/ 1845578 w 3457664"/>
              <a:gd name="connsiteY94" fmla="*/ 1694576 h 3305263"/>
              <a:gd name="connsiteX95" fmla="*/ 1786855 w 3457664"/>
              <a:gd name="connsiteY95" fmla="*/ 1736521 h 3305263"/>
              <a:gd name="connsiteX96" fmla="*/ 1728132 w 3457664"/>
              <a:gd name="connsiteY96" fmla="*/ 1778466 h 3305263"/>
              <a:gd name="connsiteX97" fmla="*/ 1711355 w 3457664"/>
              <a:gd name="connsiteY97" fmla="*/ 1803633 h 3305263"/>
              <a:gd name="connsiteX98" fmla="*/ 1661021 w 3457664"/>
              <a:gd name="connsiteY98" fmla="*/ 1845578 h 3305263"/>
              <a:gd name="connsiteX99" fmla="*/ 1644243 w 3457664"/>
              <a:gd name="connsiteY99" fmla="*/ 1870745 h 3305263"/>
              <a:gd name="connsiteX100" fmla="*/ 1593909 w 3457664"/>
              <a:gd name="connsiteY100" fmla="*/ 1904301 h 3305263"/>
              <a:gd name="connsiteX101" fmla="*/ 1568742 w 3457664"/>
              <a:gd name="connsiteY101" fmla="*/ 1921079 h 3305263"/>
              <a:gd name="connsiteX102" fmla="*/ 1543575 w 3457664"/>
              <a:gd name="connsiteY102" fmla="*/ 1937857 h 3305263"/>
              <a:gd name="connsiteX103" fmla="*/ 1510019 w 3457664"/>
              <a:gd name="connsiteY103" fmla="*/ 1954635 h 3305263"/>
              <a:gd name="connsiteX104" fmla="*/ 1476463 w 3457664"/>
              <a:gd name="connsiteY104" fmla="*/ 1979802 h 3305263"/>
              <a:gd name="connsiteX105" fmla="*/ 1434518 w 3457664"/>
              <a:gd name="connsiteY105" fmla="*/ 1996580 h 3305263"/>
              <a:gd name="connsiteX106" fmla="*/ 1384184 w 3457664"/>
              <a:gd name="connsiteY106" fmla="*/ 2021747 h 3305263"/>
              <a:gd name="connsiteX107" fmla="*/ 1325461 w 3457664"/>
              <a:gd name="connsiteY107" fmla="*/ 2063692 h 3305263"/>
              <a:gd name="connsiteX108" fmla="*/ 1300294 w 3457664"/>
              <a:gd name="connsiteY108" fmla="*/ 2072081 h 3305263"/>
              <a:gd name="connsiteX109" fmla="*/ 1258349 w 3457664"/>
              <a:gd name="connsiteY109" fmla="*/ 2122415 h 3305263"/>
              <a:gd name="connsiteX110" fmla="*/ 1233182 w 3457664"/>
              <a:gd name="connsiteY110" fmla="*/ 2147582 h 3305263"/>
              <a:gd name="connsiteX111" fmla="*/ 1216404 w 3457664"/>
              <a:gd name="connsiteY111" fmla="*/ 2172749 h 3305263"/>
              <a:gd name="connsiteX112" fmla="*/ 1191237 w 3457664"/>
              <a:gd name="connsiteY112" fmla="*/ 2181138 h 3305263"/>
              <a:gd name="connsiteX113" fmla="*/ 1166070 w 3457664"/>
              <a:gd name="connsiteY113" fmla="*/ 2206305 h 3305263"/>
              <a:gd name="connsiteX114" fmla="*/ 1140903 w 3457664"/>
              <a:gd name="connsiteY114" fmla="*/ 2223083 h 3305263"/>
              <a:gd name="connsiteX115" fmla="*/ 1090569 w 3457664"/>
              <a:gd name="connsiteY115" fmla="*/ 2298584 h 3305263"/>
              <a:gd name="connsiteX116" fmla="*/ 1073791 w 3457664"/>
              <a:gd name="connsiteY116" fmla="*/ 2323751 h 3305263"/>
              <a:gd name="connsiteX117" fmla="*/ 1048624 w 3457664"/>
              <a:gd name="connsiteY117" fmla="*/ 2332140 h 3305263"/>
              <a:gd name="connsiteX118" fmla="*/ 1040235 w 3457664"/>
              <a:gd name="connsiteY118" fmla="*/ 2357307 h 3305263"/>
              <a:gd name="connsiteX119" fmla="*/ 998290 w 3457664"/>
              <a:gd name="connsiteY119" fmla="*/ 2407640 h 3305263"/>
              <a:gd name="connsiteX120" fmla="*/ 964734 w 3457664"/>
              <a:gd name="connsiteY120" fmla="*/ 2457974 h 3305263"/>
              <a:gd name="connsiteX121" fmla="*/ 922789 w 3457664"/>
              <a:gd name="connsiteY121" fmla="*/ 2508308 h 3305263"/>
              <a:gd name="connsiteX122" fmla="*/ 889233 w 3457664"/>
              <a:gd name="connsiteY122" fmla="*/ 2541864 h 3305263"/>
              <a:gd name="connsiteX123" fmla="*/ 838899 w 3457664"/>
              <a:gd name="connsiteY123" fmla="*/ 2617365 h 3305263"/>
              <a:gd name="connsiteX124" fmla="*/ 822121 w 3457664"/>
              <a:gd name="connsiteY124" fmla="*/ 2642532 h 3305263"/>
              <a:gd name="connsiteX125" fmla="*/ 805343 w 3457664"/>
              <a:gd name="connsiteY125" fmla="*/ 2667699 h 3305263"/>
              <a:gd name="connsiteX126" fmla="*/ 788566 w 3457664"/>
              <a:gd name="connsiteY126" fmla="*/ 2718033 h 3305263"/>
              <a:gd name="connsiteX127" fmla="*/ 822121 w 3457664"/>
              <a:gd name="connsiteY127" fmla="*/ 2860646 h 3305263"/>
              <a:gd name="connsiteX128" fmla="*/ 855677 w 3457664"/>
              <a:gd name="connsiteY128" fmla="*/ 2910980 h 3305263"/>
              <a:gd name="connsiteX129" fmla="*/ 906011 w 3457664"/>
              <a:gd name="connsiteY129" fmla="*/ 2961314 h 3305263"/>
              <a:gd name="connsiteX130" fmla="*/ 956345 w 3457664"/>
              <a:gd name="connsiteY130" fmla="*/ 2994870 h 3305263"/>
              <a:gd name="connsiteX131" fmla="*/ 1015068 w 3457664"/>
              <a:gd name="connsiteY131" fmla="*/ 3020037 h 3305263"/>
              <a:gd name="connsiteX132" fmla="*/ 1040235 w 3457664"/>
              <a:gd name="connsiteY132" fmla="*/ 3036815 h 3305263"/>
              <a:gd name="connsiteX133" fmla="*/ 1073791 w 3457664"/>
              <a:gd name="connsiteY133" fmla="*/ 3061982 h 3305263"/>
              <a:gd name="connsiteX134" fmla="*/ 1140903 w 3457664"/>
              <a:gd name="connsiteY134" fmla="*/ 3078760 h 3305263"/>
              <a:gd name="connsiteX135" fmla="*/ 1233182 w 3457664"/>
              <a:gd name="connsiteY135" fmla="*/ 3112316 h 3305263"/>
              <a:gd name="connsiteX136" fmla="*/ 1266738 w 3457664"/>
              <a:gd name="connsiteY136" fmla="*/ 3120705 h 3305263"/>
              <a:gd name="connsiteX137" fmla="*/ 1342239 w 3457664"/>
              <a:gd name="connsiteY137" fmla="*/ 3145872 h 3305263"/>
              <a:gd name="connsiteX138" fmla="*/ 1367406 w 3457664"/>
              <a:gd name="connsiteY138" fmla="*/ 3154261 h 3305263"/>
              <a:gd name="connsiteX139" fmla="*/ 1417740 w 3457664"/>
              <a:gd name="connsiteY139" fmla="*/ 3162650 h 3305263"/>
              <a:gd name="connsiteX140" fmla="*/ 1451296 w 3457664"/>
              <a:gd name="connsiteY140" fmla="*/ 3171039 h 3305263"/>
              <a:gd name="connsiteX141" fmla="*/ 1551964 w 3457664"/>
              <a:gd name="connsiteY141" fmla="*/ 3179428 h 3305263"/>
              <a:gd name="connsiteX142" fmla="*/ 1652632 w 3457664"/>
              <a:gd name="connsiteY142" fmla="*/ 3196206 h 3305263"/>
              <a:gd name="connsiteX143" fmla="*/ 1694577 w 3457664"/>
              <a:gd name="connsiteY143" fmla="*/ 3204595 h 3305263"/>
              <a:gd name="connsiteX144" fmla="*/ 1778466 w 3457664"/>
              <a:gd name="connsiteY144" fmla="*/ 3212984 h 3305263"/>
              <a:gd name="connsiteX145" fmla="*/ 1912690 w 3457664"/>
              <a:gd name="connsiteY145" fmla="*/ 3229762 h 3305263"/>
              <a:gd name="connsiteX146" fmla="*/ 2021747 w 3457664"/>
              <a:gd name="connsiteY146" fmla="*/ 3238151 h 3305263"/>
              <a:gd name="connsiteX147" fmla="*/ 2139193 w 3457664"/>
              <a:gd name="connsiteY147" fmla="*/ 3254929 h 3305263"/>
              <a:gd name="connsiteX148" fmla="*/ 2223083 w 3457664"/>
              <a:gd name="connsiteY148" fmla="*/ 3263318 h 3305263"/>
              <a:gd name="connsiteX149" fmla="*/ 2281806 w 3457664"/>
              <a:gd name="connsiteY149" fmla="*/ 3271707 h 3305263"/>
              <a:gd name="connsiteX150" fmla="*/ 2466364 w 3457664"/>
              <a:gd name="connsiteY150" fmla="*/ 3280096 h 3305263"/>
              <a:gd name="connsiteX151" fmla="*/ 2860646 w 3457664"/>
              <a:gd name="connsiteY151" fmla="*/ 3305263 h 3305263"/>
              <a:gd name="connsiteX152" fmla="*/ 3045204 w 3457664"/>
              <a:gd name="connsiteY152" fmla="*/ 3288485 h 3305263"/>
              <a:gd name="connsiteX153" fmla="*/ 3070371 w 3457664"/>
              <a:gd name="connsiteY153" fmla="*/ 3280096 h 3305263"/>
              <a:gd name="connsiteX154" fmla="*/ 3103927 w 3457664"/>
              <a:gd name="connsiteY154" fmla="*/ 3271707 h 3305263"/>
              <a:gd name="connsiteX155" fmla="*/ 3162650 w 3457664"/>
              <a:gd name="connsiteY155" fmla="*/ 3254929 h 3305263"/>
              <a:gd name="connsiteX156" fmla="*/ 3238151 w 3457664"/>
              <a:gd name="connsiteY156" fmla="*/ 3221373 h 3305263"/>
              <a:gd name="connsiteX157" fmla="*/ 3263318 w 3457664"/>
              <a:gd name="connsiteY157" fmla="*/ 3212984 h 3305263"/>
              <a:gd name="connsiteX158" fmla="*/ 3288485 w 3457664"/>
              <a:gd name="connsiteY158" fmla="*/ 3196206 h 3305263"/>
              <a:gd name="connsiteX159" fmla="*/ 3322041 w 3457664"/>
              <a:gd name="connsiteY159" fmla="*/ 3179428 h 3305263"/>
              <a:gd name="connsiteX160" fmla="*/ 3372375 w 3457664"/>
              <a:gd name="connsiteY160" fmla="*/ 3162650 h 3305263"/>
              <a:gd name="connsiteX161" fmla="*/ 3397542 w 3457664"/>
              <a:gd name="connsiteY161" fmla="*/ 3137483 h 3305263"/>
              <a:gd name="connsiteX162" fmla="*/ 3422709 w 3457664"/>
              <a:gd name="connsiteY162" fmla="*/ 3120705 h 3305263"/>
              <a:gd name="connsiteX163" fmla="*/ 3431098 w 3457664"/>
              <a:gd name="connsiteY163" fmla="*/ 3095538 h 3305263"/>
              <a:gd name="connsiteX164" fmla="*/ 3447876 w 3457664"/>
              <a:gd name="connsiteY164" fmla="*/ 3061982 h 3305263"/>
              <a:gd name="connsiteX165" fmla="*/ 3439487 w 3457664"/>
              <a:gd name="connsiteY165" fmla="*/ 2810312 h 3305263"/>
              <a:gd name="connsiteX166" fmla="*/ 3431098 w 3457664"/>
              <a:gd name="connsiteY166" fmla="*/ 2776756 h 3305263"/>
              <a:gd name="connsiteX167" fmla="*/ 3397542 w 3457664"/>
              <a:gd name="connsiteY167" fmla="*/ 2726422 h 3305263"/>
              <a:gd name="connsiteX168" fmla="*/ 3363986 w 3457664"/>
              <a:gd name="connsiteY168" fmla="*/ 2676088 h 3305263"/>
              <a:gd name="connsiteX169" fmla="*/ 3330430 w 3457664"/>
              <a:gd name="connsiteY169" fmla="*/ 2625754 h 3305263"/>
              <a:gd name="connsiteX170" fmla="*/ 3313652 w 3457664"/>
              <a:gd name="connsiteY170" fmla="*/ 2600587 h 3305263"/>
              <a:gd name="connsiteX171" fmla="*/ 3288485 w 3457664"/>
              <a:gd name="connsiteY171" fmla="*/ 2592198 h 3305263"/>
              <a:gd name="connsiteX172" fmla="*/ 3254929 w 3457664"/>
              <a:gd name="connsiteY172" fmla="*/ 2567031 h 3305263"/>
              <a:gd name="connsiteX173" fmla="*/ 3212984 w 3457664"/>
              <a:gd name="connsiteY173" fmla="*/ 2550253 h 3305263"/>
              <a:gd name="connsiteX174" fmla="*/ 3120705 w 3457664"/>
              <a:gd name="connsiteY174" fmla="*/ 2525086 h 3305263"/>
              <a:gd name="connsiteX175" fmla="*/ 3078760 w 3457664"/>
              <a:gd name="connsiteY175" fmla="*/ 2516697 h 3305263"/>
              <a:gd name="connsiteX176" fmla="*/ 3011648 w 3457664"/>
              <a:gd name="connsiteY176" fmla="*/ 2508308 h 3305263"/>
              <a:gd name="connsiteX177" fmla="*/ 2978092 w 3457664"/>
              <a:gd name="connsiteY177" fmla="*/ 2499919 h 3305263"/>
              <a:gd name="connsiteX178" fmla="*/ 2810312 w 3457664"/>
              <a:gd name="connsiteY178" fmla="*/ 2491530 h 3305263"/>
              <a:gd name="connsiteX179" fmla="*/ 2625755 w 3457664"/>
              <a:gd name="connsiteY179" fmla="*/ 2508308 h 3305263"/>
              <a:gd name="connsiteX180" fmla="*/ 2600588 w 3457664"/>
              <a:gd name="connsiteY180" fmla="*/ 2516697 h 3305263"/>
              <a:gd name="connsiteX181" fmla="*/ 2567032 w 3457664"/>
              <a:gd name="connsiteY181" fmla="*/ 2525086 h 3305263"/>
              <a:gd name="connsiteX182" fmla="*/ 2499920 w 3457664"/>
              <a:gd name="connsiteY182" fmla="*/ 2533475 h 3305263"/>
              <a:gd name="connsiteX183" fmla="*/ 2441197 w 3457664"/>
              <a:gd name="connsiteY183" fmla="*/ 2541864 h 3305263"/>
              <a:gd name="connsiteX184" fmla="*/ 2374085 w 3457664"/>
              <a:gd name="connsiteY184" fmla="*/ 2550253 h 3305263"/>
              <a:gd name="connsiteX185" fmla="*/ 2323751 w 3457664"/>
              <a:gd name="connsiteY185" fmla="*/ 2558642 h 3305263"/>
              <a:gd name="connsiteX186" fmla="*/ 2290195 w 3457664"/>
              <a:gd name="connsiteY186" fmla="*/ 2567031 h 3305263"/>
              <a:gd name="connsiteX187" fmla="*/ 2197916 w 3457664"/>
              <a:gd name="connsiteY187" fmla="*/ 2575420 h 3305263"/>
              <a:gd name="connsiteX188" fmla="*/ 2155971 w 3457664"/>
              <a:gd name="connsiteY188" fmla="*/ 2583809 h 3305263"/>
              <a:gd name="connsiteX189" fmla="*/ 2063692 w 3457664"/>
              <a:gd name="connsiteY189" fmla="*/ 2600587 h 3305263"/>
              <a:gd name="connsiteX190" fmla="*/ 1728132 w 3457664"/>
              <a:gd name="connsiteY190" fmla="*/ 2583809 h 3305263"/>
              <a:gd name="connsiteX191" fmla="*/ 1719743 w 3457664"/>
              <a:gd name="connsiteY191" fmla="*/ 2558642 h 3305263"/>
              <a:gd name="connsiteX192" fmla="*/ 1736521 w 3457664"/>
              <a:gd name="connsiteY192" fmla="*/ 2508308 h 3305263"/>
              <a:gd name="connsiteX193" fmla="*/ 1795244 w 3457664"/>
              <a:gd name="connsiteY193" fmla="*/ 2474752 h 3305263"/>
              <a:gd name="connsiteX194" fmla="*/ 1820411 w 3457664"/>
              <a:gd name="connsiteY194" fmla="*/ 2449585 h 3305263"/>
              <a:gd name="connsiteX195" fmla="*/ 1845578 w 3457664"/>
              <a:gd name="connsiteY195" fmla="*/ 2441196 h 3305263"/>
              <a:gd name="connsiteX196" fmla="*/ 1870745 w 3457664"/>
              <a:gd name="connsiteY196" fmla="*/ 2424418 h 3305263"/>
              <a:gd name="connsiteX197" fmla="*/ 1895912 w 3457664"/>
              <a:gd name="connsiteY197" fmla="*/ 2416029 h 3305263"/>
              <a:gd name="connsiteX198" fmla="*/ 1921079 w 3457664"/>
              <a:gd name="connsiteY198" fmla="*/ 2399251 h 3305263"/>
              <a:gd name="connsiteX199" fmla="*/ 1971413 w 3457664"/>
              <a:gd name="connsiteY199" fmla="*/ 2382474 h 3305263"/>
              <a:gd name="connsiteX200" fmla="*/ 1996580 w 3457664"/>
              <a:gd name="connsiteY200" fmla="*/ 2374085 h 3305263"/>
              <a:gd name="connsiteX201" fmla="*/ 2021747 w 3457664"/>
              <a:gd name="connsiteY201" fmla="*/ 2357307 h 3305263"/>
              <a:gd name="connsiteX202" fmla="*/ 2046914 w 3457664"/>
              <a:gd name="connsiteY202" fmla="*/ 2348918 h 3305263"/>
              <a:gd name="connsiteX203" fmla="*/ 2088859 w 3457664"/>
              <a:gd name="connsiteY203" fmla="*/ 2332140 h 3305263"/>
              <a:gd name="connsiteX204" fmla="*/ 2155971 w 3457664"/>
              <a:gd name="connsiteY204" fmla="*/ 2306973 h 3305263"/>
              <a:gd name="connsiteX205" fmla="*/ 2189527 w 3457664"/>
              <a:gd name="connsiteY205" fmla="*/ 2290195 h 3305263"/>
              <a:gd name="connsiteX206" fmla="*/ 2265028 w 3457664"/>
              <a:gd name="connsiteY206" fmla="*/ 2256639 h 3305263"/>
              <a:gd name="connsiteX207" fmla="*/ 2348918 w 3457664"/>
              <a:gd name="connsiteY207" fmla="*/ 2214694 h 3305263"/>
              <a:gd name="connsiteX208" fmla="*/ 2424419 w 3457664"/>
              <a:gd name="connsiteY208" fmla="*/ 2164360 h 3305263"/>
              <a:gd name="connsiteX209" fmla="*/ 2449586 w 3457664"/>
              <a:gd name="connsiteY209" fmla="*/ 2147582 h 3305263"/>
              <a:gd name="connsiteX210" fmla="*/ 2483142 w 3457664"/>
              <a:gd name="connsiteY210" fmla="*/ 2139193 h 3305263"/>
              <a:gd name="connsiteX211" fmla="*/ 2533476 w 3457664"/>
              <a:gd name="connsiteY211" fmla="*/ 2105637 h 3305263"/>
              <a:gd name="connsiteX212" fmla="*/ 2558643 w 3457664"/>
              <a:gd name="connsiteY212" fmla="*/ 2080470 h 3305263"/>
              <a:gd name="connsiteX213" fmla="*/ 2592199 w 3457664"/>
              <a:gd name="connsiteY213" fmla="*/ 2063692 h 3305263"/>
              <a:gd name="connsiteX214" fmla="*/ 2625755 w 3457664"/>
              <a:gd name="connsiteY214" fmla="*/ 2038525 h 3305263"/>
              <a:gd name="connsiteX215" fmla="*/ 2650921 w 3457664"/>
              <a:gd name="connsiteY215" fmla="*/ 2021747 h 3305263"/>
              <a:gd name="connsiteX216" fmla="*/ 2701255 w 3457664"/>
              <a:gd name="connsiteY216" fmla="*/ 1979802 h 3305263"/>
              <a:gd name="connsiteX217" fmla="*/ 2759978 w 3457664"/>
              <a:gd name="connsiteY217" fmla="*/ 1921079 h 3305263"/>
              <a:gd name="connsiteX218" fmla="*/ 2776756 w 3457664"/>
              <a:gd name="connsiteY218" fmla="*/ 1895912 h 3305263"/>
              <a:gd name="connsiteX219" fmla="*/ 2785145 w 3457664"/>
              <a:gd name="connsiteY219" fmla="*/ 1870745 h 3305263"/>
              <a:gd name="connsiteX220" fmla="*/ 2810312 w 3457664"/>
              <a:gd name="connsiteY220" fmla="*/ 1853967 h 3305263"/>
              <a:gd name="connsiteX221" fmla="*/ 2843868 w 3457664"/>
              <a:gd name="connsiteY221" fmla="*/ 1795244 h 3305263"/>
              <a:gd name="connsiteX222" fmla="*/ 2877424 w 3457664"/>
              <a:gd name="connsiteY222" fmla="*/ 1744910 h 3305263"/>
              <a:gd name="connsiteX223" fmla="*/ 2919369 w 3457664"/>
              <a:gd name="connsiteY223" fmla="*/ 1669409 h 3305263"/>
              <a:gd name="connsiteX224" fmla="*/ 2944536 w 3457664"/>
              <a:gd name="connsiteY224" fmla="*/ 1652631 h 3305263"/>
              <a:gd name="connsiteX225" fmla="*/ 2961314 w 3457664"/>
              <a:gd name="connsiteY225" fmla="*/ 1602297 h 3305263"/>
              <a:gd name="connsiteX226" fmla="*/ 2994870 w 3457664"/>
              <a:gd name="connsiteY226" fmla="*/ 1551963 h 3305263"/>
              <a:gd name="connsiteX227" fmla="*/ 3011648 w 3457664"/>
              <a:gd name="connsiteY227" fmla="*/ 1526796 h 3305263"/>
              <a:gd name="connsiteX228" fmla="*/ 3036815 w 3457664"/>
              <a:gd name="connsiteY228" fmla="*/ 1476463 h 3305263"/>
              <a:gd name="connsiteX229" fmla="*/ 3053593 w 3457664"/>
              <a:gd name="connsiteY229" fmla="*/ 1426129 h 3305263"/>
              <a:gd name="connsiteX230" fmla="*/ 3070371 w 3457664"/>
              <a:gd name="connsiteY230" fmla="*/ 1400962 h 3305263"/>
              <a:gd name="connsiteX231" fmla="*/ 3095538 w 3457664"/>
              <a:gd name="connsiteY231" fmla="*/ 1350628 h 3305263"/>
              <a:gd name="connsiteX232" fmla="*/ 3103927 w 3457664"/>
              <a:gd name="connsiteY232" fmla="*/ 1317072 h 3305263"/>
              <a:gd name="connsiteX233" fmla="*/ 3112316 w 3457664"/>
              <a:gd name="connsiteY233" fmla="*/ 1291905 h 3305263"/>
              <a:gd name="connsiteX234" fmla="*/ 3129094 w 3457664"/>
              <a:gd name="connsiteY234" fmla="*/ 1174459 h 3305263"/>
              <a:gd name="connsiteX235" fmla="*/ 3112316 w 3457664"/>
              <a:gd name="connsiteY235" fmla="*/ 1082180 h 3305263"/>
              <a:gd name="connsiteX236" fmla="*/ 3103927 w 3457664"/>
              <a:gd name="connsiteY236" fmla="*/ 998290 h 3305263"/>
              <a:gd name="connsiteX237" fmla="*/ 3070371 w 3457664"/>
              <a:gd name="connsiteY237" fmla="*/ 947956 h 3305263"/>
              <a:gd name="connsiteX238" fmla="*/ 3053593 w 3457664"/>
              <a:gd name="connsiteY238" fmla="*/ 922789 h 3305263"/>
              <a:gd name="connsiteX239" fmla="*/ 3036815 w 3457664"/>
              <a:gd name="connsiteY239" fmla="*/ 897622 h 3305263"/>
              <a:gd name="connsiteX240" fmla="*/ 2986481 w 3457664"/>
              <a:gd name="connsiteY240" fmla="*/ 847288 h 3305263"/>
              <a:gd name="connsiteX241" fmla="*/ 2944536 w 3457664"/>
              <a:gd name="connsiteY241" fmla="*/ 813732 h 3305263"/>
              <a:gd name="connsiteX242" fmla="*/ 2877424 w 3457664"/>
              <a:gd name="connsiteY242" fmla="*/ 755009 h 3305263"/>
              <a:gd name="connsiteX243" fmla="*/ 2793534 w 3457664"/>
              <a:gd name="connsiteY243" fmla="*/ 704675 h 3305263"/>
              <a:gd name="connsiteX244" fmla="*/ 2718033 w 3457664"/>
              <a:gd name="connsiteY244" fmla="*/ 654341 h 3305263"/>
              <a:gd name="connsiteX245" fmla="*/ 2692866 w 3457664"/>
              <a:gd name="connsiteY245" fmla="*/ 637563 h 3305263"/>
              <a:gd name="connsiteX246" fmla="*/ 2667699 w 3457664"/>
              <a:gd name="connsiteY246" fmla="*/ 620785 h 3305263"/>
              <a:gd name="connsiteX247" fmla="*/ 2634143 w 3457664"/>
              <a:gd name="connsiteY247" fmla="*/ 604007 h 3305263"/>
              <a:gd name="connsiteX248" fmla="*/ 2608977 w 3457664"/>
              <a:gd name="connsiteY248" fmla="*/ 595618 h 3305263"/>
              <a:gd name="connsiteX249" fmla="*/ 2525087 w 3457664"/>
              <a:gd name="connsiteY249" fmla="*/ 545285 h 3305263"/>
              <a:gd name="connsiteX250" fmla="*/ 2474753 w 3457664"/>
              <a:gd name="connsiteY250" fmla="*/ 511729 h 3305263"/>
              <a:gd name="connsiteX251" fmla="*/ 2441197 w 3457664"/>
              <a:gd name="connsiteY251" fmla="*/ 494951 h 3305263"/>
              <a:gd name="connsiteX252" fmla="*/ 2407641 w 3457664"/>
              <a:gd name="connsiteY252" fmla="*/ 469784 h 3305263"/>
              <a:gd name="connsiteX253" fmla="*/ 2348918 w 3457664"/>
              <a:gd name="connsiteY253" fmla="*/ 453006 h 3305263"/>
              <a:gd name="connsiteX254" fmla="*/ 2273417 w 3457664"/>
              <a:gd name="connsiteY254" fmla="*/ 402672 h 3305263"/>
              <a:gd name="connsiteX255" fmla="*/ 2223083 w 3457664"/>
              <a:gd name="connsiteY255" fmla="*/ 377505 h 3305263"/>
              <a:gd name="connsiteX256" fmla="*/ 2181138 w 3457664"/>
              <a:gd name="connsiteY256" fmla="*/ 360727 h 3305263"/>
              <a:gd name="connsiteX257" fmla="*/ 2130804 w 3457664"/>
              <a:gd name="connsiteY257" fmla="*/ 335560 h 3305263"/>
              <a:gd name="connsiteX258" fmla="*/ 2055303 w 3457664"/>
              <a:gd name="connsiteY258" fmla="*/ 310393 h 3305263"/>
              <a:gd name="connsiteX259" fmla="*/ 2030136 w 3457664"/>
              <a:gd name="connsiteY259" fmla="*/ 293615 h 3305263"/>
              <a:gd name="connsiteX260" fmla="*/ 1921079 w 3457664"/>
              <a:gd name="connsiteY260" fmla="*/ 251670 h 3305263"/>
              <a:gd name="connsiteX261" fmla="*/ 1895912 w 3457664"/>
              <a:gd name="connsiteY261" fmla="*/ 234892 h 3305263"/>
              <a:gd name="connsiteX262" fmla="*/ 1853967 w 3457664"/>
              <a:gd name="connsiteY262" fmla="*/ 226503 h 3305263"/>
              <a:gd name="connsiteX263" fmla="*/ 1795244 w 3457664"/>
              <a:gd name="connsiteY263" fmla="*/ 201336 h 3305263"/>
              <a:gd name="connsiteX264" fmla="*/ 1761688 w 3457664"/>
              <a:gd name="connsiteY264" fmla="*/ 192947 h 3305263"/>
              <a:gd name="connsiteX265" fmla="*/ 1728132 w 3457664"/>
              <a:gd name="connsiteY265" fmla="*/ 176169 h 3305263"/>
              <a:gd name="connsiteX266" fmla="*/ 1669410 w 3457664"/>
              <a:gd name="connsiteY266" fmla="*/ 151002 h 3305263"/>
              <a:gd name="connsiteX267" fmla="*/ 1627465 w 3457664"/>
              <a:gd name="connsiteY267" fmla="*/ 125835 h 3305263"/>
              <a:gd name="connsiteX268" fmla="*/ 1577131 w 3457664"/>
              <a:gd name="connsiteY268" fmla="*/ 109057 h 3305263"/>
              <a:gd name="connsiteX269" fmla="*/ 1543575 w 3457664"/>
              <a:gd name="connsiteY269" fmla="*/ 92279 h 3305263"/>
              <a:gd name="connsiteX270" fmla="*/ 1501630 w 3457664"/>
              <a:gd name="connsiteY270" fmla="*/ 83890 h 3305263"/>
              <a:gd name="connsiteX271" fmla="*/ 1434518 w 3457664"/>
              <a:gd name="connsiteY271" fmla="*/ 58723 h 3305263"/>
              <a:gd name="connsiteX272" fmla="*/ 1392573 w 3457664"/>
              <a:gd name="connsiteY272" fmla="*/ 50334 h 3305263"/>
              <a:gd name="connsiteX273" fmla="*/ 1283516 w 3457664"/>
              <a:gd name="connsiteY273" fmla="*/ 25167 h 3305263"/>
              <a:gd name="connsiteX274" fmla="*/ 1149292 w 3457664"/>
              <a:gd name="connsiteY274" fmla="*/ 16778 h 3305263"/>
              <a:gd name="connsiteX275" fmla="*/ 947956 w 3457664"/>
              <a:gd name="connsiteY275" fmla="*/ 0 h 3305263"/>
              <a:gd name="connsiteX276" fmla="*/ 587230 w 3457664"/>
              <a:gd name="connsiteY276" fmla="*/ 16778 h 3305263"/>
              <a:gd name="connsiteX277" fmla="*/ 562063 w 3457664"/>
              <a:gd name="connsiteY277" fmla="*/ 25167 h 3305263"/>
              <a:gd name="connsiteX278" fmla="*/ 528507 w 3457664"/>
              <a:gd name="connsiteY278" fmla="*/ 33556 h 3305263"/>
              <a:gd name="connsiteX279" fmla="*/ 503340 w 3457664"/>
              <a:gd name="connsiteY279" fmla="*/ 41945 h 3305263"/>
              <a:gd name="connsiteX280" fmla="*/ 436228 w 3457664"/>
              <a:gd name="connsiteY280" fmla="*/ 50334 h 3305263"/>
              <a:gd name="connsiteX281" fmla="*/ 352338 w 3457664"/>
              <a:gd name="connsiteY281" fmla="*/ 75501 h 3305263"/>
              <a:gd name="connsiteX282" fmla="*/ 310393 w 3457664"/>
              <a:gd name="connsiteY282" fmla="*/ 75501 h 33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57664" h="3305263">
                <a:moveTo>
                  <a:pt x="310393" y="75501"/>
                </a:moveTo>
                <a:cubicBezTo>
                  <a:pt x="302004" y="109057"/>
                  <a:pt x="306966" y="209850"/>
                  <a:pt x="302004" y="276837"/>
                </a:cubicBezTo>
                <a:cubicBezTo>
                  <a:pt x="301351" y="285656"/>
                  <a:pt x="296044" y="293501"/>
                  <a:pt x="293615" y="302004"/>
                </a:cubicBezTo>
                <a:cubicBezTo>
                  <a:pt x="290448" y="313090"/>
                  <a:pt x="287727" y="324305"/>
                  <a:pt x="285226" y="335560"/>
                </a:cubicBezTo>
                <a:cubicBezTo>
                  <a:pt x="282133" y="349479"/>
                  <a:pt x="280295" y="363672"/>
                  <a:pt x="276837" y="377505"/>
                </a:cubicBezTo>
                <a:cubicBezTo>
                  <a:pt x="274692" y="386084"/>
                  <a:pt x="270877" y="394169"/>
                  <a:pt x="268448" y="402672"/>
                </a:cubicBezTo>
                <a:cubicBezTo>
                  <a:pt x="265281" y="413758"/>
                  <a:pt x="263226" y="425142"/>
                  <a:pt x="260059" y="436228"/>
                </a:cubicBezTo>
                <a:cubicBezTo>
                  <a:pt x="257630" y="444731"/>
                  <a:pt x="253588" y="452763"/>
                  <a:pt x="251670" y="461395"/>
                </a:cubicBezTo>
                <a:cubicBezTo>
                  <a:pt x="247980" y="477999"/>
                  <a:pt x="246971" y="495125"/>
                  <a:pt x="243281" y="511729"/>
                </a:cubicBezTo>
                <a:cubicBezTo>
                  <a:pt x="241363" y="520361"/>
                  <a:pt x="237037" y="528317"/>
                  <a:pt x="234892" y="536896"/>
                </a:cubicBezTo>
                <a:cubicBezTo>
                  <a:pt x="231434" y="550729"/>
                  <a:pt x="231012" y="565313"/>
                  <a:pt x="226503" y="578840"/>
                </a:cubicBezTo>
                <a:cubicBezTo>
                  <a:pt x="222548" y="590704"/>
                  <a:pt x="214651" y="600902"/>
                  <a:pt x="209725" y="612396"/>
                </a:cubicBezTo>
                <a:cubicBezTo>
                  <a:pt x="198840" y="637794"/>
                  <a:pt x="190974" y="685428"/>
                  <a:pt x="184558" y="704675"/>
                </a:cubicBezTo>
                <a:cubicBezTo>
                  <a:pt x="181762" y="713064"/>
                  <a:pt x="178598" y="721339"/>
                  <a:pt x="176169" y="729842"/>
                </a:cubicBezTo>
                <a:cubicBezTo>
                  <a:pt x="173002" y="740928"/>
                  <a:pt x="170947" y="752312"/>
                  <a:pt x="167780" y="763398"/>
                </a:cubicBezTo>
                <a:cubicBezTo>
                  <a:pt x="165351" y="771901"/>
                  <a:pt x="161379" y="779949"/>
                  <a:pt x="159391" y="788565"/>
                </a:cubicBezTo>
                <a:cubicBezTo>
                  <a:pt x="152979" y="816352"/>
                  <a:pt x="151631" y="845401"/>
                  <a:pt x="142613" y="872455"/>
                </a:cubicBezTo>
                <a:cubicBezTo>
                  <a:pt x="139817" y="880844"/>
                  <a:pt x="136653" y="889119"/>
                  <a:pt x="134224" y="897622"/>
                </a:cubicBezTo>
                <a:cubicBezTo>
                  <a:pt x="126196" y="925720"/>
                  <a:pt x="122348" y="954931"/>
                  <a:pt x="109057" y="981512"/>
                </a:cubicBezTo>
                <a:lnTo>
                  <a:pt x="92279" y="1015068"/>
                </a:lnTo>
                <a:cubicBezTo>
                  <a:pt x="89483" y="1034642"/>
                  <a:pt x="89572" y="1054852"/>
                  <a:pt x="83890" y="1073791"/>
                </a:cubicBezTo>
                <a:cubicBezTo>
                  <a:pt x="80993" y="1083448"/>
                  <a:pt x="70009" y="1089301"/>
                  <a:pt x="67112" y="1098958"/>
                </a:cubicBezTo>
                <a:cubicBezTo>
                  <a:pt x="61430" y="1117897"/>
                  <a:pt x="62260" y="1138227"/>
                  <a:pt x="58723" y="1157681"/>
                </a:cubicBezTo>
                <a:cubicBezTo>
                  <a:pt x="56661" y="1169025"/>
                  <a:pt x="52835" y="1179982"/>
                  <a:pt x="50334" y="1191237"/>
                </a:cubicBezTo>
                <a:cubicBezTo>
                  <a:pt x="47241" y="1205156"/>
                  <a:pt x="45697" y="1219426"/>
                  <a:pt x="41945" y="1233182"/>
                </a:cubicBezTo>
                <a:cubicBezTo>
                  <a:pt x="37292" y="1250244"/>
                  <a:pt x="25167" y="1283516"/>
                  <a:pt x="25167" y="1283516"/>
                </a:cubicBezTo>
                <a:cubicBezTo>
                  <a:pt x="22371" y="1305887"/>
                  <a:pt x="20206" y="1328345"/>
                  <a:pt x="16778" y="1350628"/>
                </a:cubicBezTo>
                <a:cubicBezTo>
                  <a:pt x="14610" y="1364721"/>
                  <a:pt x="10273" y="1378440"/>
                  <a:pt x="8389" y="1392573"/>
                </a:cubicBezTo>
                <a:cubicBezTo>
                  <a:pt x="4675" y="1420429"/>
                  <a:pt x="2796" y="1448500"/>
                  <a:pt x="0" y="1476463"/>
                </a:cubicBezTo>
                <a:cubicBezTo>
                  <a:pt x="5593" y="1546371"/>
                  <a:pt x="9800" y="1616404"/>
                  <a:pt x="16778" y="1686187"/>
                </a:cubicBezTo>
                <a:cubicBezTo>
                  <a:pt x="18632" y="1704726"/>
                  <a:pt x="33066" y="1765147"/>
                  <a:pt x="41945" y="1778466"/>
                </a:cubicBezTo>
                <a:cubicBezTo>
                  <a:pt x="47538" y="1786855"/>
                  <a:pt x="54214" y="1794615"/>
                  <a:pt x="58723" y="1803633"/>
                </a:cubicBezTo>
                <a:cubicBezTo>
                  <a:pt x="62678" y="1811542"/>
                  <a:pt x="62818" y="1821070"/>
                  <a:pt x="67112" y="1828800"/>
                </a:cubicBezTo>
                <a:cubicBezTo>
                  <a:pt x="76905" y="1846427"/>
                  <a:pt x="89483" y="1862356"/>
                  <a:pt x="100668" y="1879134"/>
                </a:cubicBezTo>
                <a:lnTo>
                  <a:pt x="134224" y="1929468"/>
                </a:lnTo>
                <a:cubicBezTo>
                  <a:pt x="139817" y="1937857"/>
                  <a:pt x="141437" y="1951447"/>
                  <a:pt x="151002" y="1954635"/>
                </a:cubicBezTo>
                <a:lnTo>
                  <a:pt x="176169" y="1963024"/>
                </a:lnTo>
                <a:cubicBezTo>
                  <a:pt x="194722" y="1981577"/>
                  <a:pt x="203144" y="1993290"/>
                  <a:pt x="226503" y="2004969"/>
                </a:cubicBezTo>
                <a:cubicBezTo>
                  <a:pt x="234412" y="2008924"/>
                  <a:pt x="243761" y="2009403"/>
                  <a:pt x="251670" y="2013358"/>
                </a:cubicBezTo>
                <a:cubicBezTo>
                  <a:pt x="260688" y="2017867"/>
                  <a:pt x="267624" y="2026041"/>
                  <a:pt x="276837" y="2030136"/>
                </a:cubicBezTo>
                <a:cubicBezTo>
                  <a:pt x="292998" y="2037319"/>
                  <a:pt x="310393" y="2041321"/>
                  <a:pt x="327171" y="2046914"/>
                </a:cubicBezTo>
                <a:cubicBezTo>
                  <a:pt x="335560" y="2049710"/>
                  <a:pt x="343667" y="2053569"/>
                  <a:pt x="352338" y="2055303"/>
                </a:cubicBezTo>
                <a:cubicBezTo>
                  <a:pt x="366320" y="2058099"/>
                  <a:pt x="380364" y="2060599"/>
                  <a:pt x="394283" y="2063692"/>
                </a:cubicBezTo>
                <a:cubicBezTo>
                  <a:pt x="405538" y="2066193"/>
                  <a:pt x="416753" y="2068914"/>
                  <a:pt x="427839" y="2072081"/>
                </a:cubicBezTo>
                <a:cubicBezTo>
                  <a:pt x="436342" y="2074510"/>
                  <a:pt x="444284" y="2079016"/>
                  <a:pt x="453006" y="2080470"/>
                </a:cubicBezTo>
                <a:cubicBezTo>
                  <a:pt x="477983" y="2084633"/>
                  <a:pt x="503340" y="2086063"/>
                  <a:pt x="528507" y="2088859"/>
                </a:cubicBezTo>
                <a:lnTo>
                  <a:pt x="738232" y="2072081"/>
                </a:lnTo>
                <a:cubicBezTo>
                  <a:pt x="752420" y="2070662"/>
                  <a:pt x="766421" y="2067444"/>
                  <a:pt x="780177" y="2063692"/>
                </a:cubicBezTo>
                <a:cubicBezTo>
                  <a:pt x="797239" y="2059039"/>
                  <a:pt x="830510" y="2046914"/>
                  <a:pt x="830510" y="2046914"/>
                </a:cubicBezTo>
                <a:cubicBezTo>
                  <a:pt x="841695" y="2030136"/>
                  <a:pt x="857689" y="2015710"/>
                  <a:pt x="864066" y="1996580"/>
                </a:cubicBezTo>
                <a:cubicBezTo>
                  <a:pt x="866862" y="1988191"/>
                  <a:pt x="867550" y="1978771"/>
                  <a:pt x="872455" y="1971413"/>
                </a:cubicBezTo>
                <a:cubicBezTo>
                  <a:pt x="879036" y="1961542"/>
                  <a:pt x="890027" y="1955360"/>
                  <a:pt x="897622" y="1946246"/>
                </a:cubicBezTo>
                <a:cubicBezTo>
                  <a:pt x="963623" y="1867045"/>
                  <a:pt x="872342" y="1971582"/>
                  <a:pt x="922789" y="1895912"/>
                </a:cubicBezTo>
                <a:cubicBezTo>
                  <a:pt x="929370" y="1886041"/>
                  <a:pt x="940361" y="1879859"/>
                  <a:pt x="947956" y="1870745"/>
                </a:cubicBezTo>
                <a:cubicBezTo>
                  <a:pt x="954411" y="1863000"/>
                  <a:pt x="959141" y="1853967"/>
                  <a:pt x="964734" y="1845578"/>
                </a:cubicBezTo>
                <a:cubicBezTo>
                  <a:pt x="986925" y="1756812"/>
                  <a:pt x="956796" y="1861341"/>
                  <a:pt x="989901" y="1786855"/>
                </a:cubicBezTo>
                <a:cubicBezTo>
                  <a:pt x="997084" y="1770694"/>
                  <a:pt x="1002390" y="1753679"/>
                  <a:pt x="1006679" y="1736521"/>
                </a:cubicBezTo>
                <a:cubicBezTo>
                  <a:pt x="1018526" y="1689132"/>
                  <a:pt x="1012807" y="1714271"/>
                  <a:pt x="1023457" y="1661020"/>
                </a:cubicBezTo>
                <a:cubicBezTo>
                  <a:pt x="1017864" y="1591112"/>
                  <a:pt x="1015118" y="1520918"/>
                  <a:pt x="1006679" y="1451296"/>
                </a:cubicBezTo>
                <a:cubicBezTo>
                  <a:pt x="1003904" y="1428404"/>
                  <a:pt x="989901" y="1384184"/>
                  <a:pt x="989901" y="1384184"/>
                </a:cubicBezTo>
                <a:cubicBezTo>
                  <a:pt x="987105" y="1359017"/>
                  <a:pt x="985675" y="1333660"/>
                  <a:pt x="981512" y="1308683"/>
                </a:cubicBezTo>
                <a:cubicBezTo>
                  <a:pt x="980058" y="1299961"/>
                  <a:pt x="974003" y="1292315"/>
                  <a:pt x="973123" y="1283516"/>
                </a:cubicBezTo>
                <a:cubicBezTo>
                  <a:pt x="968385" y="1236132"/>
                  <a:pt x="967530" y="1188441"/>
                  <a:pt x="964734" y="1140903"/>
                </a:cubicBezTo>
                <a:cubicBezTo>
                  <a:pt x="970327" y="1031846"/>
                  <a:pt x="973732" y="922655"/>
                  <a:pt x="981512" y="813732"/>
                </a:cubicBezTo>
                <a:cubicBezTo>
                  <a:pt x="983284" y="788926"/>
                  <a:pt x="1014626" y="751477"/>
                  <a:pt x="1023457" y="738231"/>
                </a:cubicBezTo>
                <a:cubicBezTo>
                  <a:pt x="1029050" y="729842"/>
                  <a:pt x="1030670" y="716252"/>
                  <a:pt x="1040235" y="713064"/>
                </a:cubicBezTo>
                <a:cubicBezTo>
                  <a:pt x="1101507" y="692640"/>
                  <a:pt x="1073411" y="700575"/>
                  <a:pt x="1124125" y="687897"/>
                </a:cubicBezTo>
                <a:cubicBezTo>
                  <a:pt x="1219200" y="693490"/>
                  <a:pt x="1314407" y="697179"/>
                  <a:pt x="1409351" y="704675"/>
                </a:cubicBezTo>
                <a:cubicBezTo>
                  <a:pt x="1420845" y="705582"/>
                  <a:pt x="1431601" y="710803"/>
                  <a:pt x="1442907" y="713064"/>
                </a:cubicBezTo>
                <a:cubicBezTo>
                  <a:pt x="1495708" y="723624"/>
                  <a:pt x="1504230" y="719523"/>
                  <a:pt x="1560353" y="738231"/>
                </a:cubicBezTo>
                <a:cubicBezTo>
                  <a:pt x="1568742" y="741027"/>
                  <a:pt x="1577470" y="742961"/>
                  <a:pt x="1585520" y="746620"/>
                </a:cubicBezTo>
                <a:cubicBezTo>
                  <a:pt x="1608289" y="756970"/>
                  <a:pt x="1628904" y="772267"/>
                  <a:pt x="1652632" y="780176"/>
                </a:cubicBezTo>
                <a:cubicBezTo>
                  <a:pt x="1661021" y="782972"/>
                  <a:pt x="1669890" y="784610"/>
                  <a:pt x="1677799" y="788565"/>
                </a:cubicBezTo>
                <a:cubicBezTo>
                  <a:pt x="1686817" y="793074"/>
                  <a:pt x="1694212" y="800341"/>
                  <a:pt x="1702966" y="805343"/>
                </a:cubicBezTo>
                <a:cubicBezTo>
                  <a:pt x="1713824" y="811547"/>
                  <a:pt x="1725663" y="815917"/>
                  <a:pt x="1736521" y="822121"/>
                </a:cubicBezTo>
                <a:cubicBezTo>
                  <a:pt x="1745275" y="827123"/>
                  <a:pt x="1752811" y="834119"/>
                  <a:pt x="1761688" y="838899"/>
                </a:cubicBezTo>
                <a:cubicBezTo>
                  <a:pt x="1789215" y="853721"/>
                  <a:pt x="1817615" y="866862"/>
                  <a:pt x="1845578" y="880844"/>
                </a:cubicBezTo>
                <a:cubicBezTo>
                  <a:pt x="1862356" y="889233"/>
                  <a:pt x="1880905" y="894756"/>
                  <a:pt x="1895912" y="906011"/>
                </a:cubicBezTo>
                <a:cubicBezTo>
                  <a:pt x="1907097" y="914400"/>
                  <a:pt x="1918091" y="923051"/>
                  <a:pt x="1929468" y="931178"/>
                </a:cubicBezTo>
                <a:cubicBezTo>
                  <a:pt x="1969252" y="959595"/>
                  <a:pt x="1984344" y="960887"/>
                  <a:pt x="2030136" y="1006679"/>
                </a:cubicBezTo>
                <a:cubicBezTo>
                  <a:pt x="2038525" y="1015068"/>
                  <a:pt x="2048019" y="1022481"/>
                  <a:pt x="2055303" y="1031846"/>
                </a:cubicBezTo>
                <a:cubicBezTo>
                  <a:pt x="2067683" y="1047763"/>
                  <a:pt x="2076760" y="1066048"/>
                  <a:pt x="2088859" y="1082180"/>
                </a:cubicBezTo>
                <a:lnTo>
                  <a:pt x="2114026" y="1115736"/>
                </a:lnTo>
                <a:cubicBezTo>
                  <a:pt x="2144621" y="1207520"/>
                  <a:pt x="2095827" y="1068496"/>
                  <a:pt x="2139193" y="1166070"/>
                </a:cubicBezTo>
                <a:cubicBezTo>
                  <a:pt x="2150864" y="1192329"/>
                  <a:pt x="2157388" y="1222072"/>
                  <a:pt x="2164360" y="1249960"/>
                </a:cubicBezTo>
                <a:cubicBezTo>
                  <a:pt x="2158767" y="1289109"/>
                  <a:pt x="2155338" y="1328628"/>
                  <a:pt x="2147582" y="1367406"/>
                </a:cubicBezTo>
                <a:cubicBezTo>
                  <a:pt x="2144114" y="1384748"/>
                  <a:pt x="2145519" y="1407930"/>
                  <a:pt x="2130804" y="1417740"/>
                </a:cubicBezTo>
                <a:lnTo>
                  <a:pt x="2105637" y="1434518"/>
                </a:lnTo>
                <a:cubicBezTo>
                  <a:pt x="2096039" y="1463313"/>
                  <a:pt x="2097475" y="1467846"/>
                  <a:pt x="2072081" y="1493240"/>
                </a:cubicBezTo>
                <a:cubicBezTo>
                  <a:pt x="2064952" y="1500369"/>
                  <a:pt x="2054043" y="1502889"/>
                  <a:pt x="2046914" y="1510018"/>
                </a:cubicBezTo>
                <a:cubicBezTo>
                  <a:pt x="2037027" y="1519905"/>
                  <a:pt x="2031634" y="1533687"/>
                  <a:pt x="2021747" y="1543574"/>
                </a:cubicBezTo>
                <a:cubicBezTo>
                  <a:pt x="2001933" y="1563388"/>
                  <a:pt x="1986053" y="1560681"/>
                  <a:pt x="1963024" y="1577130"/>
                </a:cubicBezTo>
                <a:cubicBezTo>
                  <a:pt x="1914923" y="1611488"/>
                  <a:pt x="1957869" y="1590674"/>
                  <a:pt x="1921079" y="1627464"/>
                </a:cubicBezTo>
                <a:cubicBezTo>
                  <a:pt x="1913950" y="1634593"/>
                  <a:pt x="1903448" y="1637544"/>
                  <a:pt x="1895912" y="1644242"/>
                </a:cubicBezTo>
                <a:cubicBezTo>
                  <a:pt x="1878178" y="1660006"/>
                  <a:pt x="1864560" y="1680339"/>
                  <a:pt x="1845578" y="1694576"/>
                </a:cubicBezTo>
                <a:cubicBezTo>
                  <a:pt x="1735912" y="1776825"/>
                  <a:pt x="1872723" y="1675187"/>
                  <a:pt x="1786855" y="1736521"/>
                </a:cubicBezTo>
                <a:cubicBezTo>
                  <a:pt x="1714017" y="1788548"/>
                  <a:pt x="1787443" y="1738925"/>
                  <a:pt x="1728132" y="1778466"/>
                </a:cubicBezTo>
                <a:cubicBezTo>
                  <a:pt x="1722540" y="1786855"/>
                  <a:pt x="1718484" y="1796504"/>
                  <a:pt x="1711355" y="1803633"/>
                </a:cubicBezTo>
                <a:cubicBezTo>
                  <a:pt x="1645358" y="1869631"/>
                  <a:pt x="1729746" y="1763108"/>
                  <a:pt x="1661021" y="1845578"/>
                </a:cubicBezTo>
                <a:cubicBezTo>
                  <a:pt x="1654566" y="1853323"/>
                  <a:pt x="1651831" y="1864106"/>
                  <a:pt x="1644243" y="1870745"/>
                </a:cubicBezTo>
                <a:cubicBezTo>
                  <a:pt x="1629068" y="1884024"/>
                  <a:pt x="1610687" y="1893116"/>
                  <a:pt x="1593909" y="1904301"/>
                </a:cubicBezTo>
                <a:lnTo>
                  <a:pt x="1568742" y="1921079"/>
                </a:lnTo>
                <a:cubicBezTo>
                  <a:pt x="1560353" y="1926672"/>
                  <a:pt x="1552593" y="1933348"/>
                  <a:pt x="1543575" y="1937857"/>
                </a:cubicBezTo>
                <a:cubicBezTo>
                  <a:pt x="1532390" y="1943450"/>
                  <a:pt x="1520624" y="1948007"/>
                  <a:pt x="1510019" y="1954635"/>
                </a:cubicBezTo>
                <a:cubicBezTo>
                  <a:pt x="1498163" y="1962045"/>
                  <a:pt x="1488685" y="1973012"/>
                  <a:pt x="1476463" y="1979802"/>
                </a:cubicBezTo>
                <a:cubicBezTo>
                  <a:pt x="1463299" y="1987115"/>
                  <a:pt x="1447987" y="1989846"/>
                  <a:pt x="1434518" y="1996580"/>
                </a:cubicBezTo>
                <a:cubicBezTo>
                  <a:pt x="1369469" y="2029105"/>
                  <a:pt x="1447442" y="2000661"/>
                  <a:pt x="1384184" y="2021747"/>
                </a:cubicBezTo>
                <a:cubicBezTo>
                  <a:pt x="1376584" y="2027447"/>
                  <a:pt x="1337728" y="2057559"/>
                  <a:pt x="1325461" y="2063692"/>
                </a:cubicBezTo>
                <a:cubicBezTo>
                  <a:pt x="1317552" y="2067647"/>
                  <a:pt x="1308683" y="2069285"/>
                  <a:pt x="1300294" y="2072081"/>
                </a:cubicBezTo>
                <a:cubicBezTo>
                  <a:pt x="1226768" y="2145607"/>
                  <a:pt x="1316746" y="2052338"/>
                  <a:pt x="1258349" y="2122415"/>
                </a:cubicBezTo>
                <a:cubicBezTo>
                  <a:pt x="1250754" y="2131529"/>
                  <a:pt x="1240777" y="2138468"/>
                  <a:pt x="1233182" y="2147582"/>
                </a:cubicBezTo>
                <a:cubicBezTo>
                  <a:pt x="1226727" y="2155327"/>
                  <a:pt x="1224277" y="2166451"/>
                  <a:pt x="1216404" y="2172749"/>
                </a:cubicBezTo>
                <a:cubicBezTo>
                  <a:pt x="1209499" y="2178273"/>
                  <a:pt x="1199626" y="2178342"/>
                  <a:pt x="1191237" y="2181138"/>
                </a:cubicBezTo>
                <a:cubicBezTo>
                  <a:pt x="1182848" y="2189527"/>
                  <a:pt x="1175184" y="2198710"/>
                  <a:pt x="1166070" y="2206305"/>
                </a:cubicBezTo>
                <a:cubicBezTo>
                  <a:pt x="1158325" y="2212760"/>
                  <a:pt x="1147542" y="2215495"/>
                  <a:pt x="1140903" y="2223083"/>
                </a:cubicBezTo>
                <a:lnTo>
                  <a:pt x="1090569" y="2298584"/>
                </a:lnTo>
                <a:cubicBezTo>
                  <a:pt x="1084976" y="2306973"/>
                  <a:pt x="1083356" y="2320563"/>
                  <a:pt x="1073791" y="2323751"/>
                </a:cubicBezTo>
                <a:lnTo>
                  <a:pt x="1048624" y="2332140"/>
                </a:lnTo>
                <a:cubicBezTo>
                  <a:pt x="1045828" y="2340529"/>
                  <a:pt x="1044190" y="2349398"/>
                  <a:pt x="1040235" y="2357307"/>
                </a:cubicBezTo>
                <a:cubicBezTo>
                  <a:pt x="1028555" y="2380667"/>
                  <a:pt x="1016844" y="2389087"/>
                  <a:pt x="998290" y="2407640"/>
                </a:cubicBezTo>
                <a:cubicBezTo>
                  <a:pt x="983547" y="2451868"/>
                  <a:pt x="999645" y="2416081"/>
                  <a:pt x="964734" y="2457974"/>
                </a:cubicBezTo>
                <a:cubicBezTo>
                  <a:pt x="906337" y="2528051"/>
                  <a:pt x="996315" y="2434782"/>
                  <a:pt x="922789" y="2508308"/>
                </a:cubicBezTo>
                <a:cubicBezTo>
                  <a:pt x="900418" y="2575420"/>
                  <a:pt x="933974" y="2497123"/>
                  <a:pt x="889233" y="2541864"/>
                </a:cubicBezTo>
                <a:lnTo>
                  <a:pt x="838899" y="2617365"/>
                </a:lnTo>
                <a:lnTo>
                  <a:pt x="822121" y="2642532"/>
                </a:lnTo>
                <a:lnTo>
                  <a:pt x="805343" y="2667699"/>
                </a:lnTo>
                <a:cubicBezTo>
                  <a:pt x="799751" y="2684477"/>
                  <a:pt x="785403" y="2700633"/>
                  <a:pt x="788566" y="2718033"/>
                </a:cubicBezTo>
                <a:cubicBezTo>
                  <a:pt x="790832" y="2730495"/>
                  <a:pt x="805455" y="2835647"/>
                  <a:pt x="822121" y="2860646"/>
                </a:cubicBezTo>
                <a:cubicBezTo>
                  <a:pt x="833306" y="2877424"/>
                  <a:pt x="841418" y="2896721"/>
                  <a:pt x="855677" y="2910980"/>
                </a:cubicBezTo>
                <a:cubicBezTo>
                  <a:pt x="872455" y="2927758"/>
                  <a:pt x="886268" y="2948152"/>
                  <a:pt x="906011" y="2961314"/>
                </a:cubicBezTo>
                <a:cubicBezTo>
                  <a:pt x="922789" y="2972499"/>
                  <a:pt x="937215" y="2988493"/>
                  <a:pt x="956345" y="2994870"/>
                </a:cubicBezTo>
                <a:cubicBezTo>
                  <a:pt x="984580" y="3004282"/>
                  <a:pt x="986042" y="3003451"/>
                  <a:pt x="1015068" y="3020037"/>
                </a:cubicBezTo>
                <a:cubicBezTo>
                  <a:pt x="1023822" y="3025039"/>
                  <a:pt x="1032031" y="3030955"/>
                  <a:pt x="1040235" y="3036815"/>
                </a:cubicBezTo>
                <a:cubicBezTo>
                  <a:pt x="1051612" y="3044942"/>
                  <a:pt x="1060885" y="3056604"/>
                  <a:pt x="1073791" y="3061982"/>
                </a:cubicBezTo>
                <a:cubicBezTo>
                  <a:pt x="1095076" y="3070851"/>
                  <a:pt x="1119493" y="3070196"/>
                  <a:pt x="1140903" y="3078760"/>
                </a:cubicBezTo>
                <a:cubicBezTo>
                  <a:pt x="1180928" y="3094770"/>
                  <a:pt x="1190102" y="3099392"/>
                  <a:pt x="1233182" y="3112316"/>
                </a:cubicBezTo>
                <a:cubicBezTo>
                  <a:pt x="1244225" y="3115629"/>
                  <a:pt x="1255718" y="3117314"/>
                  <a:pt x="1266738" y="3120705"/>
                </a:cubicBezTo>
                <a:cubicBezTo>
                  <a:pt x="1292093" y="3128507"/>
                  <a:pt x="1317072" y="3137483"/>
                  <a:pt x="1342239" y="3145872"/>
                </a:cubicBezTo>
                <a:cubicBezTo>
                  <a:pt x="1350628" y="3148668"/>
                  <a:pt x="1358684" y="3152807"/>
                  <a:pt x="1367406" y="3154261"/>
                </a:cubicBezTo>
                <a:cubicBezTo>
                  <a:pt x="1384184" y="3157057"/>
                  <a:pt x="1401061" y="3159314"/>
                  <a:pt x="1417740" y="3162650"/>
                </a:cubicBezTo>
                <a:cubicBezTo>
                  <a:pt x="1429046" y="3164911"/>
                  <a:pt x="1439855" y="3169609"/>
                  <a:pt x="1451296" y="3171039"/>
                </a:cubicBezTo>
                <a:cubicBezTo>
                  <a:pt x="1484708" y="3175216"/>
                  <a:pt x="1518408" y="3176632"/>
                  <a:pt x="1551964" y="3179428"/>
                </a:cubicBezTo>
                <a:cubicBezTo>
                  <a:pt x="1650816" y="3199198"/>
                  <a:pt x="1527766" y="3175395"/>
                  <a:pt x="1652632" y="3196206"/>
                </a:cubicBezTo>
                <a:cubicBezTo>
                  <a:pt x="1666697" y="3198550"/>
                  <a:pt x="1680444" y="3202711"/>
                  <a:pt x="1694577" y="3204595"/>
                </a:cubicBezTo>
                <a:cubicBezTo>
                  <a:pt x="1722433" y="3208309"/>
                  <a:pt x="1750549" y="3209763"/>
                  <a:pt x="1778466" y="3212984"/>
                </a:cubicBezTo>
                <a:cubicBezTo>
                  <a:pt x="1823258" y="3218152"/>
                  <a:pt x="1867733" y="3226304"/>
                  <a:pt x="1912690" y="3229762"/>
                </a:cubicBezTo>
                <a:lnTo>
                  <a:pt x="2021747" y="3238151"/>
                </a:lnTo>
                <a:cubicBezTo>
                  <a:pt x="2156411" y="3250976"/>
                  <a:pt x="2028388" y="3241078"/>
                  <a:pt x="2139193" y="3254929"/>
                </a:cubicBezTo>
                <a:cubicBezTo>
                  <a:pt x="2167079" y="3258415"/>
                  <a:pt x="2195173" y="3260034"/>
                  <a:pt x="2223083" y="3263318"/>
                </a:cubicBezTo>
                <a:cubicBezTo>
                  <a:pt x="2242721" y="3265628"/>
                  <a:pt x="2262080" y="3270347"/>
                  <a:pt x="2281806" y="3271707"/>
                </a:cubicBezTo>
                <a:cubicBezTo>
                  <a:pt x="2343243" y="3275944"/>
                  <a:pt x="2404918" y="3276000"/>
                  <a:pt x="2466364" y="3280096"/>
                </a:cubicBezTo>
                <a:lnTo>
                  <a:pt x="2860646" y="3305263"/>
                </a:lnTo>
                <a:cubicBezTo>
                  <a:pt x="2922165" y="3299670"/>
                  <a:pt x="2983871" y="3295845"/>
                  <a:pt x="3045204" y="3288485"/>
                </a:cubicBezTo>
                <a:cubicBezTo>
                  <a:pt x="3053984" y="3287431"/>
                  <a:pt x="3061868" y="3282525"/>
                  <a:pt x="3070371" y="3280096"/>
                </a:cubicBezTo>
                <a:cubicBezTo>
                  <a:pt x="3081457" y="3276929"/>
                  <a:pt x="3092841" y="3274874"/>
                  <a:pt x="3103927" y="3271707"/>
                </a:cubicBezTo>
                <a:cubicBezTo>
                  <a:pt x="3188172" y="3247637"/>
                  <a:pt x="3057749" y="3281154"/>
                  <a:pt x="3162650" y="3254929"/>
                </a:cubicBezTo>
                <a:cubicBezTo>
                  <a:pt x="3202532" y="3228341"/>
                  <a:pt x="3178252" y="3241339"/>
                  <a:pt x="3238151" y="3221373"/>
                </a:cubicBezTo>
                <a:cubicBezTo>
                  <a:pt x="3246540" y="3218577"/>
                  <a:pt x="3255960" y="3217889"/>
                  <a:pt x="3263318" y="3212984"/>
                </a:cubicBezTo>
                <a:cubicBezTo>
                  <a:pt x="3271707" y="3207391"/>
                  <a:pt x="3279731" y="3201208"/>
                  <a:pt x="3288485" y="3196206"/>
                </a:cubicBezTo>
                <a:cubicBezTo>
                  <a:pt x="3299343" y="3190001"/>
                  <a:pt x="3310430" y="3184072"/>
                  <a:pt x="3322041" y="3179428"/>
                </a:cubicBezTo>
                <a:cubicBezTo>
                  <a:pt x="3338462" y="3172860"/>
                  <a:pt x="3372375" y="3162650"/>
                  <a:pt x="3372375" y="3162650"/>
                </a:cubicBezTo>
                <a:cubicBezTo>
                  <a:pt x="3380764" y="3154261"/>
                  <a:pt x="3388428" y="3145078"/>
                  <a:pt x="3397542" y="3137483"/>
                </a:cubicBezTo>
                <a:cubicBezTo>
                  <a:pt x="3405287" y="3131028"/>
                  <a:pt x="3416411" y="3128578"/>
                  <a:pt x="3422709" y="3120705"/>
                </a:cubicBezTo>
                <a:cubicBezTo>
                  <a:pt x="3428233" y="3113800"/>
                  <a:pt x="3427615" y="3103666"/>
                  <a:pt x="3431098" y="3095538"/>
                </a:cubicBezTo>
                <a:cubicBezTo>
                  <a:pt x="3436024" y="3084044"/>
                  <a:pt x="3442283" y="3073167"/>
                  <a:pt x="3447876" y="3061982"/>
                </a:cubicBezTo>
                <a:cubicBezTo>
                  <a:pt x="3462965" y="2941266"/>
                  <a:pt x="3460941" y="2996245"/>
                  <a:pt x="3439487" y="2810312"/>
                </a:cubicBezTo>
                <a:cubicBezTo>
                  <a:pt x="3438165" y="2798858"/>
                  <a:pt x="3436254" y="2787068"/>
                  <a:pt x="3431098" y="2776756"/>
                </a:cubicBezTo>
                <a:cubicBezTo>
                  <a:pt x="3422080" y="2758720"/>
                  <a:pt x="3408727" y="2743200"/>
                  <a:pt x="3397542" y="2726422"/>
                </a:cubicBezTo>
                <a:lnTo>
                  <a:pt x="3363986" y="2676088"/>
                </a:lnTo>
                <a:lnTo>
                  <a:pt x="3330430" y="2625754"/>
                </a:lnTo>
                <a:cubicBezTo>
                  <a:pt x="3324837" y="2617365"/>
                  <a:pt x="3323217" y="2603775"/>
                  <a:pt x="3313652" y="2600587"/>
                </a:cubicBezTo>
                <a:lnTo>
                  <a:pt x="3288485" y="2592198"/>
                </a:lnTo>
                <a:cubicBezTo>
                  <a:pt x="3277300" y="2583809"/>
                  <a:pt x="3267151" y="2573821"/>
                  <a:pt x="3254929" y="2567031"/>
                </a:cubicBezTo>
                <a:cubicBezTo>
                  <a:pt x="3241765" y="2559718"/>
                  <a:pt x="3227084" y="2555540"/>
                  <a:pt x="3212984" y="2550253"/>
                </a:cubicBezTo>
                <a:cubicBezTo>
                  <a:pt x="3185435" y="2539922"/>
                  <a:pt x="3145562" y="2530057"/>
                  <a:pt x="3120705" y="2525086"/>
                </a:cubicBezTo>
                <a:cubicBezTo>
                  <a:pt x="3106723" y="2522290"/>
                  <a:pt x="3092853" y="2518865"/>
                  <a:pt x="3078760" y="2516697"/>
                </a:cubicBezTo>
                <a:cubicBezTo>
                  <a:pt x="3056477" y="2513269"/>
                  <a:pt x="3033886" y="2512014"/>
                  <a:pt x="3011648" y="2508308"/>
                </a:cubicBezTo>
                <a:cubicBezTo>
                  <a:pt x="3000275" y="2506413"/>
                  <a:pt x="2989582" y="2500876"/>
                  <a:pt x="2978092" y="2499919"/>
                </a:cubicBezTo>
                <a:cubicBezTo>
                  <a:pt x="2922289" y="2495269"/>
                  <a:pt x="2866239" y="2494326"/>
                  <a:pt x="2810312" y="2491530"/>
                </a:cubicBezTo>
                <a:cubicBezTo>
                  <a:pt x="2748793" y="2497123"/>
                  <a:pt x="2687088" y="2500948"/>
                  <a:pt x="2625755" y="2508308"/>
                </a:cubicBezTo>
                <a:cubicBezTo>
                  <a:pt x="2616975" y="2509362"/>
                  <a:pt x="2609091" y="2514268"/>
                  <a:pt x="2600588" y="2516697"/>
                </a:cubicBezTo>
                <a:cubicBezTo>
                  <a:pt x="2589502" y="2519864"/>
                  <a:pt x="2578405" y="2523191"/>
                  <a:pt x="2567032" y="2525086"/>
                </a:cubicBezTo>
                <a:cubicBezTo>
                  <a:pt x="2544794" y="2528792"/>
                  <a:pt x="2522267" y="2530495"/>
                  <a:pt x="2499920" y="2533475"/>
                </a:cubicBezTo>
                <a:lnTo>
                  <a:pt x="2441197" y="2541864"/>
                </a:lnTo>
                <a:lnTo>
                  <a:pt x="2374085" y="2550253"/>
                </a:lnTo>
                <a:cubicBezTo>
                  <a:pt x="2357247" y="2552658"/>
                  <a:pt x="2340430" y="2555306"/>
                  <a:pt x="2323751" y="2558642"/>
                </a:cubicBezTo>
                <a:cubicBezTo>
                  <a:pt x="2312445" y="2560903"/>
                  <a:pt x="2301623" y="2565507"/>
                  <a:pt x="2290195" y="2567031"/>
                </a:cubicBezTo>
                <a:cubicBezTo>
                  <a:pt x="2259579" y="2571113"/>
                  <a:pt x="2228676" y="2572624"/>
                  <a:pt x="2197916" y="2575420"/>
                </a:cubicBezTo>
                <a:lnTo>
                  <a:pt x="2155971" y="2583809"/>
                </a:lnTo>
                <a:cubicBezTo>
                  <a:pt x="2037907" y="2605275"/>
                  <a:pt x="2167302" y="2579865"/>
                  <a:pt x="2063692" y="2600587"/>
                </a:cubicBezTo>
                <a:cubicBezTo>
                  <a:pt x="1951839" y="2594994"/>
                  <a:pt x="1839301" y="2597366"/>
                  <a:pt x="1728132" y="2583809"/>
                </a:cubicBezTo>
                <a:cubicBezTo>
                  <a:pt x="1719354" y="2582739"/>
                  <a:pt x="1718766" y="2567431"/>
                  <a:pt x="1719743" y="2558642"/>
                </a:cubicBezTo>
                <a:cubicBezTo>
                  <a:pt x="1721696" y="2541065"/>
                  <a:pt x="1727148" y="2523305"/>
                  <a:pt x="1736521" y="2508308"/>
                </a:cubicBezTo>
                <a:cubicBezTo>
                  <a:pt x="1742913" y="2498081"/>
                  <a:pt x="1788864" y="2479309"/>
                  <a:pt x="1795244" y="2474752"/>
                </a:cubicBezTo>
                <a:cubicBezTo>
                  <a:pt x="1804898" y="2467856"/>
                  <a:pt x="1810540" y="2456166"/>
                  <a:pt x="1820411" y="2449585"/>
                </a:cubicBezTo>
                <a:cubicBezTo>
                  <a:pt x="1827769" y="2444680"/>
                  <a:pt x="1837669" y="2445151"/>
                  <a:pt x="1845578" y="2441196"/>
                </a:cubicBezTo>
                <a:cubicBezTo>
                  <a:pt x="1854596" y="2436687"/>
                  <a:pt x="1861727" y="2428927"/>
                  <a:pt x="1870745" y="2424418"/>
                </a:cubicBezTo>
                <a:cubicBezTo>
                  <a:pt x="1878654" y="2420463"/>
                  <a:pt x="1888003" y="2419984"/>
                  <a:pt x="1895912" y="2416029"/>
                </a:cubicBezTo>
                <a:cubicBezTo>
                  <a:pt x="1904930" y="2411520"/>
                  <a:pt x="1911866" y="2403346"/>
                  <a:pt x="1921079" y="2399251"/>
                </a:cubicBezTo>
                <a:cubicBezTo>
                  <a:pt x="1937240" y="2392068"/>
                  <a:pt x="1954635" y="2388066"/>
                  <a:pt x="1971413" y="2382474"/>
                </a:cubicBezTo>
                <a:cubicBezTo>
                  <a:pt x="1979802" y="2379678"/>
                  <a:pt x="1989222" y="2378990"/>
                  <a:pt x="1996580" y="2374085"/>
                </a:cubicBezTo>
                <a:cubicBezTo>
                  <a:pt x="2004969" y="2368492"/>
                  <a:pt x="2012729" y="2361816"/>
                  <a:pt x="2021747" y="2357307"/>
                </a:cubicBezTo>
                <a:cubicBezTo>
                  <a:pt x="2029656" y="2353352"/>
                  <a:pt x="2038634" y="2352023"/>
                  <a:pt x="2046914" y="2348918"/>
                </a:cubicBezTo>
                <a:cubicBezTo>
                  <a:pt x="2061014" y="2343631"/>
                  <a:pt x="2074759" y="2337427"/>
                  <a:pt x="2088859" y="2332140"/>
                </a:cubicBezTo>
                <a:cubicBezTo>
                  <a:pt x="2133134" y="2315537"/>
                  <a:pt x="2097604" y="2332914"/>
                  <a:pt x="2155971" y="2306973"/>
                </a:cubicBezTo>
                <a:cubicBezTo>
                  <a:pt x="2167399" y="2301894"/>
                  <a:pt x="2178099" y="2295274"/>
                  <a:pt x="2189527" y="2290195"/>
                </a:cubicBezTo>
                <a:cubicBezTo>
                  <a:pt x="2221983" y="2275770"/>
                  <a:pt x="2235526" y="2274340"/>
                  <a:pt x="2265028" y="2256639"/>
                </a:cubicBezTo>
                <a:cubicBezTo>
                  <a:pt x="2336370" y="2213834"/>
                  <a:pt x="2289273" y="2229605"/>
                  <a:pt x="2348918" y="2214694"/>
                </a:cubicBezTo>
                <a:lnTo>
                  <a:pt x="2424419" y="2164360"/>
                </a:lnTo>
                <a:cubicBezTo>
                  <a:pt x="2432808" y="2158767"/>
                  <a:pt x="2439805" y="2150027"/>
                  <a:pt x="2449586" y="2147582"/>
                </a:cubicBezTo>
                <a:lnTo>
                  <a:pt x="2483142" y="2139193"/>
                </a:lnTo>
                <a:cubicBezTo>
                  <a:pt x="2519434" y="2084755"/>
                  <a:pt x="2475137" y="2138973"/>
                  <a:pt x="2533476" y="2105637"/>
                </a:cubicBezTo>
                <a:cubicBezTo>
                  <a:pt x="2543777" y="2099751"/>
                  <a:pt x="2548989" y="2087366"/>
                  <a:pt x="2558643" y="2080470"/>
                </a:cubicBezTo>
                <a:cubicBezTo>
                  <a:pt x="2568819" y="2073201"/>
                  <a:pt x="2581594" y="2070320"/>
                  <a:pt x="2592199" y="2063692"/>
                </a:cubicBezTo>
                <a:cubicBezTo>
                  <a:pt x="2604055" y="2056282"/>
                  <a:pt x="2614378" y="2046652"/>
                  <a:pt x="2625755" y="2038525"/>
                </a:cubicBezTo>
                <a:cubicBezTo>
                  <a:pt x="2633959" y="2032665"/>
                  <a:pt x="2643176" y="2028201"/>
                  <a:pt x="2650921" y="2021747"/>
                </a:cubicBezTo>
                <a:cubicBezTo>
                  <a:pt x="2715507" y="1967924"/>
                  <a:pt x="2638776" y="2021455"/>
                  <a:pt x="2701255" y="1979802"/>
                </a:cubicBezTo>
                <a:cubicBezTo>
                  <a:pt x="2739716" y="1922110"/>
                  <a:pt x="2715681" y="1935845"/>
                  <a:pt x="2759978" y="1921079"/>
                </a:cubicBezTo>
                <a:cubicBezTo>
                  <a:pt x="2765571" y="1912690"/>
                  <a:pt x="2772247" y="1904930"/>
                  <a:pt x="2776756" y="1895912"/>
                </a:cubicBezTo>
                <a:cubicBezTo>
                  <a:pt x="2780711" y="1888003"/>
                  <a:pt x="2779621" y="1877650"/>
                  <a:pt x="2785145" y="1870745"/>
                </a:cubicBezTo>
                <a:cubicBezTo>
                  <a:pt x="2791443" y="1862872"/>
                  <a:pt x="2801923" y="1859560"/>
                  <a:pt x="2810312" y="1853967"/>
                </a:cubicBezTo>
                <a:cubicBezTo>
                  <a:pt x="2868351" y="1766908"/>
                  <a:pt x="2780007" y="1901679"/>
                  <a:pt x="2843868" y="1795244"/>
                </a:cubicBezTo>
                <a:cubicBezTo>
                  <a:pt x="2854243" y="1777953"/>
                  <a:pt x="2871047" y="1764040"/>
                  <a:pt x="2877424" y="1744910"/>
                </a:cubicBezTo>
                <a:cubicBezTo>
                  <a:pt x="2893634" y="1696281"/>
                  <a:pt x="2884594" y="1698388"/>
                  <a:pt x="2919369" y="1669409"/>
                </a:cubicBezTo>
                <a:cubicBezTo>
                  <a:pt x="2927114" y="1662954"/>
                  <a:pt x="2936147" y="1658224"/>
                  <a:pt x="2944536" y="1652631"/>
                </a:cubicBezTo>
                <a:cubicBezTo>
                  <a:pt x="2950129" y="1635853"/>
                  <a:pt x="2951504" y="1617012"/>
                  <a:pt x="2961314" y="1602297"/>
                </a:cubicBezTo>
                <a:lnTo>
                  <a:pt x="2994870" y="1551963"/>
                </a:lnTo>
                <a:cubicBezTo>
                  <a:pt x="3000463" y="1543574"/>
                  <a:pt x="3008460" y="1536361"/>
                  <a:pt x="3011648" y="1526796"/>
                </a:cubicBezTo>
                <a:cubicBezTo>
                  <a:pt x="3023225" y="1492064"/>
                  <a:pt x="3015132" y="1508987"/>
                  <a:pt x="3036815" y="1476463"/>
                </a:cubicBezTo>
                <a:cubicBezTo>
                  <a:pt x="3042408" y="1459685"/>
                  <a:pt x="3043783" y="1440844"/>
                  <a:pt x="3053593" y="1426129"/>
                </a:cubicBezTo>
                <a:cubicBezTo>
                  <a:pt x="3059186" y="1417740"/>
                  <a:pt x="3065862" y="1409980"/>
                  <a:pt x="3070371" y="1400962"/>
                </a:cubicBezTo>
                <a:cubicBezTo>
                  <a:pt x="3105103" y="1331498"/>
                  <a:pt x="3047455" y="1422753"/>
                  <a:pt x="3095538" y="1350628"/>
                </a:cubicBezTo>
                <a:cubicBezTo>
                  <a:pt x="3098334" y="1339443"/>
                  <a:pt x="3100760" y="1328158"/>
                  <a:pt x="3103927" y="1317072"/>
                </a:cubicBezTo>
                <a:cubicBezTo>
                  <a:pt x="3106356" y="1308569"/>
                  <a:pt x="3110398" y="1300537"/>
                  <a:pt x="3112316" y="1291905"/>
                </a:cubicBezTo>
                <a:cubicBezTo>
                  <a:pt x="3119228" y="1260803"/>
                  <a:pt x="3125466" y="1203484"/>
                  <a:pt x="3129094" y="1174459"/>
                </a:cubicBezTo>
                <a:cubicBezTo>
                  <a:pt x="3123501" y="1143699"/>
                  <a:pt x="3116737" y="1113130"/>
                  <a:pt x="3112316" y="1082180"/>
                </a:cubicBezTo>
                <a:cubicBezTo>
                  <a:pt x="3108342" y="1054360"/>
                  <a:pt x="3112309" y="1025114"/>
                  <a:pt x="3103927" y="998290"/>
                </a:cubicBezTo>
                <a:cubicBezTo>
                  <a:pt x="3097912" y="979043"/>
                  <a:pt x="3081556" y="964734"/>
                  <a:pt x="3070371" y="947956"/>
                </a:cubicBezTo>
                <a:lnTo>
                  <a:pt x="3053593" y="922789"/>
                </a:lnTo>
                <a:cubicBezTo>
                  <a:pt x="3048000" y="914400"/>
                  <a:pt x="3043944" y="904751"/>
                  <a:pt x="3036815" y="897622"/>
                </a:cubicBezTo>
                <a:cubicBezTo>
                  <a:pt x="3020037" y="880844"/>
                  <a:pt x="2999643" y="867031"/>
                  <a:pt x="2986481" y="847288"/>
                </a:cubicBezTo>
                <a:cubicBezTo>
                  <a:pt x="2964798" y="814763"/>
                  <a:pt x="2979268" y="825309"/>
                  <a:pt x="2944536" y="813732"/>
                </a:cubicBezTo>
                <a:cubicBezTo>
                  <a:pt x="2920280" y="789476"/>
                  <a:pt x="2908149" y="775493"/>
                  <a:pt x="2877424" y="755009"/>
                </a:cubicBezTo>
                <a:cubicBezTo>
                  <a:pt x="2850290" y="736920"/>
                  <a:pt x="2820668" y="722764"/>
                  <a:pt x="2793534" y="704675"/>
                </a:cubicBezTo>
                <a:lnTo>
                  <a:pt x="2718033" y="654341"/>
                </a:lnTo>
                <a:lnTo>
                  <a:pt x="2692866" y="637563"/>
                </a:lnTo>
                <a:cubicBezTo>
                  <a:pt x="2684477" y="631970"/>
                  <a:pt x="2676717" y="625294"/>
                  <a:pt x="2667699" y="620785"/>
                </a:cubicBezTo>
                <a:cubicBezTo>
                  <a:pt x="2656514" y="615192"/>
                  <a:pt x="2645637" y="608933"/>
                  <a:pt x="2634143" y="604007"/>
                </a:cubicBezTo>
                <a:cubicBezTo>
                  <a:pt x="2626016" y="600524"/>
                  <a:pt x="2617366" y="598414"/>
                  <a:pt x="2608977" y="595618"/>
                </a:cubicBezTo>
                <a:cubicBezTo>
                  <a:pt x="2536994" y="541631"/>
                  <a:pt x="2619348" y="600270"/>
                  <a:pt x="2525087" y="545285"/>
                </a:cubicBezTo>
                <a:cubicBezTo>
                  <a:pt x="2507669" y="535125"/>
                  <a:pt x="2492789" y="520747"/>
                  <a:pt x="2474753" y="511729"/>
                </a:cubicBezTo>
                <a:cubicBezTo>
                  <a:pt x="2463568" y="506136"/>
                  <a:pt x="2451802" y="501579"/>
                  <a:pt x="2441197" y="494951"/>
                </a:cubicBezTo>
                <a:cubicBezTo>
                  <a:pt x="2429341" y="487541"/>
                  <a:pt x="2419780" y="476721"/>
                  <a:pt x="2407641" y="469784"/>
                </a:cubicBezTo>
                <a:cubicBezTo>
                  <a:pt x="2398280" y="464435"/>
                  <a:pt x="2356182" y="454822"/>
                  <a:pt x="2348918" y="453006"/>
                </a:cubicBezTo>
                <a:cubicBezTo>
                  <a:pt x="2323751" y="436228"/>
                  <a:pt x="2302112" y="412237"/>
                  <a:pt x="2273417" y="402672"/>
                </a:cubicBezTo>
                <a:cubicBezTo>
                  <a:pt x="2210159" y="381586"/>
                  <a:pt x="2288132" y="410030"/>
                  <a:pt x="2223083" y="377505"/>
                </a:cubicBezTo>
                <a:cubicBezTo>
                  <a:pt x="2209614" y="370771"/>
                  <a:pt x="2194847" y="366958"/>
                  <a:pt x="2181138" y="360727"/>
                </a:cubicBezTo>
                <a:cubicBezTo>
                  <a:pt x="2164061" y="352965"/>
                  <a:pt x="2148221" y="342527"/>
                  <a:pt x="2130804" y="335560"/>
                </a:cubicBezTo>
                <a:cubicBezTo>
                  <a:pt x="2050702" y="303519"/>
                  <a:pt x="2149665" y="357574"/>
                  <a:pt x="2055303" y="310393"/>
                </a:cubicBezTo>
                <a:cubicBezTo>
                  <a:pt x="2046285" y="305884"/>
                  <a:pt x="2039154" y="298124"/>
                  <a:pt x="2030136" y="293615"/>
                </a:cubicBezTo>
                <a:cubicBezTo>
                  <a:pt x="1995087" y="276090"/>
                  <a:pt x="1956128" y="269195"/>
                  <a:pt x="1921079" y="251670"/>
                </a:cubicBezTo>
                <a:cubicBezTo>
                  <a:pt x="1912061" y="247161"/>
                  <a:pt x="1905352" y="238432"/>
                  <a:pt x="1895912" y="234892"/>
                </a:cubicBezTo>
                <a:cubicBezTo>
                  <a:pt x="1882561" y="229885"/>
                  <a:pt x="1867800" y="229961"/>
                  <a:pt x="1853967" y="226503"/>
                </a:cubicBezTo>
                <a:cubicBezTo>
                  <a:pt x="1812303" y="216087"/>
                  <a:pt x="1843261" y="219343"/>
                  <a:pt x="1795244" y="201336"/>
                </a:cubicBezTo>
                <a:cubicBezTo>
                  <a:pt x="1784449" y="197288"/>
                  <a:pt x="1772483" y="196995"/>
                  <a:pt x="1761688" y="192947"/>
                </a:cubicBezTo>
                <a:cubicBezTo>
                  <a:pt x="1749979" y="188556"/>
                  <a:pt x="1739626" y="181095"/>
                  <a:pt x="1728132" y="176169"/>
                </a:cubicBezTo>
                <a:cubicBezTo>
                  <a:pt x="1676158" y="153894"/>
                  <a:pt x="1732010" y="185780"/>
                  <a:pt x="1669410" y="151002"/>
                </a:cubicBezTo>
                <a:cubicBezTo>
                  <a:pt x="1655157" y="143083"/>
                  <a:pt x="1642309" y="132582"/>
                  <a:pt x="1627465" y="125835"/>
                </a:cubicBezTo>
                <a:cubicBezTo>
                  <a:pt x="1611365" y="118517"/>
                  <a:pt x="1592949" y="116966"/>
                  <a:pt x="1577131" y="109057"/>
                </a:cubicBezTo>
                <a:cubicBezTo>
                  <a:pt x="1565946" y="103464"/>
                  <a:pt x="1555439" y="96234"/>
                  <a:pt x="1543575" y="92279"/>
                </a:cubicBezTo>
                <a:cubicBezTo>
                  <a:pt x="1530048" y="87770"/>
                  <a:pt x="1515463" y="87348"/>
                  <a:pt x="1501630" y="83890"/>
                </a:cubicBezTo>
                <a:cubicBezTo>
                  <a:pt x="1469028" y="75739"/>
                  <a:pt x="1473007" y="70270"/>
                  <a:pt x="1434518" y="58723"/>
                </a:cubicBezTo>
                <a:cubicBezTo>
                  <a:pt x="1420861" y="54626"/>
                  <a:pt x="1406466" y="53540"/>
                  <a:pt x="1392573" y="50334"/>
                </a:cubicBezTo>
                <a:cubicBezTo>
                  <a:pt x="1380842" y="47627"/>
                  <a:pt x="1305274" y="27239"/>
                  <a:pt x="1283516" y="25167"/>
                </a:cubicBezTo>
                <a:cubicBezTo>
                  <a:pt x="1238889" y="20917"/>
                  <a:pt x="1194021" y="19760"/>
                  <a:pt x="1149292" y="16778"/>
                </a:cubicBezTo>
                <a:cubicBezTo>
                  <a:pt x="1024597" y="8465"/>
                  <a:pt x="1056019" y="10806"/>
                  <a:pt x="947956" y="0"/>
                </a:cubicBezTo>
                <a:lnTo>
                  <a:pt x="587230" y="16778"/>
                </a:lnTo>
                <a:cubicBezTo>
                  <a:pt x="578406" y="17353"/>
                  <a:pt x="570566" y="22738"/>
                  <a:pt x="562063" y="25167"/>
                </a:cubicBezTo>
                <a:cubicBezTo>
                  <a:pt x="550977" y="28334"/>
                  <a:pt x="539593" y="30389"/>
                  <a:pt x="528507" y="33556"/>
                </a:cubicBezTo>
                <a:cubicBezTo>
                  <a:pt x="520004" y="35985"/>
                  <a:pt x="512040" y="40363"/>
                  <a:pt x="503340" y="41945"/>
                </a:cubicBezTo>
                <a:cubicBezTo>
                  <a:pt x="481159" y="45978"/>
                  <a:pt x="458599" y="47538"/>
                  <a:pt x="436228" y="50334"/>
                </a:cubicBezTo>
                <a:cubicBezTo>
                  <a:pt x="316613" y="90206"/>
                  <a:pt x="441087" y="50144"/>
                  <a:pt x="352338" y="75501"/>
                </a:cubicBezTo>
                <a:cubicBezTo>
                  <a:pt x="343835" y="77930"/>
                  <a:pt x="318782" y="41945"/>
                  <a:pt x="310393" y="75501"/>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5D36A9E7-7940-471A-BBE2-35E6BD072583}"/>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302CCA5C-4107-42CE-9618-16C9A3587C7C}"/>
              </a:ext>
            </a:extLst>
          </p:cNvPr>
          <p:cNvSpPr>
            <a:spLocks noGrp="1"/>
          </p:cNvSpPr>
          <p:nvPr>
            <p:ph idx="1"/>
          </p:nvPr>
        </p:nvSpPr>
        <p:spPr>
          <a:xfrm>
            <a:off x="2208213" y="1600200"/>
            <a:ext cx="5839357" cy="4716710"/>
          </a:xfrm>
        </p:spPr>
        <p:txBody>
          <a:bodyPr>
            <a:normAutofit/>
          </a:bodyPr>
          <a:lstStyle/>
          <a:p>
            <a:r>
              <a:rPr lang="en-US" dirty="0">
                <a:highlight>
                  <a:srgbClr val="FFFF00"/>
                </a:highlight>
              </a:rPr>
              <a:t>For the graph:</a:t>
            </a:r>
          </a:p>
          <a:p>
            <a:pPr lvl="1"/>
            <a:r>
              <a:rPr lang="en-US" dirty="0">
                <a:highlight>
                  <a:srgbClr val="FFFF00"/>
                </a:highlight>
              </a:rPr>
              <a:t>Find the shortest path from A to all vertices </a:t>
            </a:r>
          </a:p>
        </p:txBody>
      </p:sp>
      <p:sp>
        <p:nvSpPr>
          <p:cNvPr id="5" name="Oval 4">
            <a:extLst>
              <a:ext uri="{FF2B5EF4-FFF2-40B4-BE49-F238E27FC236}">
                <a16:creationId xmlns:a16="http://schemas.microsoft.com/office/drawing/2014/main" id="{8A8ED271-6B62-4A5E-880C-6FE684874577}"/>
              </a:ext>
            </a:extLst>
          </p:cNvPr>
          <p:cNvSpPr/>
          <p:nvPr/>
        </p:nvSpPr>
        <p:spPr>
          <a:xfrm>
            <a:off x="8330300" y="1792352"/>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a:extLst>
              <a:ext uri="{FF2B5EF4-FFF2-40B4-BE49-F238E27FC236}">
                <a16:creationId xmlns:a16="http://schemas.microsoft.com/office/drawing/2014/main" id="{4DB1A34C-EF6E-418B-9B97-B2A4C29F683E}"/>
              </a:ext>
            </a:extLst>
          </p:cNvPr>
          <p:cNvSpPr/>
          <p:nvPr/>
        </p:nvSpPr>
        <p:spPr>
          <a:xfrm>
            <a:off x="8174245" y="318885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048A93B8-C6AA-4CC1-91F8-0494B58ACAB3}"/>
              </a:ext>
            </a:extLst>
          </p:cNvPr>
          <p:cNvSpPr/>
          <p:nvPr/>
        </p:nvSpPr>
        <p:spPr>
          <a:xfrm>
            <a:off x="10300210" y="266117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4" name="Oval 13">
            <a:extLst>
              <a:ext uri="{FF2B5EF4-FFF2-40B4-BE49-F238E27FC236}">
                <a16:creationId xmlns:a16="http://schemas.microsoft.com/office/drawing/2014/main" id="{3E53E737-B12B-4A0E-805C-1E9F7946F878}"/>
              </a:ext>
            </a:extLst>
          </p:cNvPr>
          <p:cNvSpPr/>
          <p:nvPr/>
        </p:nvSpPr>
        <p:spPr>
          <a:xfrm>
            <a:off x="8866659" y="404531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5" name="Oval 14">
            <a:extLst>
              <a:ext uri="{FF2B5EF4-FFF2-40B4-BE49-F238E27FC236}">
                <a16:creationId xmlns:a16="http://schemas.microsoft.com/office/drawing/2014/main" id="{A6AF241C-F9A7-48A8-8621-B28C54D9E655}"/>
              </a:ext>
            </a:extLst>
          </p:cNvPr>
          <p:cNvSpPr/>
          <p:nvPr/>
        </p:nvSpPr>
        <p:spPr>
          <a:xfrm>
            <a:off x="10495977" y="4395071"/>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20" name="Straight Connector 19">
            <a:extLst>
              <a:ext uri="{FF2B5EF4-FFF2-40B4-BE49-F238E27FC236}">
                <a16:creationId xmlns:a16="http://schemas.microsoft.com/office/drawing/2014/main" id="{F00B7E89-0E17-476A-A25A-CAE35FF5BB97}"/>
              </a:ext>
            </a:extLst>
          </p:cNvPr>
          <p:cNvCxnSpPr>
            <a:cxnSpLocks/>
            <a:stCxn id="5" idx="4"/>
            <a:endCxn id="6" idx="0"/>
          </p:cNvCxnSpPr>
          <p:nvPr/>
        </p:nvCxnSpPr>
        <p:spPr>
          <a:xfrm flipH="1">
            <a:off x="8431554" y="2320113"/>
            <a:ext cx="156055" cy="868744"/>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8FB6B0-85D2-4DE5-9C71-BC0CFBEE320A}"/>
              </a:ext>
            </a:extLst>
          </p:cNvPr>
          <p:cNvCxnSpPr>
            <a:cxnSpLocks/>
            <a:stCxn id="6" idx="5"/>
            <a:endCxn id="14" idx="1"/>
          </p:cNvCxnSpPr>
          <p:nvPr/>
        </p:nvCxnSpPr>
        <p:spPr>
          <a:xfrm>
            <a:off x="8613498" y="3639329"/>
            <a:ext cx="328525" cy="48327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2763DF-BD02-4826-B9BF-637B534080C4}"/>
              </a:ext>
            </a:extLst>
          </p:cNvPr>
          <p:cNvCxnSpPr>
            <a:cxnSpLocks/>
            <a:stCxn id="15" idx="2"/>
            <a:endCxn id="14" idx="5"/>
          </p:cNvCxnSpPr>
          <p:nvPr/>
        </p:nvCxnSpPr>
        <p:spPr>
          <a:xfrm flipH="1" flipV="1">
            <a:off x="9305912" y="4495782"/>
            <a:ext cx="1190065" cy="16317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C21450-642B-4212-8D20-111D91A79A14}"/>
              </a:ext>
            </a:extLst>
          </p:cNvPr>
          <p:cNvCxnSpPr>
            <a:cxnSpLocks/>
            <a:stCxn id="15" idx="0"/>
            <a:endCxn id="5" idx="5"/>
          </p:cNvCxnSpPr>
          <p:nvPr/>
        </p:nvCxnSpPr>
        <p:spPr>
          <a:xfrm flipH="1" flipV="1">
            <a:off x="8769553" y="2242824"/>
            <a:ext cx="1983733" cy="215224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8EB8D5-E6DB-4E5A-BD12-B841CF925A25}"/>
              </a:ext>
            </a:extLst>
          </p:cNvPr>
          <p:cNvCxnSpPr>
            <a:cxnSpLocks/>
            <a:stCxn id="14" idx="7"/>
            <a:endCxn id="7" idx="4"/>
          </p:cNvCxnSpPr>
          <p:nvPr/>
        </p:nvCxnSpPr>
        <p:spPr>
          <a:xfrm flipV="1">
            <a:off x="9305912" y="3188932"/>
            <a:ext cx="1251607" cy="93366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A8350C-DB48-4431-B765-629E4F02E9AA}"/>
              </a:ext>
            </a:extLst>
          </p:cNvPr>
          <p:cNvCxnSpPr>
            <a:cxnSpLocks/>
            <a:stCxn id="7" idx="1"/>
            <a:endCxn id="5" idx="6"/>
          </p:cNvCxnSpPr>
          <p:nvPr/>
        </p:nvCxnSpPr>
        <p:spPr>
          <a:xfrm flipH="1" flipV="1">
            <a:off x="8844917" y="2056233"/>
            <a:ext cx="1530657" cy="682227"/>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269411B-C17C-467E-91BF-7824FCB7D0DC}"/>
              </a:ext>
            </a:extLst>
          </p:cNvPr>
          <p:cNvSpPr txBox="1"/>
          <p:nvPr/>
        </p:nvSpPr>
        <p:spPr>
          <a:xfrm>
            <a:off x="9513674" y="1972141"/>
            <a:ext cx="319318"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A6258C90-2AF2-4CE6-B956-41041DCF7340}"/>
              </a:ext>
            </a:extLst>
          </p:cNvPr>
          <p:cNvSpPr txBox="1"/>
          <p:nvPr/>
        </p:nvSpPr>
        <p:spPr>
          <a:xfrm>
            <a:off x="8531867" y="3793002"/>
            <a:ext cx="319318" cy="369332"/>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9FA7C1DA-849C-4D97-B451-07A3E3723346}"/>
              </a:ext>
            </a:extLst>
          </p:cNvPr>
          <p:cNvSpPr txBox="1"/>
          <p:nvPr/>
        </p:nvSpPr>
        <p:spPr>
          <a:xfrm>
            <a:off x="9109536" y="2925051"/>
            <a:ext cx="283564" cy="383317"/>
          </a:xfrm>
          <a:prstGeom prst="rect">
            <a:avLst/>
          </a:prstGeom>
          <a:noFill/>
        </p:spPr>
        <p:txBody>
          <a:bodyPr wrap="square" rtlCol="0">
            <a:spAutoFit/>
          </a:bodyPr>
          <a:lstStyle/>
          <a:p>
            <a:r>
              <a:rPr lang="en-US" dirty="0"/>
              <a:t>7</a:t>
            </a:r>
          </a:p>
        </p:txBody>
      </p:sp>
      <p:sp>
        <p:nvSpPr>
          <p:cNvPr id="68" name="TextBox 67">
            <a:extLst>
              <a:ext uri="{FF2B5EF4-FFF2-40B4-BE49-F238E27FC236}">
                <a16:creationId xmlns:a16="http://schemas.microsoft.com/office/drawing/2014/main" id="{CB652601-9289-4838-A53B-CBDB7F0C17DB}"/>
              </a:ext>
            </a:extLst>
          </p:cNvPr>
          <p:cNvSpPr txBox="1"/>
          <p:nvPr/>
        </p:nvSpPr>
        <p:spPr>
          <a:xfrm>
            <a:off x="8087732" y="2541734"/>
            <a:ext cx="283564" cy="383317"/>
          </a:xfrm>
          <a:prstGeom prst="rect">
            <a:avLst/>
          </a:prstGeom>
          <a:noFill/>
        </p:spPr>
        <p:txBody>
          <a:bodyPr wrap="square" rtlCol="0">
            <a:spAutoFit/>
          </a:bodyPr>
          <a:lstStyle/>
          <a:p>
            <a:r>
              <a:rPr lang="en-US" dirty="0"/>
              <a:t>3</a:t>
            </a:r>
          </a:p>
        </p:txBody>
      </p:sp>
      <p:sp>
        <p:nvSpPr>
          <p:cNvPr id="69" name="TextBox 68">
            <a:extLst>
              <a:ext uri="{FF2B5EF4-FFF2-40B4-BE49-F238E27FC236}">
                <a16:creationId xmlns:a16="http://schemas.microsoft.com/office/drawing/2014/main" id="{420D8F31-3E0B-4B48-998A-78057456C646}"/>
              </a:ext>
            </a:extLst>
          </p:cNvPr>
          <p:cNvSpPr txBox="1"/>
          <p:nvPr/>
        </p:nvSpPr>
        <p:spPr>
          <a:xfrm>
            <a:off x="9542164" y="3793002"/>
            <a:ext cx="283564" cy="383317"/>
          </a:xfrm>
          <a:prstGeom prst="rect">
            <a:avLst/>
          </a:prstGeom>
          <a:noFill/>
        </p:spPr>
        <p:txBody>
          <a:bodyPr wrap="square" rtlCol="0">
            <a:spAutoFit/>
          </a:bodyPr>
          <a:lstStyle/>
          <a:p>
            <a:r>
              <a:rPr lang="en-US" dirty="0"/>
              <a:t>1</a:t>
            </a:r>
          </a:p>
        </p:txBody>
      </p:sp>
      <p:sp>
        <p:nvSpPr>
          <p:cNvPr id="70" name="TextBox 69">
            <a:extLst>
              <a:ext uri="{FF2B5EF4-FFF2-40B4-BE49-F238E27FC236}">
                <a16:creationId xmlns:a16="http://schemas.microsoft.com/office/drawing/2014/main" id="{66F3D48A-0E5B-4712-B342-81C152B6E1F5}"/>
              </a:ext>
            </a:extLst>
          </p:cNvPr>
          <p:cNvSpPr txBox="1"/>
          <p:nvPr/>
        </p:nvSpPr>
        <p:spPr>
          <a:xfrm>
            <a:off x="9726872" y="4599234"/>
            <a:ext cx="283564" cy="383317"/>
          </a:xfrm>
          <a:prstGeom prst="rect">
            <a:avLst/>
          </a:prstGeom>
          <a:noFill/>
        </p:spPr>
        <p:txBody>
          <a:bodyPr wrap="square" rtlCol="0">
            <a:spAutoFit/>
          </a:bodyPr>
          <a:lstStyle/>
          <a:p>
            <a:r>
              <a:rPr lang="en-US" dirty="0"/>
              <a:t>3</a:t>
            </a:r>
          </a:p>
        </p:txBody>
      </p:sp>
      <p:graphicFrame>
        <p:nvGraphicFramePr>
          <p:cNvPr id="22" name="Table 21">
            <a:extLst>
              <a:ext uri="{FF2B5EF4-FFF2-40B4-BE49-F238E27FC236}">
                <a16:creationId xmlns:a16="http://schemas.microsoft.com/office/drawing/2014/main" id="{98F9C61F-903A-441C-951E-14F8E346974F}"/>
              </a:ext>
            </a:extLst>
          </p:cNvPr>
          <p:cNvGraphicFramePr>
            <a:graphicFrameLocks noGrp="1"/>
          </p:cNvGraphicFramePr>
          <p:nvPr>
            <p:extLst>
              <p:ext uri="{D42A27DB-BD31-4B8C-83A1-F6EECF244321}">
                <p14:modId xmlns:p14="http://schemas.microsoft.com/office/powerpoint/2010/main" val="58115141"/>
              </p:ext>
            </p:extLst>
          </p:nvPr>
        </p:nvGraphicFramePr>
        <p:xfrm>
          <a:off x="2647377" y="3031918"/>
          <a:ext cx="1430397" cy="1915908"/>
        </p:xfrm>
        <a:graphic>
          <a:graphicData uri="http://schemas.openxmlformats.org/drawingml/2006/table">
            <a:tbl>
              <a:tblPr firstRow="1">
                <a:tableStyleId>{793D81CF-94F2-401A-BA57-92F5A7B2D0C5}</a:tableStyleId>
              </a:tblPr>
              <a:tblGrid>
                <a:gridCol w="698899">
                  <a:extLst>
                    <a:ext uri="{9D8B030D-6E8A-4147-A177-3AD203B41FA5}">
                      <a16:colId xmlns:a16="http://schemas.microsoft.com/office/drawing/2014/main" val="3517961402"/>
                    </a:ext>
                  </a:extLst>
                </a:gridCol>
                <a:gridCol w="731498">
                  <a:extLst>
                    <a:ext uri="{9D8B030D-6E8A-4147-A177-3AD203B41FA5}">
                      <a16:colId xmlns:a16="http://schemas.microsoft.com/office/drawing/2014/main" val="4146450069"/>
                    </a:ext>
                  </a:extLst>
                </a:gridCol>
              </a:tblGrid>
              <a:tr h="319318">
                <a:tc>
                  <a:txBody>
                    <a:bodyPr/>
                    <a:lstStyle/>
                    <a:p>
                      <a:r>
                        <a:rPr lang="en-US" sz="14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Dist</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19318">
                <a:tc>
                  <a:txBody>
                    <a:bodyPr/>
                    <a:lstStyle/>
                    <a:p>
                      <a:pPr algn="ctr"/>
                      <a:r>
                        <a:rPr lang="en-US" sz="14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9537778"/>
                  </a:ext>
                </a:extLst>
              </a:tr>
              <a:tr h="319318">
                <a:tc>
                  <a:txBody>
                    <a:bodyPr/>
                    <a:lstStyle/>
                    <a:p>
                      <a:pPr algn="ctr"/>
                      <a:r>
                        <a:rPr lang="en-US" sz="1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961884"/>
                  </a:ext>
                </a:extLst>
              </a:tr>
              <a:tr h="319318">
                <a:tc>
                  <a:txBody>
                    <a:bodyPr/>
                    <a:lstStyle/>
                    <a:p>
                      <a:pPr algn="ctr"/>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535335"/>
                  </a:ext>
                </a:extLst>
              </a:tr>
              <a:tr h="319318">
                <a:tc>
                  <a:txBody>
                    <a:bodyPr/>
                    <a:lstStyle/>
                    <a:p>
                      <a:pPr algn="ctr"/>
                      <a:r>
                        <a:rPr lang="en-US" sz="14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1929239"/>
                  </a:ext>
                </a:extLst>
              </a:tr>
              <a:tr h="319318">
                <a:tc>
                  <a:txBody>
                    <a:bodyPr/>
                    <a:lstStyle/>
                    <a:p>
                      <a:pPr algn="ctr"/>
                      <a:r>
                        <a:rPr lang="en-US" sz="14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150049"/>
                  </a:ext>
                </a:extLst>
              </a:tr>
            </a:tbl>
          </a:graphicData>
        </a:graphic>
      </p:graphicFrame>
    </p:spTree>
    <p:extLst>
      <p:ext uri="{BB962C8B-B14F-4D97-AF65-F5344CB8AC3E}">
        <p14:creationId xmlns:p14="http://schemas.microsoft.com/office/powerpoint/2010/main" val="39524918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Connecting the Campus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Our campus to the right has the following buildings and sidewalks.</a:t>
            </a:r>
          </a:p>
          <a:p>
            <a:r>
              <a:rPr lang="en-US" dirty="0"/>
              <a:t>Let’s say Bud Peterson implemented budget cuts to side walks, so we need to pick sidewalks to keep.</a:t>
            </a:r>
          </a:p>
          <a:p>
            <a:r>
              <a:rPr lang="en-US" dirty="0"/>
              <a:t>We want the least set of sidewalks that will still connect the campus.</a:t>
            </a:r>
          </a:p>
          <a:p>
            <a:pPr lvl="1"/>
            <a:r>
              <a:rPr lang="en-US" dirty="0"/>
              <a:t>Every building has a path to every other building.</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37762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C655E5E-03B7-4093-A1A9-3F7CEF9B73F1}"/>
              </a:ext>
            </a:extLst>
          </p:cNvPr>
          <p:cNvSpPr/>
          <p:nvPr/>
        </p:nvSpPr>
        <p:spPr>
          <a:xfrm>
            <a:off x="7548147" y="4920009"/>
            <a:ext cx="830087" cy="863100"/>
          </a:xfrm>
          <a:custGeom>
            <a:avLst/>
            <a:gdLst>
              <a:gd name="connsiteX0" fmla="*/ 444617 w 939661"/>
              <a:gd name="connsiteY0" fmla="*/ 16778 h 956345"/>
              <a:gd name="connsiteX1" fmla="*/ 486561 w 939661"/>
              <a:gd name="connsiteY1" fmla="*/ 25167 h 956345"/>
              <a:gd name="connsiteX2" fmla="*/ 536895 w 939661"/>
              <a:gd name="connsiteY2" fmla="*/ 41945 h 956345"/>
              <a:gd name="connsiteX3" fmla="*/ 587229 w 939661"/>
              <a:gd name="connsiteY3" fmla="*/ 58723 h 956345"/>
              <a:gd name="connsiteX4" fmla="*/ 637563 w 939661"/>
              <a:gd name="connsiteY4" fmla="*/ 75501 h 956345"/>
              <a:gd name="connsiteX5" fmla="*/ 662730 w 939661"/>
              <a:gd name="connsiteY5" fmla="*/ 83890 h 956345"/>
              <a:gd name="connsiteX6" fmla="*/ 687897 w 939661"/>
              <a:gd name="connsiteY6" fmla="*/ 100668 h 956345"/>
              <a:gd name="connsiteX7" fmla="*/ 721453 w 939661"/>
              <a:gd name="connsiteY7" fmla="*/ 109057 h 956345"/>
              <a:gd name="connsiteX8" fmla="*/ 746620 w 939661"/>
              <a:gd name="connsiteY8" fmla="*/ 117446 h 956345"/>
              <a:gd name="connsiteX9" fmla="*/ 771787 w 939661"/>
              <a:gd name="connsiteY9" fmla="*/ 142613 h 956345"/>
              <a:gd name="connsiteX10" fmla="*/ 822121 w 939661"/>
              <a:gd name="connsiteY10" fmla="*/ 159391 h 956345"/>
              <a:gd name="connsiteX11" fmla="*/ 847288 w 939661"/>
              <a:gd name="connsiteY11" fmla="*/ 176169 h 956345"/>
              <a:gd name="connsiteX12" fmla="*/ 864066 w 939661"/>
              <a:gd name="connsiteY12" fmla="*/ 201336 h 956345"/>
              <a:gd name="connsiteX13" fmla="*/ 889233 w 939661"/>
              <a:gd name="connsiteY13" fmla="*/ 226503 h 956345"/>
              <a:gd name="connsiteX14" fmla="*/ 897622 w 939661"/>
              <a:gd name="connsiteY14" fmla="*/ 251670 h 956345"/>
              <a:gd name="connsiteX15" fmla="*/ 914400 w 939661"/>
              <a:gd name="connsiteY15" fmla="*/ 276837 h 956345"/>
              <a:gd name="connsiteX16" fmla="*/ 931178 w 939661"/>
              <a:gd name="connsiteY16" fmla="*/ 335559 h 956345"/>
              <a:gd name="connsiteX17" fmla="*/ 939567 w 939661"/>
              <a:gd name="connsiteY17" fmla="*/ 444616 h 956345"/>
              <a:gd name="connsiteX18" fmla="*/ 922789 w 939661"/>
              <a:gd name="connsiteY18" fmla="*/ 654341 h 956345"/>
              <a:gd name="connsiteX19" fmla="*/ 906011 w 939661"/>
              <a:gd name="connsiteY19" fmla="*/ 721453 h 956345"/>
              <a:gd name="connsiteX20" fmla="*/ 897622 w 939661"/>
              <a:gd name="connsiteY20" fmla="*/ 763398 h 956345"/>
              <a:gd name="connsiteX21" fmla="*/ 880844 w 939661"/>
              <a:gd name="connsiteY21" fmla="*/ 813732 h 956345"/>
              <a:gd name="connsiteX22" fmla="*/ 838899 w 939661"/>
              <a:gd name="connsiteY22" fmla="*/ 889233 h 956345"/>
              <a:gd name="connsiteX23" fmla="*/ 813732 w 939661"/>
              <a:gd name="connsiteY23" fmla="*/ 906011 h 956345"/>
              <a:gd name="connsiteX24" fmla="*/ 763398 w 939661"/>
              <a:gd name="connsiteY24" fmla="*/ 947956 h 956345"/>
              <a:gd name="connsiteX25" fmla="*/ 696286 w 939661"/>
              <a:gd name="connsiteY25" fmla="*/ 956345 h 956345"/>
              <a:gd name="connsiteX26" fmla="*/ 360727 w 939661"/>
              <a:gd name="connsiteY26" fmla="*/ 939567 h 956345"/>
              <a:gd name="connsiteX27" fmla="*/ 234892 w 939661"/>
              <a:gd name="connsiteY27" fmla="*/ 922789 h 956345"/>
              <a:gd name="connsiteX28" fmla="*/ 176169 w 939661"/>
              <a:gd name="connsiteY28" fmla="*/ 906011 h 956345"/>
              <a:gd name="connsiteX29" fmla="*/ 125835 w 939661"/>
              <a:gd name="connsiteY29" fmla="*/ 889233 h 956345"/>
              <a:gd name="connsiteX30" fmla="*/ 100668 w 939661"/>
              <a:gd name="connsiteY30" fmla="*/ 880844 h 956345"/>
              <a:gd name="connsiteX31" fmla="*/ 50334 w 939661"/>
              <a:gd name="connsiteY31" fmla="*/ 805343 h 956345"/>
              <a:gd name="connsiteX32" fmla="*/ 33556 w 939661"/>
              <a:gd name="connsiteY32" fmla="*/ 780176 h 956345"/>
              <a:gd name="connsiteX33" fmla="*/ 8389 w 939661"/>
              <a:gd name="connsiteY33" fmla="*/ 704675 h 956345"/>
              <a:gd name="connsiteX34" fmla="*/ 0 w 939661"/>
              <a:gd name="connsiteY34" fmla="*/ 679508 h 956345"/>
              <a:gd name="connsiteX35" fmla="*/ 16778 w 939661"/>
              <a:gd name="connsiteY35" fmla="*/ 536895 h 956345"/>
              <a:gd name="connsiteX36" fmla="*/ 41945 w 939661"/>
              <a:gd name="connsiteY36" fmla="*/ 453005 h 956345"/>
              <a:gd name="connsiteX37" fmla="*/ 83890 w 939661"/>
              <a:gd name="connsiteY37" fmla="*/ 327170 h 956345"/>
              <a:gd name="connsiteX38" fmla="*/ 109057 w 939661"/>
              <a:gd name="connsiteY38" fmla="*/ 251670 h 956345"/>
              <a:gd name="connsiteX39" fmla="*/ 117446 w 939661"/>
              <a:gd name="connsiteY39" fmla="*/ 226503 h 956345"/>
              <a:gd name="connsiteX40" fmla="*/ 134224 w 939661"/>
              <a:gd name="connsiteY40" fmla="*/ 201336 h 956345"/>
              <a:gd name="connsiteX41" fmla="*/ 142613 w 939661"/>
              <a:gd name="connsiteY41" fmla="*/ 176169 h 956345"/>
              <a:gd name="connsiteX42" fmla="*/ 167780 w 939661"/>
              <a:gd name="connsiteY42" fmla="*/ 151002 h 956345"/>
              <a:gd name="connsiteX43" fmla="*/ 192947 w 939661"/>
              <a:gd name="connsiteY43" fmla="*/ 100668 h 956345"/>
              <a:gd name="connsiteX44" fmla="*/ 218114 w 939661"/>
              <a:gd name="connsiteY44" fmla="*/ 83890 h 956345"/>
              <a:gd name="connsiteX45" fmla="*/ 260059 w 939661"/>
              <a:gd name="connsiteY45" fmla="*/ 50334 h 956345"/>
              <a:gd name="connsiteX46" fmla="*/ 310393 w 939661"/>
              <a:gd name="connsiteY46" fmla="*/ 16778 h 956345"/>
              <a:gd name="connsiteX47" fmla="*/ 360727 w 939661"/>
              <a:gd name="connsiteY47" fmla="*/ 0 h 956345"/>
              <a:gd name="connsiteX48" fmla="*/ 444617 w 939661"/>
              <a:gd name="connsiteY48" fmla="*/ 16778 h 9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9661" h="956345">
                <a:moveTo>
                  <a:pt x="444617" y="16778"/>
                </a:moveTo>
                <a:cubicBezTo>
                  <a:pt x="465589" y="20972"/>
                  <a:pt x="472805" y="21415"/>
                  <a:pt x="486561" y="25167"/>
                </a:cubicBezTo>
                <a:cubicBezTo>
                  <a:pt x="503623" y="29820"/>
                  <a:pt x="520117" y="36352"/>
                  <a:pt x="536895" y="41945"/>
                </a:cubicBezTo>
                <a:lnTo>
                  <a:pt x="587229" y="58723"/>
                </a:lnTo>
                <a:lnTo>
                  <a:pt x="637563" y="75501"/>
                </a:lnTo>
                <a:cubicBezTo>
                  <a:pt x="645952" y="78297"/>
                  <a:pt x="655372" y="78985"/>
                  <a:pt x="662730" y="83890"/>
                </a:cubicBezTo>
                <a:cubicBezTo>
                  <a:pt x="671119" y="89483"/>
                  <a:pt x="678630" y="96696"/>
                  <a:pt x="687897" y="100668"/>
                </a:cubicBezTo>
                <a:cubicBezTo>
                  <a:pt x="698494" y="105210"/>
                  <a:pt x="710367" y="105890"/>
                  <a:pt x="721453" y="109057"/>
                </a:cubicBezTo>
                <a:cubicBezTo>
                  <a:pt x="729956" y="111486"/>
                  <a:pt x="738231" y="114650"/>
                  <a:pt x="746620" y="117446"/>
                </a:cubicBezTo>
                <a:cubicBezTo>
                  <a:pt x="755009" y="125835"/>
                  <a:pt x="761416" y="136851"/>
                  <a:pt x="771787" y="142613"/>
                </a:cubicBezTo>
                <a:cubicBezTo>
                  <a:pt x="787247" y="151202"/>
                  <a:pt x="807406" y="149581"/>
                  <a:pt x="822121" y="159391"/>
                </a:cubicBezTo>
                <a:lnTo>
                  <a:pt x="847288" y="176169"/>
                </a:lnTo>
                <a:cubicBezTo>
                  <a:pt x="852881" y="184558"/>
                  <a:pt x="857611" y="193591"/>
                  <a:pt x="864066" y="201336"/>
                </a:cubicBezTo>
                <a:cubicBezTo>
                  <a:pt x="871661" y="210450"/>
                  <a:pt x="882652" y="216632"/>
                  <a:pt x="889233" y="226503"/>
                </a:cubicBezTo>
                <a:cubicBezTo>
                  <a:pt x="894138" y="233861"/>
                  <a:pt x="893667" y="243761"/>
                  <a:pt x="897622" y="251670"/>
                </a:cubicBezTo>
                <a:cubicBezTo>
                  <a:pt x="902131" y="260688"/>
                  <a:pt x="909891" y="267819"/>
                  <a:pt x="914400" y="276837"/>
                </a:cubicBezTo>
                <a:cubicBezTo>
                  <a:pt x="920418" y="288873"/>
                  <a:pt x="928490" y="324806"/>
                  <a:pt x="931178" y="335559"/>
                </a:cubicBezTo>
                <a:cubicBezTo>
                  <a:pt x="933974" y="371911"/>
                  <a:pt x="940526" y="408169"/>
                  <a:pt x="939567" y="444616"/>
                </a:cubicBezTo>
                <a:cubicBezTo>
                  <a:pt x="937722" y="514723"/>
                  <a:pt x="931228" y="584719"/>
                  <a:pt x="922789" y="654341"/>
                </a:cubicBezTo>
                <a:cubicBezTo>
                  <a:pt x="920014" y="677233"/>
                  <a:pt x="910533" y="698842"/>
                  <a:pt x="906011" y="721453"/>
                </a:cubicBezTo>
                <a:cubicBezTo>
                  <a:pt x="903215" y="735435"/>
                  <a:pt x="901374" y="749642"/>
                  <a:pt x="897622" y="763398"/>
                </a:cubicBezTo>
                <a:cubicBezTo>
                  <a:pt x="892969" y="780460"/>
                  <a:pt x="886437" y="796954"/>
                  <a:pt x="880844" y="813732"/>
                </a:cubicBezTo>
                <a:cubicBezTo>
                  <a:pt x="872102" y="839958"/>
                  <a:pt x="863624" y="872750"/>
                  <a:pt x="838899" y="889233"/>
                </a:cubicBezTo>
                <a:cubicBezTo>
                  <a:pt x="830510" y="894826"/>
                  <a:pt x="821477" y="899556"/>
                  <a:pt x="813732" y="906011"/>
                </a:cubicBezTo>
                <a:cubicBezTo>
                  <a:pt x="800806" y="916783"/>
                  <a:pt x="781975" y="942890"/>
                  <a:pt x="763398" y="947956"/>
                </a:cubicBezTo>
                <a:cubicBezTo>
                  <a:pt x="741648" y="953888"/>
                  <a:pt x="718657" y="953549"/>
                  <a:pt x="696286" y="956345"/>
                </a:cubicBezTo>
                <a:lnTo>
                  <a:pt x="360727" y="939567"/>
                </a:lnTo>
                <a:cubicBezTo>
                  <a:pt x="341453" y="938362"/>
                  <a:pt x="256768" y="925914"/>
                  <a:pt x="234892" y="922789"/>
                </a:cubicBezTo>
                <a:cubicBezTo>
                  <a:pt x="150313" y="894596"/>
                  <a:pt x="281506" y="937612"/>
                  <a:pt x="176169" y="906011"/>
                </a:cubicBezTo>
                <a:cubicBezTo>
                  <a:pt x="159229" y="900929"/>
                  <a:pt x="142613" y="894826"/>
                  <a:pt x="125835" y="889233"/>
                </a:cubicBezTo>
                <a:lnTo>
                  <a:pt x="100668" y="880844"/>
                </a:lnTo>
                <a:lnTo>
                  <a:pt x="50334" y="805343"/>
                </a:lnTo>
                <a:cubicBezTo>
                  <a:pt x="44741" y="796954"/>
                  <a:pt x="36744" y="789741"/>
                  <a:pt x="33556" y="780176"/>
                </a:cubicBezTo>
                <a:lnTo>
                  <a:pt x="8389" y="704675"/>
                </a:lnTo>
                <a:lnTo>
                  <a:pt x="0" y="679508"/>
                </a:lnTo>
                <a:cubicBezTo>
                  <a:pt x="5593" y="631970"/>
                  <a:pt x="10009" y="584279"/>
                  <a:pt x="16778" y="536895"/>
                </a:cubicBezTo>
                <a:cubicBezTo>
                  <a:pt x="19948" y="514708"/>
                  <a:pt x="36107" y="470519"/>
                  <a:pt x="41945" y="453005"/>
                </a:cubicBezTo>
                <a:lnTo>
                  <a:pt x="83890" y="327170"/>
                </a:lnTo>
                <a:lnTo>
                  <a:pt x="109057" y="251670"/>
                </a:lnTo>
                <a:cubicBezTo>
                  <a:pt x="111853" y="243281"/>
                  <a:pt x="112541" y="233861"/>
                  <a:pt x="117446" y="226503"/>
                </a:cubicBezTo>
                <a:cubicBezTo>
                  <a:pt x="123039" y="218114"/>
                  <a:pt x="129715" y="210354"/>
                  <a:pt x="134224" y="201336"/>
                </a:cubicBezTo>
                <a:cubicBezTo>
                  <a:pt x="138179" y="193427"/>
                  <a:pt x="137708" y="183527"/>
                  <a:pt x="142613" y="176169"/>
                </a:cubicBezTo>
                <a:cubicBezTo>
                  <a:pt x="149194" y="166298"/>
                  <a:pt x="159391" y="159391"/>
                  <a:pt x="167780" y="151002"/>
                </a:cubicBezTo>
                <a:cubicBezTo>
                  <a:pt x="174603" y="130533"/>
                  <a:pt x="176685" y="116930"/>
                  <a:pt x="192947" y="100668"/>
                </a:cubicBezTo>
                <a:cubicBezTo>
                  <a:pt x="200076" y="93539"/>
                  <a:pt x="209725" y="89483"/>
                  <a:pt x="218114" y="83890"/>
                </a:cubicBezTo>
                <a:cubicBezTo>
                  <a:pt x="249115" y="37389"/>
                  <a:pt x="217155" y="74170"/>
                  <a:pt x="260059" y="50334"/>
                </a:cubicBezTo>
                <a:cubicBezTo>
                  <a:pt x="277686" y="40541"/>
                  <a:pt x="291263" y="23155"/>
                  <a:pt x="310393" y="16778"/>
                </a:cubicBezTo>
                <a:lnTo>
                  <a:pt x="360727" y="0"/>
                </a:lnTo>
                <a:cubicBezTo>
                  <a:pt x="433905" y="18295"/>
                  <a:pt x="423645" y="12584"/>
                  <a:pt x="444617" y="16778"/>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Shortest Path Strategy</a:t>
            </a:r>
          </a:p>
        </p:txBody>
      </p:sp>
      <p:sp>
        <p:nvSpPr>
          <p:cNvPr id="30" name="Oval 29">
            <a:extLst>
              <a:ext uri="{FF2B5EF4-FFF2-40B4-BE49-F238E27FC236}">
                <a16:creationId xmlns:a16="http://schemas.microsoft.com/office/drawing/2014/main" id="{FD0F1D91-41A8-499D-B9C1-25F59F7B0E0E}"/>
              </a:ext>
            </a:extLst>
          </p:cNvPr>
          <p:cNvSpPr/>
          <p:nvPr/>
        </p:nvSpPr>
        <p:spPr>
          <a:xfrm>
            <a:off x="3700176" y="2592020"/>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1" name="Oval 30">
            <a:extLst>
              <a:ext uri="{FF2B5EF4-FFF2-40B4-BE49-F238E27FC236}">
                <a16:creationId xmlns:a16="http://schemas.microsoft.com/office/drawing/2014/main" id="{1812DB8E-9F7F-4978-880B-B3C925FDF307}"/>
              </a:ext>
            </a:extLst>
          </p:cNvPr>
          <p:cNvSpPr/>
          <p:nvPr/>
        </p:nvSpPr>
        <p:spPr>
          <a:xfrm>
            <a:off x="4884528" y="4289338"/>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2" name="Oval 31">
            <a:extLst>
              <a:ext uri="{FF2B5EF4-FFF2-40B4-BE49-F238E27FC236}">
                <a16:creationId xmlns:a16="http://schemas.microsoft.com/office/drawing/2014/main" id="{D09D37B8-F996-4D28-8A79-A3CC84D64824}"/>
              </a:ext>
            </a:extLst>
          </p:cNvPr>
          <p:cNvSpPr/>
          <p:nvPr/>
        </p:nvSpPr>
        <p:spPr>
          <a:xfrm>
            <a:off x="5907345" y="177121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3" name="Oval 32">
            <a:extLst>
              <a:ext uri="{FF2B5EF4-FFF2-40B4-BE49-F238E27FC236}">
                <a16:creationId xmlns:a16="http://schemas.microsoft.com/office/drawing/2014/main" id="{D41F2D60-1C54-4227-990D-D5E6AD97DE31}"/>
              </a:ext>
            </a:extLst>
          </p:cNvPr>
          <p:cNvSpPr/>
          <p:nvPr/>
        </p:nvSpPr>
        <p:spPr>
          <a:xfrm>
            <a:off x="7028829" y="4201966"/>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4" name="Oval 33">
            <a:extLst>
              <a:ext uri="{FF2B5EF4-FFF2-40B4-BE49-F238E27FC236}">
                <a16:creationId xmlns:a16="http://schemas.microsoft.com/office/drawing/2014/main" id="{E2AF88B0-E094-4795-B844-FC7C9AADA1EB}"/>
              </a:ext>
            </a:extLst>
          </p:cNvPr>
          <p:cNvSpPr/>
          <p:nvPr/>
        </p:nvSpPr>
        <p:spPr>
          <a:xfrm>
            <a:off x="5326717" y="2818997"/>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5" name="Oval 34">
            <a:extLst>
              <a:ext uri="{FF2B5EF4-FFF2-40B4-BE49-F238E27FC236}">
                <a16:creationId xmlns:a16="http://schemas.microsoft.com/office/drawing/2014/main" id="{22F50AFC-9B97-4204-BA07-E4B7D84B9145}"/>
              </a:ext>
            </a:extLst>
          </p:cNvPr>
          <p:cNvSpPr/>
          <p:nvPr/>
        </p:nvSpPr>
        <p:spPr>
          <a:xfrm>
            <a:off x="7546382" y="1780529"/>
            <a:ext cx="514617" cy="527761"/>
          </a:xfrm>
          <a:prstGeom prst="ellipse">
            <a:avLst/>
          </a:prstGeom>
          <a:solidFill>
            <a:schemeClr val="tx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5" name="Straight Connector 64">
            <a:extLst>
              <a:ext uri="{FF2B5EF4-FFF2-40B4-BE49-F238E27FC236}">
                <a16:creationId xmlns:a16="http://schemas.microsoft.com/office/drawing/2014/main" id="{E2B2B2EA-54D7-4B1F-9F7E-3E2395DDD093}"/>
              </a:ext>
            </a:extLst>
          </p:cNvPr>
          <p:cNvCxnSpPr>
            <a:cxnSpLocks/>
            <a:stCxn id="34" idx="0"/>
            <a:endCxn id="32" idx="3"/>
          </p:cNvCxnSpPr>
          <p:nvPr/>
        </p:nvCxnSpPr>
        <p:spPr>
          <a:xfrm flipV="1">
            <a:off x="5584026" y="2221691"/>
            <a:ext cx="398683" cy="5973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ACF52-5E64-420E-92CD-4F3915770C83}"/>
              </a:ext>
            </a:extLst>
          </p:cNvPr>
          <p:cNvCxnSpPr>
            <a:cxnSpLocks/>
            <a:stCxn id="35" idx="2"/>
            <a:endCxn id="32" idx="6"/>
          </p:cNvCxnSpPr>
          <p:nvPr/>
        </p:nvCxnSpPr>
        <p:spPr>
          <a:xfrm flipH="1" flipV="1">
            <a:off x="6421962" y="2035100"/>
            <a:ext cx="1124420" cy="931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EB65E1-324F-47B5-898A-DD09B22D5712}"/>
              </a:ext>
            </a:extLst>
          </p:cNvPr>
          <p:cNvCxnSpPr>
            <a:cxnSpLocks/>
            <a:stCxn id="33" idx="0"/>
            <a:endCxn id="35" idx="4"/>
          </p:cNvCxnSpPr>
          <p:nvPr/>
        </p:nvCxnSpPr>
        <p:spPr>
          <a:xfrm flipV="1">
            <a:off x="7286138" y="2308290"/>
            <a:ext cx="517553" cy="189367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CAFD89-579C-47F4-A27D-6D088FC4BA72}"/>
              </a:ext>
            </a:extLst>
          </p:cNvPr>
          <p:cNvCxnSpPr>
            <a:cxnSpLocks/>
            <a:stCxn id="31" idx="7"/>
            <a:endCxn id="34" idx="3"/>
          </p:cNvCxnSpPr>
          <p:nvPr/>
        </p:nvCxnSpPr>
        <p:spPr>
          <a:xfrm flipV="1">
            <a:off x="5323781" y="3269469"/>
            <a:ext cx="78300" cy="1097158"/>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4A96CD-FD8E-4C19-8886-EA25DBEB33E5}"/>
              </a:ext>
            </a:extLst>
          </p:cNvPr>
          <p:cNvCxnSpPr>
            <a:cxnSpLocks/>
            <a:stCxn id="30" idx="6"/>
            <a:endCxn id="34" idx="2"/>
          </p:cNvCxnSpPr>
          <p:nvPr/>
        </p:nvCxnSpPr>
        <p:spPr>
          <a:xfrm>
            <a:off x="4214793" y="2855901"/>
            <a:ext cx="1111924" cy="2269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D9AC92-8C54-4E53-BEA0-F750E4915579}"/>
              </a:ext>
            </a:extLst>
          </p:cNvPr>
          <p:cNvCxnSpPr>
            <a:cxnSpLocks/>
            <a:stCxn id="30" idx="5"/>
            <a:endCxn id="31" idx="1"/>
          </p:cNvCxnSpPr>
          <p:nvPr/>
        </p:nvCxnSpPr>
        <p:spPr>
          <a:xfrm>
            <a:off x="4139429" y="3042492"/>
            <a:ext cx="820463" cy="132413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4AD397-6F92-48DB-96B8-ED8C731A52ED}"/>
              </a:ext>
            </a:extLst>
          </p:cNvPr>
          <p:cNvCxnSpPr>
            <a:cxnSpLocks/>
            <a:stCxn id="31" idx="6"/>
            <a:endCxn id="33" idx="2"/>
          </p:cNvCxnSpPr>
          <p:nvPr/>
        </p:nvCxnSpPr>
        <p:spPr>
          <a:xfrm flipV="1">
            <a:off x="5399145" y="4465847"/>
            <a:ext cx="1629684" cy="8737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B605CF0-8ACA-49C5-B44D-BE5B30E2B13C}"/>
              </a:ext>
            </a:extLst>
          </p:cNvPr>
          <p:cNvSpPr/>
          <p:nvPr/>
        </p:nvSpPr>
        <p:spPr>
          <a:xfrm>
            <a:off x="7728326" y="5087678"/>
            <a:ext cx="514617" cy="527761"/>
          </a:xfrm>
          <a:prstGeom prst="ellipse">
            <a:avLst/>
          </a:prstGeom>
          <a:solidFill>
            <a:schemeClr val="tx1"/>
          </a:solidFill>
          <a:ln w="7620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05" name="Straight Connector 104">
            <a:extLst>
              <a:ext uri="{FF2B5EF4-FFF2-40B4-BE49-F238E27FC236}">
                <a16:creationId xmlns:a16="http://schemas.microsoft.com/office/drawing/2014/main" id="{C41F4393-DF04-456A-9168-8CC4DB173486}"/>
              </a:ext>
            </a:extLst>
          </p:cNvPr>
          <p:cNvCxnSpPr>
            <a:cxnSpLocks/>
            <a:stCxn id="104" idx="1"/>
            <a:endCxn id="33" idx="5"/>
          </p:cNvCxnSpPr>
          <p:nvPr/>
        </p:nvCxnSpPr>
        <p:spPr>
          <a:xfrm flipH="1" flipV="1">
            <a:off x="7468082" y="4652438"/>
            <a:ext cx="335608" cy="51252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E5FE30A-F4F5-4D87-B25B-CCB61D724850}"/>
              </a:ext>
            </a:extLst>
          </p:cNvPr>
          <p:cNvCxnSpPr>
            <a:cxnSpLocks/>
            <a:stCxn id="104" idx="0"/>
            <a:endCxn id="35" idx="5"/>
          </p:cNvCxnSpPr>
          <p:nvPr/>
        </p:nvCxnSpPr>
        <p:spPr>
          <a:xfrm flipV="1">
            <a:off x="7985635" y="2231001"/>
            <a:ext cx="0" cy="285667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41CCC1-1B19-4B89-B863-BEC3F9D9A522}"/>
              </a:ext>
            </a:extLst>
          </p:cNvPr>
          <p:cNvCxnSpPr>
            <a:cxnSpLocks/>
            <a:stCxn id="33" idx="1"/>
            <a:endCxn id="34" idx="5"/>
          </p:cNvCxnSpPr>
          <p:nvPr/>
        </p:nvCxnSpPr>
        <p:spPr>
          <a:xfrm flipH="1" flipV="1">
            <a:off x="5765970" y="3269469"/>
            <a:ext cx="1338223" cy="100978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6F6F1A3-C243-4F7A-A60C-DE742FB20876}"/>
              </a:ext>
            </a:extLst>
          </p:cNvPr>
          <p:cNvSpPr txBox="1"/>
          <p:nvPr/>
        </p:nvSpPr>
        <p:spPr>
          <a:xfrm>
            <a:off x="7376026" y="4836205"/>
            <a:ext cx="334840" cy="369332"/>
          </a:xfrm>
          <a:prstGeom prst="rect">
            <a:avLst/>
          </a:prstGeom>
          <a:noFill/>
        </p:spPr>
        <p:txBody>
          <a:bodyPr wrap="square" rtlCol="0">
            <a:spAutoFit/>
          </a:bodyPr>
          <a:lstStyle/>
          <a:p>
            <a:r>
              <a:rPr lang="en-US" dirty="0">
                <a:solidFill>
                  <a:schemeClr val="tx2"/>
                </a:solidFill>
              </a:rPr>
              <a:t>5</a:t>
            </a:r>
          </a:p>
        </p:txBody>
      </p:sp>
      <p:sp>
        <p:nvSpPr>
          <p:cNvPr id="141" name="TextBox 140">
            <a:extLst>
              <a:ext uri="{FF2B5EF4-FFF2-40B4-BE49-F238E27FC236}">
                <a16:creationId xmlns:a16="http://schemas.microsoft.com/office/drawing/2014/main" id="{5598DBFC-EFD4-41D6-B5D7-2AA0EDC7CBF0}"/>
              </a:ext>
            </a:extLst>
          </p:cNvPr>
          <p:cNvSpPr txBox="1"/>
          <p:nvPr/>
        </p:nvSpPr>
        <p:spPr>
          <a:xfrm>
            <a:off x="4122632" y="3527433"/>
            <a:ext cx="494615" cy="369332"/>
          </a:xfrm>
          <a:prstGeom prst="rect">
            <a:avLst/>
          </a:prstGeom>
          <a:noFill/>
        </p:spPr>
        <p:txBody>
          <a:bodyPr wrap="square" rtlCol="0">
            <a:spAutoFit/>
          </a:bodyPr>
          <a:lstStyle/>
          <a:p>
            <a:r>
              <a:rPr lang="en-US" dirty="0">
                <a:solidFill>
                  <a:schemeClr val="tx2"/>
                </a:solidFill>
              </a:rPr>
              <a:t>21</a:t>
            </a:r>
          </a:p>
        </p:txBody>
      </p:sp>
      <p:sp>
        <p:nvSpPr>
          <p:cNvPr id="149" name="TextBox 148">
            <a:extLst>
              <a:ext uri="{FF2B5EF4-FFF2-40B4-BE49-F238E27FC236}">
                <a16:creationId xmlns:a16="http://schemas.microsoft.com/office/drawing/2014/main" id="{43BC7721-2316-4FAA-AA3C-6B5DC688F096}"/>
              </a:ext>
            </a:extLst>
          </p:cNvPr>
          <p:cNvSpPr txBox="1"/>
          <p:nvPr/>
        </p:nvSpPr>
        <p:spPr>
          <a:xfrm>
            <a:off x="6004868" y="4526012"/>
            <a:ext cx="494614" cy="369332"/>
          </a:xfrm>
          <a:prstGeom prst="rect">
            <a:avLst/>
          </a:prstGeom>
          <a:noFill/>
        </p:spPr>
        <p:txBody>
          <a:bodyPr wrap="square" rtlCol="0">
            <a:spAutoFit/>
          </a:bodyPr>
          <a:lstStyle/>
          <a:p>
            <a:r>
              <a:rPr lang="en-US" dirty="0">
                <a:solidFill>
                  <a:schemeClr val="tx2"/>
                </a:solidFill>
              </a:rPr>
              <a:t>13</a:t>
            </a:r>
          </a:p>
        </p:txBody>
      </p:sp>
      <p:sp>
        <p:nvSpPr>
          <p:cNvPr id="150" name="TextBox 149">
            <a:extLst>
              <a:ext uri="{FF2B5EF4-FFF2-40B4-BE49-F238E27FC236}">
                <a16:creationId xmlns:a16="http://schemas.microsoft.com/office/drawing/2014/main" id="{640BD477-AF14-499E-9F63-86EBCF52B690}"/>
              </a:ext>
            </a:extLst>
          </p:cNvPr>
          <p:cNvSpPr txBox="1"/>
          <p:nvPr/>
        </p:nvSpPr>
        <p:spPr>
          <a:xfrm>
            <a:off x="5339751" y="3606024"/>
            <a:ext cx="494614" cy="369332"/>
          </a:xfrm>
          <a:prstGeom prst="rect">
            <a:avLst/>
          </a:prstGeom>
          <a:noFill/>
        </p:spPr>
        <p:txBody>
          <a:bodyPr wrap="square" rtlCol="0">
            <a:spAutoFit/>
          </a:bodyPr>
          <a:lstStyle/>
          <a:p>
            <a:r>
              <a:rPr lang="en-US" dirty="0">
                <a:solidFill>
                  <a:schemeClr val="tx2"/>
                </a:solidFill>
              </a:rPr>
              <a:t>8</a:t>
            </a:r>
          </a:p>
        </p:txBody>
      </p:sp>
      <p:sp>
        <p:nvSpPr>
          <p:cNvPr id="151" name="TextBox 150">
            <a:extLst>
              <a:ext uri="{FF2B5EF4-FFF2-40B4-BE49-F238E27FC236}">
                <a16:creationId xmlns:a16="http://schemas.microsoft.com/office/drawing/2014/main" id="{7B2AF951-F542-4F53-911C-E7A0A0192229}"/>
              </a:ext>
            </a:extLst>
          </p:cNvPr>
          <p:cNvSpPr txBox="1"/>
          <p:nvPr/>
        </p:nvSpPr>
        <p:spPr>
          <a:xfrm>
            <a:off x="6394720" y="3389504"/>
            <a:ext cx="494614" cy="369332"/>
          </a:xfrm>
          <a:prstGeom prst="rect">
            <a:avLst/>
          </a:prstGeom>
          <a:noFill/>
        </p:spPr>
        <p:txBody>
          <a:bodyPr wrap="square" rtlCol="0">
            <a:spAutoFit/>
          </a:bodyPr>
          <a:lstStyle/>
          <a:p>
            <a:r>
              <a:rPr lang="en-US" dirty="0">
                <a:solidFill>
                  <a:schemeClr val="tx2"/>
                </a:solidFill>
              </a:rPr>
              <a:t>19</a:t>
            </a:r>
          </a:p>
        </p:txBody>
      </p:sp>
      <p:sp>
        <p:nvSpPr>
          <p:cNvPr id="152" name="TextBox 151">
            <a:extLst>
              <a:ext uri="{FF2B5EF4-FFF2-40B4-BE49-F238E27FC236}">
                <a16:creationId xmlns:a16="http://schemas.microsoft.com/office/drawing/2014/main" id="{FBDD29E1-82B8-4096-AE30-E4018557B7C4}"/>
              </a:ext>
            </a:extLst>
          </p:cNvPr>
          <p:cNvSpPr txBox="1"/>
          <p:nvPr/>
        </p:nvSpPr>
        <p:spPr>
          <a:xfrm>
            <a:off x="6822957" y="1744530"/>
            <a:ext cx="494614" cy="369332"/>
          </a:xfrm>
          <a:prstGeom prst="rect">
            <a:avLst/>
          </a:prstGeom>
          <a:noFill/>
        </p:spPr>
        <p:txBody>
          <a:bodyPr wrap="square" rtlCol="0">
            <a:spAutoFit/>
          </a:bodyPr>
          <a:lstStyle/>
          <a:p>
            <a:r>
              <a:rPr lang="en-US" dirty="0">
                <a:solidFill>
                  <a:schemeClr val="tx2"/>
                </a:solidFill>
              </a:rPr>
              <a:t>6</a:t>
            </a:r>
          </a:p>
        </p:txBody>
      </p:sp>
      <p:sp>
        <p:nvSpPr>
          <p:cNvPr id="153" name="TextBox 152">
            <a:extLst>
              <a:ext uri="{FF2B5EF4-FFF2-40B4-BE49-F238E27FC236}">
                <a16:creationId xmlns:a16="http://schemas.microsoft.com/office/drawing/2014/main" id="{B3FCA318-747C-4EC3-BC0A-503E83ACAB59}"/>
              </a:ext>
            </a:extLst>
          </p:cNvPr>
          <p:cNvSpPr txBox="1"/>
          <p:nvPr/>
        </p:nvSpPr>
        <p:spPr>
          <a:xfrm>
            <a:off x="5534161" y="2218378"/>
            <a:ext cx="294914" cy="369332"/>
          </a:xfrm>
          <a:prstGeom prst="rect">
            <a:avLst/>
          </a:prstGeom>
          <a:noFill/>
        </p:spPr>
        <p:txBody>
          <a:bodyPr wrap="square" rtlCol="0">
            <a:spAutoFit/>
          </a:bodyPr>
          <a:lstStyle/>
          <a:p>
            <a:r>
              <a:rPr lang="en-US" dirty="0">
                <a:solidFill>
                  <a:schemeClr val="tx2"/>
                </a:solidFill>
              </a:rPr>
              <a:t>1</a:t>
            </a:r>
          </a:p>
        </p:txBody>
      </p:sp>
      <p:sp>
        <p:nvSpPr>
          <p:cNvPr id="154" name="TextBox 153">
            <a:extLst>
              <a:ext uri="{FF2B5EF4-FFF2-40B4-BE49-F238E27FC236}">
                <a16:creationId xmlns:a16="http://schemas.microsoft.com/office/drawing/2014/main" id="{62088591-7827-469C-8B2D-1936E81C3EDA}"/>
              </a:ext>
            </a:extLst>
          </p:cNvPr>
          <p:cNvSpPr txBox="1"/>
          <p:nvPr/>
        </p:nvSpPr>
        <p:spPr>
          <a:xfrm>
            <a:off x="7988906" y="3574170"/>
            <a:ext cx="435983" cy="369332"/>
          </a:xfrm>
          <a:prstGeom prst="rect">
            <a:avLst/>
          </a:prstGeom>
          <a:noFill/>
        </p:spPr>
        <p:txBody>
          <a:bodyPr wrap="square" rtlCol="0">
            <a:spAutoFit/>
          </a:bodyPr>
          <a:lstStyle/>
          <a:p>
            <a:r>
              <a:rPr lang="en-US" dirty="0">
                <a:solidFill>
                  <a:schemeClr val="tx2"/>
                </a:solidFill>
              </a:rPr>
              <a:t>17</a:t>
            </a:r>
          </a:p>
        </p:txBody>
      </p:sp>
      <p:sp>
        <p:nvSpPr>
          <p:cNvPr id="155" name="TextBox 154">
            <a:extLst>
              <a:ext uri="{FF2B5EF4-FFF2-40B4-BE49-F238E27FC236}">
                <a16:creationId xmlns:a16="http://schemas.microsoft.com/office/drawing/2014/main" id="{A761942A-9699-4E49-8A27-ED235B38BEA0}"/>
              </a:ext>
            </a:extLst>
          </p:cNvPr>
          <p:cNvSpPr txBox="1"/>
          <p:nvPr/>
        </p:nvSpPr>
        <p:spPr>
          <a:xfrm>
            <a:off x="7138224" y="3056121"/>
            <a:ext cx="466688" cy="369332"/>
          </a:xfrm>
          <a:prstGeom prst="rect">
            <a:avLst/>
          </a:prstGeom>
          <a:noFill/>
        </p:spPr>
        <p:txBody>
          <a:bodyPr wrap="square" rtlCol="0">
            <a:spAutoFit/>
          </a:bodyPr>
          <a:lstStyle/>
          <a:p>
            <a:r>
              <a:rPr lang="en-US" dirty="0">
                <a:solidFill>
                  <a:schemeClr val="tx2"/>
                </a:solidFill>
              </a:rPr>
              <a:t>10</a:t>
            </a:r>
          </a:p>
        </p:txBody>
      </p:sp>
      <p:sp>
        <p:nvSpPr>
          <p:cNvPr id="156" name="TextBox 155">
            <a:extLst>
              <a:ext uri="{FF2B5EF4-FFF2-40B4-BE49-F238E27FC236}">
                <a16:creationId xmlns:a16="http://schemas.microsoft.com/office/drawing/2014/main" id="{658C723F-94A7-4B30-B28D-70780D1D250B}"/>
              </a:ext>
            </a:extLst>
          </p:cNvPr>
          <p:cNvSpPr txBox="1"/>
          <p:nvPr/>
        </p:nvSpPr>
        <p:spPr>
          <a:xfrm>
            <a:off x="4558952" y="2592020"/>
            <a:ext cx="494614" cy="369332"/>
          </a:xfrm>
          <a:prstGeom prst="rect">
            <a:avLst/>
          </a:prstGeom>
          <a:noFill/>
        </p:spPr>
        <p:txBody>
          <a:bodyPr wrap="square" rtlCol="0">
            <a:spAutoFit/>
          </a:bodyPr>
          <a:lstStyle/>
          <a:p>
            <a:r>
              <a:rPr lang="en-US" dirty="0">
                <a:solidFill>
                  <a:schemeClr val="tx2"/>
                </a:solidFill>
              </a:rPr>
              <a:t>14</a:t>
            </a:r>
          </a:p>
        </p:txBody>
      </p:sp>
      <p:graphicFrame>
        <p:nvGraphicFramePr>
          <p:cNvPr id="5" name="Table 4">
            <a:extLst>
              <a:ext uri="{FF2B5EF4-FFF2-40B4-BE49-F238E27FC236}">
                <a16:creationId xmlns:a16="http://schemas.microsoft.com/office/drawing/2014/main" id="{E91BCA36-8B72-4248-95D8-3B18DED7ABC6}"/>
              </a:ext>
            </a:extLst>
          </p:cNvPr>
          <p:cNvGraphicFramePr>
            <a:graphicFrameLocks noGrp="1"/>
          </p:cNvGraphicFramePr>
          <p:nvPr/>
        </p:nvGraphicFramePr>
        <p:xfrm>
          <a:off x="8674083" y="1744530"/>
          <a:ext cx="3085524" cy="2856680"/>
        </p:xfrm>
        <a:graphic>
          <a:graphicData uri="http://schemas.openxmlformats.org/drawingml/2006/table">
            <a:tbl>
              <a:tblPr firstRow="1">
                <a:tableStyleId>{793D81CF-94F2-401A-BA57-92F5A7B2D0C5}</a:tableStyleId>
              </a:tblPr>
              <a:tblGrid>
                <a:gridCol w="764361">
                  <a:extLst>
                    <a:ext uri="{9D8B030D-6E8A-4147-A177-3AD203B41FA5}">
                      <a16:colId xmlns:a16="http://schemas.microsoft.com/office/drawing/2014/main" val="3517961402"/>
                    </a:ext>
                  </a:extLst>
                </a:gridCol>
                <a:gridCol w="1521151">
                  <a:extLst>
                    <a:ext uri="{9D8B030D-6E8A-4147-A177-3AD203B41FA5}">
                      <a16:colId xmlns:a16="http://schemas.microsoft.com/office/drawing/2014/main" val="1002987412"/>
                    </a:ext>
                  </a:extLst>
                </a:gridCol>
                <a:gridCol w="800012">
                  <a:extLst>
                    <a:ext uri="{9D8B030D-6E8A-4147-A177-3AD203B41FA5}">
                      <a16:colId xmlns:a16="http://schemas.microsoft.com/office/drawing/2014/main" val="4146450069"/>
                    </a:ext>
                  </a:extLst>
                </a:gridCol>
              </a:tblGrid>
              <a:tr h="357085">
                <a:tc>
                  <a:txBody>
                    <a:bodyPr/>
                    <a:lstStyle/>
                    <a:p>
                      <a:r>
                        <a:rPr lang="en-US" sz="1600" dirty="0"/>
                        <a:t>Vertex</a:t>
                      </a:r>
                    </a:p>
                  </a:txBody>
                  <a:tcPr>
                    <a:lnB w="12700" cap="flat" cmpd="sng" algn="ctr">
                      <a:solidFill>
                        <a:schemeClr val="tx1"/>
                      </a:solidFill>
                      <a:prstDash val="solid"/>
                      <a:round/>
                      <a:headEnd type="none" w="med" len="med"/>
                      <a:tailEnd type="none" w="med" len="med"/>
                    </a:lnB>
                  </a:tcPr>
                </a:tc>
                <a:tc>
                  <a:txBody>
                    <a:bodyPr/>
                    <a:lstStyle/>
                    <a:p>
                      <a:pPr algn="ctr"/>
                      <a:r>
                        <a:rPr lang="en-US" sz="1600" dirty="0"/>
                        <a:t>Path</a:t>
                      </a:r>
                    </a:p>
                  </a:txBody>
                  <a:tcPr>
                    <a:lnB w="12700" cap="flat" cmpd="sng" algn="ctr">
                      <a:solidFill>
                        <a:schemeClr val="tx1"/>
                      </a:solidFill>
                      <a:prstDash val="solid"/>
                      <a:round/>
                      <a:headEnd type="none" w="med" len="med"/>
                      <a:tailEnd type="none" w="med" len="med"/>
                    </a:lnB>
                  </a:tcPr>
                </a:tc>
                <a:tc>
                  <a:txBody>
                    <a:bodyPr/>
                    <a:lstStyle/>
                    <a:p>
                      <a:pPr algn="ctr"/>
                      <a:r>
                        <a:rPr lang="en-US" sz="1600" dirty="0" err="1"/>
                        <a:t>Dist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6971"/>
                  </a:ext>
                </a:extLst>
              </a:tr>
              <a:tr h="357085">
                <a:tc>
                  <a:txBody>
                    <a:bodyPr/>
                    <a:lstStyle/>
                    <a:p>
                      <a:pPr algn="ctr"/>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9537778"/>
                  </a:ext>
                </a:extLst>
              </a:tr>
              <a:tr h="357085">
                <a:tc>
                  <a:txBody>
                    <a:bodyPr/>
                    <a:lstStyle/>
                    <a:p>
                      <a:pPr algn="ctr"/>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961884"/>
                  </a:ext>
                </a:extLst>
              </a:tr>
              <a:tr h="357085">
                <a:tc>
                  <a:txBody>
                    <a:bodyPr/>
                    <a:lstStyle/>
                    <a:p>
                      <a:pPr algn="ctr"/>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535335"/>
                  </a:ext>
                </a:extLst>
              </a:tr>
              <a:tr h="357085">
                <a:tc>
                  <a:txBody>
                    <a:bodyPr/>
                    <a:lstStyle/>
                    <a:p>
                      <a:pPr algn="ctr"/>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929239"/>
                  </a:ext>
                </a:extLst>
              </a:tr>
              <a:tr h="357085">
                <a:tc>
                  <a:txBody>
                    <a:bodyPr/>
                    <a:lstStyle/>
                    <a:p>
                      <a:pPr algn="ctr"/>
                      <a:r>
                        <a:rPr lang="en-US" sz="16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50049"/>
                  </a:ext>
                </a:extLst>
              </a:tr>
              <a:tr h="357085">
                <a:tc>
                  <a:txBody>
                    <a:bodyPr/>
                    <a:lstStyle/>
                    <a:p>
                      <a:pPr algn="ctr"/>
                      <a:r>
                        <a:rPr lang="en-US" sz="16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39116"/>
                  </a:ext>
                </a:extLst>
              </a:tr>
              <a:tr h="357085">
                <a:tc>
                  <a:txBody>
                    <a:bodyPr/>
                    <a:lstStyle/>
                    <a:p>
                      <a:pPr algn="ctr"/>
                      <a:r>
                        <a:rPr lang="en-US" sz="160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INF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075730"/>
                  </a:ext>
                </a:extLst>
              </a:tr>
            </a:tbl>
          </a:graphicData>
        </a:graphic>
      </p:graphicFrame>
    </p:spTree>
    <p:extLst>
      <p:ext uri="{BB962C8B-B14F-4D97-AF65-F5344CB8AC3E}">
        <p14:creationId xmlns:p14="http://schemas.microsoft.com/office/powerpoint/2010/main" val="592317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B6CC7D8-B103-4618-BED5-245560843E1D}"/>
              </a:ext>
            </a:extLst>
          </p:cNvPr>
          <p:cNvSpPr/>
          <p:nvPr/>
        </p:nvSpPr>
        <p:spPr>
          <a:xfrm>
            <a:off x="6690787" y="2004969"/>
            <a:ext cx="5364193" cy="3800213"/>
          </a:xfrm>
          <a:custGeom>
            <a:avLst/>
            <a:gdLst>
              <a:gd name="connsiteX0" fmla="*/ 3628 w 5364193"/>
              <a:gd name="connsiteY0" fmla="*/ 369115 h 3800213"/>
              <a:gd name="connsiteX1" fmla="*/ 12017 w 5364193"/>
              <a:gd name="connsiteY1" fmla="*/ 503339 h 3800213"/>
              <a:gd name="connsiteX2" fmla="*/ 28795 w 5364193"/>
              <a:gd name="connsiteY2" fmla="*/ 822121 h 3800213"/>
              <a:gd name="connsiteX3" fmla="*/ 37184 w 5364193"/>
              <a:gd name="connsiteY3" fmla="*/ 855677 h 3800213"/>
              <a:gd name="connsiteX4" fmla="*/ 45573 w 5364193"/>
              <a:gd name="connsiteY4" fmla="*/ 897622 h 3800213"/>
              <a:gd name="connsiteX5" fmla="*/ 62351 w 5364193"/>
              <a:gd name="connsiteY5" fmla="*/ 947956 h 3800213"/>
              <a:gd name="connsiteX6" fmla="*/ 79129 w 5364193"/>
              <a:gd name="connsiteY6" fmla="*/ 998290 h 3800213"/>
              <a:gd name="connsiteX7" fmla="*/ 95907 w 5364193"/>
              <a:gd name="connsiteY7" fmla="*/ 1048624 h 3800213"/>
              <a:gd name="connsiteX8" fmla="*/ 104296 w 5364193"/>
              <a:gd name="connsiteY8" fmla="*/ 1073791 h 3800213"/>
              <a:gd name="connsiteX9" fmla="*/ 129463 w 5364193"/>
              <a:gd name="connsiteY9" fmla="*/ 1124125 h 3800213"/>
              <a:gd name="connsiteX10" fmla="*/ 146241 w 5364193"/>
              <a:gd name="connsiteY10" fmla="*/ 1149292 h 3800213"/>
              <a:gd name="connsiteX11" fmla="*/ 163019 w 5364193"/>
              <a:gd name="connsiteY11" fmla="*/ 1199625 h 3800213"/>
              <a:gd name="connsiteX12" fmla="*/ 179796 w 5364193"/>
              <a:gd name="connsiteY12" fmla="*/ 1224792 h 3800213"/>
              <a:gd name="connsiteX13" fmla="*/ 196574 w 5364193"/>
              <a:gd name="connsiteY13" fmla="*/ 1275126 h 3800213"/>
              <a:gd name="connsiteX14" fmla="*/ 213352 w 5364193"/>
              <a:gd name="connsiteY14" fmla="*/ 1325460 h 3800213"/>
              <a:gd name="connsiteX15" fmla="*/ 221741 w 5364193"/>
              <a:gd name="connsiteY15" fmla="*/ 1350627 h 3800213"/>
              <a:gd name="connsiteX16" fmla="*/ 255297 w 5364193"/>
              <a:gd name="connsiteY16" fmla="*/ 1400961 h 3800213"/>
              <a:gd name="connsiteX17" fmla="*/ 280464 w 5364193"/>
              <a:gd name="connsiteY17" fmla="*/ 1451295 h 3800213"/>
              <a:gd name="connsiteX18" fmla="*/ 305631 w 5364193"/>
              <a:gd name="connsiteY18" fmla="*/ 1535185 h 3800213"/>
              <a:gd name="connsiteX19" fmla="*/ 314020 w 5364193"/>
              <a:gd name="connsiteY19" fmla="*/ 1560352 h 3800213"/>
              <a:gd name="connsiteX20" fmla="*/ 330798 w 5364193"/>
              <a:gd name="connsiteY20" fmla="*/ 1585519 h 3800213"/>
              <a:gd name="connsiteX21" fmla="*/ 347576 w 5364193"/>
              <a:gd name="connsiteY21" fmla="*/ 1644242 h 3800213"/>
              <a:gd name="connsiteX22" fmla="*/ 364354 w 5364193"/>
              <a:gd name="connsiteY22" fmla="*/ 1669409 h 3800213"/>
              <a:gd name="connsiteX23" fmla="*/ 372743 w 5364193"/>
              <a:gd name="connsiteY23" fmla="*/ 1694576 h 3800213"/>
              <a:gd name="connsiteX24" fmla="*/ 389521 w 5364193"/>
              <a:gd name="connsiteY24" fmla="*/ 1728132 h 3800213"/>
              <a:gd name="connsiteX25" fmla="*/ 397910 w 5364193"/>
              <a:gd name="connsiteY25" fmla="*/ 1753299 h 3800213"/>
              <a:gd name="connsiteX26" fmla="*/ 414688 w 5364193"/>
              <a:gd name="connsiteY26" fmla="*/ 1778466 h 3800213"/>
              <a:gd name="connsiteX27" fmla="*/ 431466 w 5364193"/>
              <a:gd name="connsiteY27" fmla="*/ 1812022 h 3800213"/>
              <a:gd name="connsiteX28" fmla="*/ 465022 w 5364193"/>
              <a:gd name="connsiteY28" fmla="*/ 1862356 h 3800213"/>
              <a:gd name="connsiteX29" fmla="*/ 481800 w 5364193"/>
              <a:gd name="connsiteY29" fmla="*/ 1887523 h 3800213"/>
              <a:gd name="connsiteX30" fmla="*/ 506967 w 5364193"/>
              <a:gd name="connsiteY30" fmla="*/ 1904301 h 3800213"/>
              <a:gd name="connsiteX31" fmla="*/ 548912 w 5364193"/>
              <a:gd name="connsiteY31" fmla="*/ 1963024 h 3800213"/>
              <a:gd name="connsiteX32" fmla="*/ 599246 w 5364193"/>
              <a:gd name="connsiteY32" fmla="*/ 2013358 h 3800213"/>
              <a:gd name="connsiteX33" fmla="*/ 649580 w 5364193"/>
              <a:gd name="connsiteY33" fmla="*/ 2072081 h 3800213"/>
              <a:gd name="connsiteX34" fmla="*/ 674747 w 5364193"/>
              <a:gd name="connsiteY34" fmla="*/ 2088859 h 3800213"/>
              <a:gd name="connsiteX35" fmla="*/ 716692 w 5364193"/>
              <a:gd name="connsiteY35" fmla="*/ 2130803 h 3800213"/>
              <a:gd name="connsiteX36" fmla="*/ 741859 w 5364193"/>
              <a:gd name="connsiteY36" fmla="*/ 2155970 h 3800213"/>
              <a:gd name="connsiteX37" fmla="*/ 792193 w 5364193"/>
              <a:gd name="connsiteY37" fmla="*/ 2189526 h 3800213"/>
              <a:gd name="connsiteX38" fmla="*/ 850916 w 5364193"/>
              <a:gd name="connsiteY38" fmla="*/ 2239860 h 3800213"/>
              <a:gd name="connsiteX39" fmla="*/ 876083 w 5364193"/>
              <a:gd name="connsiteY39" fmla="*/ 2248249 h 3800213"/>
              <a:gd name="connsiteX40" fmla="*/ 943195 w 5364193"/>
              <a:gd name="connsiteY40" fmla="*/ 2290194 h 3800213"/>
              <a:gd name="connsiteX41" fmla="*/ 993529 w 5364193"/>
              <a:gd name="connsiteY41" fmla="*/ 2323750 h 3800213"/>
              <a:gd name="connsiteX42" fmla="*/ 1027085 w 5364193"/>
              <a:gd name="connsiteY42" fmla="*/ 2340528 h 3800213"/>
              <a:gd name="connsiteX43" fmla="*/ 1077419 w 5364193"/>
              <a:gd name="connsiteY43" fmla="*/ 2374084 h 3800213"/>
              <a:gd name="connsiteX44" fmla="*/ 1102585 w 5364193"/>
              <a:gd name="connsiteY44" fmla="*/ 2390862 h 3800213"/>
              <a:gd name="connsiteX45" fmla="*/ 1136141 w 5364193"/>
              <a:gd name="connsiteY45" fmla="*/ 2416029 h 3800213"/>
              <a:gd name="connsiteX46" fmla="*/ 1169697 w 5364193"/>
              <a:gd name="connsiteY46" fmla="*/ 2432807 h 3800213"/>
              <a:gd name="connsiteX47" fmla="*/ 1220031 w 5364193"/>
              <a:gd name="connsiteY47" fmla="*/ 2466363 h 3800213"/>
              <a:gd name="connsiteX48" fmla="*/ 1253587 w 5364193"/>
              <a:gd name="connsiteY48" fmla="*/ 2483141 h 3800213"/>
              <a:gd name="connsiteX49" fmla="*/ 1320699 w 5364193"/>
              <a:gd name="connsiteY49" fmla="*/ 2533475 h 3800213"/>
              <a:gd name="connsiteX50" fmla="*/ 1454923 w 5364193"/>
              <a:gd name="connsiteY50" fmla="*/ 2600587 h 3800213"/>
              <a:gd name="connsiteX51" fmla="*/ 1488479 w 5364193"/>
              <a:gd name="connsiteY51" fmla="*/ 2617365 h 3800213"/>
              <a:gd name="connsiteX52" fmla="*/ 1547202 w 5364193"/>
              <a:gd name="connsiteY52" fmla="*/ 2650921 h 3800213"/>
              <a:gd name="connsiteX53" fmla="*/ 1572369 w 5364193"/>
              <a:gd name="connsiteY53" fmla="*/ 2659310 h 3800213"/>
              <a:gd name="connsiteX54" fmla="*/ 1597536 w 5364193"/>
              <a:gd name="connsiteY54" fmla="*/ 2684477 h 3800213"/>
              <a:gd name="connsiteX55" fmla="*/ 1622703 w 5364193"/>
              <a:gd name="connsiteY55" fmla="*/ 2692866 h 3800213"/>
              <a:gd name="connsiteX56" fmla="*/ 1664648 w 5364193"/>
              <a:gd name="connsiteY56" fmla="*/ 2709644 h 3800213"/>
              <a:gd name="connsiteX57" fmla="*/ 1723371 w 5364193"/>
              <a:gd name="connsiteY57" fmla="*/ 2751589 h 3800213"/>
              <a:gd name="connsiteX58" fmla="*/ 1773705 w 5364193"/>
              <a:gd name="connsiteY58" fmla="*/ 2785145 h 3800213"/>
              <a:gd name="connsiteX59" fmla="*/ 1840817 w 5364193"/>
              <a:gd name="connsiteY59" fmla="*/ 2818701 h 3800213"/>
              <a:gd name="connsiteX60" fmla="*/ 1874373 w 5364193"/>
              <a:gd name="connsiteY60" fmla="*/ 2843868 h 3800213"/>
              <a:gd name="connsiteX61" fmla="*/ 1941485 w 5364193"/>
              <a:gd name="connsiteY61" fmla="*/ 2877424 h 3800213"/>
              <a:gd name="connsiteX62" fmla="*/ 1966652 w 5364193"/>
              <a:gd name="connsiteY62" fmla="*/ 2894202 h 3800213"/>
              <a:gd name="connsiteX63" fmla="*/ 2000207 w 5364193"/>
              <a:gd name="connsiteY63" fmla="*/ 2919369 h 3800213"/>
              <a:gd name="connsiteX64" fmla="*/ 2067319 w 5364193"/>
              <a:gd name="connsiteY64" fmla="*/ 2952925 h 3800213"/>
              <a:gd name="connsiteX65" fmla="*/ 2100875 w 5364193"/>
              <a:gd name="connsiteY65" fmla="*/ 2969703 h 3800213"/>
              <a:gd name="connsiteX66" fmla="*/ 2159598 w 5364193"/>
              <a:gd name="connsiteY66" fmla="*/ 3011648 h 3800213"/>
              <a:gd name="connsiteX67" fmla="*/ 2184765 w 5364193"/>
              <a:gd name="connsiteY67" fmla="*/ 3020037 h 3800213"/>
              <a:gd name="connsiteX68" fmla="*/ 2209932 w 5364193"/>
              <a:gd name="connsiteY68" fmla="*/ 3036814 h 3800213"/>
              <a:gd name="connsiteX69" fmla="*/ 2243488 w 5364193"/>
              <a:gd name="connsiteY69" fmla="*/ 3053592 h 3800213"/>
              <a:gd name="connsiteX70" fmla="*/ 2277044 w 5364193"/>
              <a:gd name="connsiteY70" fmla="*/ 3078759 h 3800213"/>
              <a:gd name="connsiteX71" fmla="*/ 2310600 w 5364193"/>
              <a:gd name="connsiteY71" fmla="*/ 3095537 h 3800213"/>
              <a:gd name="connsiteX72" fmla="*/ 2360934 w 5364193"/>
              <a:gd name="connsiteY72" fmla="*/ 3129093 h 3800213"/>
              <a:gd name="connsiteX73" fmla="*/ 2386101 w 5364193"/>
              <a:gd name="connsiteY73" fmla="*/ 3137482 h 3800213"/>
              <a:gd name="connsiteX74" fmla="*/ 2436435 w 5364193"/>
              <a:gd name="connsiteY74" fmla="*/ 3171038 h 3800213"/>
              <a:gd name="connsiteX75" fmla="*/ 2461602 w 5364193"/>
              <a:gd name="connsiteY75" fmla="*/ 3187816 h 3800213"/>
              <a:gd name="connsiteX76" fmla="*/ 2495158 w 5364193"/>
              <a:gd name="connsiteY76" fmla="*/ 3196205 h 3800213"/>
              <a:gd name="connsiteX77" fmla="*/ 2520325 w 5364193"/>
              <a:gd name="connsiteY77" fmla="*/ 3212983 h 3800213"/>
              <a:gd name="connsiteX78" fmla="*/ 2553881 w 5364193"/>
              <a:gd name="connsiteY78" fmla="*/ 3238150 h 3800213"/>
              <a:gd name="connsiteX79" fmla="*/ 2579048 w 5364193"/>
              <a:gd name="connsiteY79" fmla="*/ 3246539 h 3800213"/>
              <a:gd name="connsiteX80" fmla="*/ 2629382 w 5364193"/>
              <a:gd name="connsiteY80" fmla="*/ 3280095 h 3800213"/>
              <a:gd name="connsiteX81" fmla="*/ 2679716 w 5364193"/>
              <a:gd name="connsiteY81" fmla="*/ 3296873 h 3800213"/>
              <a:gd name="connsiteX82" fmla="*/ 2788773 w 5364193"/>
              <a:gd name="connsiteY82" fmla="*/ 3338818 h 3800213"/>
              <a:gd name="connsiteX83" fmla="*/ 2822329 w 5364193"/>
              <a:gd name="connsiteY83" fmla="*/ 3355596 h 3800213"/>
              <a:gd name="connsiteX84" fmla="*/ 2847496 w 5364193"/>
              <a:gd name="connsiteY84" fmla="*/ 3363985 h 3800213"/>
              <a:gd name="connsiteX85" fmla="*/ 2914607 w 5364193"/>
              <a:gd name="connsiteY85" fmla="*/ 3397541 h 3800213"/>
              <a:gd name="connsiteX86" fmla="*/ 2939774 w 5364193"/>
              <a:gd name="connsiteY86" fmla="*/ 3405930 h 3800213"/>
              <a:gd name="connsiteX87" fmla="*/ 2973330 w 5364193"/>
              <a:gd name="connsiteY87" fmla="*/ 3422708 h 3800213"/>
              <a:gd name="connsiteX88" fmla="*/ 2998497 w 5364193"/>
              <a:gd name="connsiteY88" fmla="*/ 3439486 h 3800213"/>
              <a:gd name="connsiteX89" fmla="*/ 3082387 w 5364193"/>
              <a:gd name="connsiteY89" fmla="*/ 3473042 h 3800213"/>
              <a:gd name="connsiteX90" fmla="*/ 3157888 w 5364193"/>
              <a:gd name="connsiteY90" fmla="*/ 3498209 h 3800213"/>
              <a:gd name="connsiteX91" fmla="*/ 3183055 w 5364193"/>
              <a:gd name="connsiteY91" fmla="*/ 3514987 h 3800213"/>
              <a:gd name="connsiteX92" fmla="*/ 3250167 w 5364193"/>
              <a:gd name="connsiteY92" fmla="*/ 3548543 h 3800213"/>
              <a:gd name="connsiteX93" fmla="*/ 3308890 w 5364193"/>
              <a:gd name="connsiteY93" fmla="*/ 3582099 h 3800213"/>
              <a:gd name="connsiteX94" fmla="*/ 3342446 w 5364193"/>
              <a:gd name="connsiteY94" fmla="*/ 3590488 h 3800213"/>
              <a:gd name="connsiteX95" fmla="*/ 3409558 w 5364193"/>
              <a:gd name="connsiteY95" fmla="*/ 3624044 h 3800213"/>
              <a:gd name="connsiteX96" fmla="*/ 3443114 w 5364193"/>
              <a:gd name="connsiteY96" fmla="*/ 3640822 h 3800213"/>
              <a:gd name="connsiteX97" fmla="*/ 3476670 w 5364193"/>
              <a:gd name="connsiteY97" fmla="*/ 3665989 h 3800213"/>
              <a:gd name="connsiteX98" fmla="*/ 3501837 w 5364193"/>
              <a:gd name="connsiteY98" fmla="*/ 3691156 h 3800213"/>
              <a:gd name="connsiteX99" fmla="*/ 3527004 w 5364193"/>
              <a:gd name="connsiteY99" fmla="*/ 3699545 h 3800213"/>
              <a:gd name="connsiteX100" fmla="*/ 3585727 w 5364193"/>
              <a:gd name="connsiteY100" fmla="*/ 3733101 h 3800213"/>
              <a:gd name="connsiteX101" fmla="*/ 3610894 w 5364193"/>
              <a:gd name="connsiteY101" fmla="*/ 3741490 h 3800213"/>
              <a:gd name="connsiteX102" fmla="*/ 3686395 w 5364193"/>
              <a:gd name="connsiteY102" fmla="*/ 3775046 h 3800213"/>
              <a:gd name="connsiteX103" fmla="*/ 3980009 w 5364193"/>
              <a:gd name="connsiteY103" fmla="*/ 3800213 h 3800213"/>
              <a:gd name="connsiteX104" fmla="*/ 4248457 w 5364193"/>
              <a:gd name="connsiteY104" fmla="*/ 3783435 h 3800213"/>
              <a:gd name="connsiteX105" fmla="*/ 4323958 w 5364193"/>
              <a:gd name="connsiteY105" fmla="*/ 3749879 h 3800213"/>
              <a:gd name="connsiteX106" fmla="*/ 4374292 w 5364193"/>
              <a:gd name="connsiteY106" fmla="*/ 3699545 h 3800213"/>
              <a:gd name="connsiteX107" fmla="*/ 4399459 w 5364193"/>
              <a:gd name="connsiteY107" fmla="*/ 3624044 h 3800213"/>
              <a:gd name="connsiteX108" fmla="*/ 4407848 w 5364193"/>
              <a:gd name="connsiteY108" fmla="*/ 3598877 h 3800213"/>
              <a:gd name="connsiteX109" fmla="*/ 4416237 w 5364193"/>
              <a:gd name="connsiteY109" fmla="*/ 3573710 h 3800213"/>
              <a:gd name="connsiteX110" fmla="*/ 4399459 w 5364193"/>
              <a:gd name="connsiteY110" fmla="*/ 3330429 h 3800213"/>
              <a:gd name="connsiteX111" fmla="*/ 4357514 w 5364193"/>
              <a:gd name="connsiteY111" fmla="*/ 3254928 h 3800213"/>
              <a:gd name="connsiteX112" fmla="*/ 4315569 w 5364193"/>
              <a:gd name="connsiteY112" fmla="*/ 3179427 h 3800213"/>
              <a:gd name="connsiteX113" fmla="*/ 4298791 w 5364193"/>
              <a:gd name="connsiteY113" fmla="*/ 3154260 h 3800213"/>
              <a:gd name="connsiteX114" fmla="*/ 4273624 w 5364193"/>
              <a:gd name="connsiteY114" fmla="*/ 3137482 h 3800213"/>
              <a:gd name="connsiteX115" fmla="*/ 4231679 w 5364193"/>
              <a:gd name="connsiteY115" fmla="*/ 3087148 h 3800213"/>
              <a:gd name="connsiteX116" fmla="*/ 4206512 w 5364193"/>
              <a:gd name="connsiteY116" fmla="*/ 3078759 h 3800213"/>
              <a:gd name="connsiteX117" fmla="*/ 4181345 w 5364193"/>
              <a:gd name="connsiteY117" fmla="*/ 3061981 h 3800213"/>
              <a:gd name="connsiteX118" fmla="*/ 4114233 w 5364193"/>
              <a:gd name="connsiteY118" fmla="*/ 3045203 h 3800213"/>
              <a:gd name="connsiteX119" fmla="*/ 4055510 w 5364193"/>
              <a:gd name="connsiteY119" fmla="*/ 3020037 h 3800213"/>
              <a:gd name="connsiteX120" fmla="*/ 3980009 w 5364193"/>
              <a:gd name="connsiteY120" fmla="*/ 2994870 h 3800213"/>
              <a:gd name="connsiteX121" fmla="*/ 3896119 w 5364193"/>
              <a:gd name="connsiteY121" fmla="*/ 2986481 h 3800213"/>
              <a:gd name="connsiteX122" fmla="*/ 3820619 w 5364193"/>
              <a:gd name="connsiteY122" fmla="*/ 2978092 h 3800213"/>
              <a:gd name="connsiteX123" fmla="*/ 3686395 w 5364193"/>
              <a:gd name="connsiteY123" fmla="*/ 2961314 h 3800213"/>
              <a:gd name="connsiteX124" fmla="*/ 3434725 w 5364193"/>
              <a:gd name="connsiteY124" fmla="*/ 2952925 h 3800213"/>
              <a:gd name="connsiteX125" fmla="*/ 3250167 w 5364193"/>
              <a:gd name="connsiteY125" fmla="*/ 2927758 h 3800213"/>
              <a:gd name="connsiteX126" fmla="*/ 3157888 w 5364193"/>
              <a:gd name="connsiteY126" fmla="*/ 2910980 h 3800213"/>
              <a:gd name="connsiteX127" fmla="*/ 3124332 w 5364193"/>
              <a:gd name="connsiteY127" fmla="*/ 2902591 h 3800213"/>
              <a:gd name="connsiteX128" fmla="*/ 3048831 w 5364193"/>
              <a:gd name="connsiteY128" fmla="*/ 2894202 h 3800213"/>
              <a:gd name="connsiteX129" fmla="*/ 2897830 w 5364193"/>
              <a:gd name="connsiteY129" fmla="*/ 2877424 h 3800213"/>
              <a:gd name="connsiteX130" fmla="*/ 2813940 w 5364193"/>
              <a:gd name="connsiteY130" fmla="*/ 2860646 h 3800213"/>
              <a:gd name="connsiteX131" fmla="*/ 2780384 w 5364193"/>
              <a:gd name="connsiteY131" fmla="*/ 2852257 h 3800213"/>
              <a:gd name="connsiteX132" fmla="*/ 2704883 w 5364193"/>
              <a:gd name="connsiteY132" fmla="*/ 2835479 h 3800213"/>
              <a:gd name="connsiteX133" fmla="*/ 2646160 w 5364193"/>
              <a:gd name="connsiteY133" fmla="*/ 2818701 h 3800213"/>
              <a:gd name="connsiteX134" fmla="*/ 2562270 w 5364193"/>
              <a:gd name="connsiteY134" fmla="*/ 2801923 h 3800213"/>
              <a:gd name="connsiteX135" fmla="*/ 2520325 w 5364193"/>
              <a:gd name="connsiteY135" fmla="*/ 2785145 h 3800213"/>
              <a:gd name="connsiteX136" fmla="*/ 2495158 w 5364193"/>
              <a:gd name="connsiteY136" fmla="*/ 2768367 h 3800213"/>
              <a:gd name="connsiteX137" fmla="*/ 2461602 w 5364193"/>
              <a:gd name="connsiteY137" fmla="*/ 2759978 h 3800213"/>
              <a:gd name="connsiteX138" fmla="*/ 2386101 w 5364193"/>
              <a:gd name="connsiteY138" fmla="*/ 2709644 h 3800213"/>
              <a:gd name="connsiteX139" fmla="*/ 2360934 w 5364193"/>
              <a:gd name="connsiteY139" fmla="*/ 2692866 h 3800213"/>
              <a:gd name="connsiteX140" fmla="*/ 2344156 w 5364193"/>
              <a:gd name="connsiteY140" fmla="*/ 2667699 h 3800213"/>
              <a:gd name="connsiteX141" fmla="*/ 2360934 w 5364193"/>
              <a:gd name="connsiteY141" fmla="*/ 2617365 h 3800213"/>
              <a:gd name="connsiteX142" fmla="*/ 2386101 w 5364193"/>
              <a:gd name="connsiteY142" fmla="*/ 2608976 h 3800213"/>
              <a:gd name="connsiteX143" fmla="*/ 2419657 w 5364193"/>
              <a:gd name="connsiteY143" fmla="*/ 2600587 h 3800213"/>
              <a:gd name="connsiteX144" fmla="*/ 2469991 w 5364193"/>
              <a:gd name="connsiteY144" fmla="*/ 2583809 h 3800213"/>
              <a:gd name="connsiteX145" fmla="*/ 2822329 w 5364193"/>
              <a:gd name="connsiteY145" fmla="*/ 2575420 h 3800213"/>
              <a:gd name="connsiteX146" fmla="*/ 2931385 w 5364193"/>
              <a:gd name="connsiteY146" fmla="*/ 2592198 h 3800213"/>
              <a:gd name="connsiteX147" fmla="*/ 3006886 w 5364193"/>
              <a:gd name="connsiteY147" fmla="*/ 2600587 h 3800213"/>
              <a:gd name="connsiteX148" fmla="*/ 3040442 w 5364193"/>
              <a:gd name="connsiteY148" fmla="*/ 2608976 h 3800213"/>
              <a:gd name="connsiteX149" fmla="*/ 3552171 w 5364193"/>
              <a:gd name="connsiteY149" fmla="*/ 2617365 h 3800213"/>
              <a:gd name="connsiteX150" fmla="*/ 3686395 w 5364193"/>
              <a:gd name="connsiteY150" fmla="*/ 2600587 h 3800213"/>
              <a:gd name="connsiteX151" fmla="*/ 3711562 w 5364193"/>
              <a:gd name="connsiteY151" fmla="*/ 2592198 h 3800213"/>
              <a:gd name="connsiteX152" fmla="*/ 3745118 w 5364193"/>
              <a:gd name="connsiteY152" fmla="*/ 2583809 h 3800213"/>
              <a:gd name="connsiteX153" fmla="*/ 3795452 w 5364193"/>
              <a:gd name="connsiteY153" fmla="*/ 2541864 h 3800213"/>
              <a:gd name="connsiteX154" fmla="*/ 3820619 w 5364193"/>
              <a:gd name="connsiteY154" fmla="*/ 2533475 h 3800213"/>
              <a:gd name="connsiteX155" fmla="*/ 3845785 w 5364193"/>
              <a:gd name="connsiteY155" fmla="*/ 2516697 h 3800213"/>
              <a:gd name="connsiteX156" fmla="*/ 3854174 w 5364193"/>
              <a:gd name="connsiteY156" fmla="*/ 2491530 h 3800213"/>
              <a:gd name="connsiteX157" fmla="*/ 3879341 w 5364193"/>
              <a:gd name="connsiteY157" fmla="*/ 2466363 h 3800213"/>
              <a:gd name="connsiteX158" fmla="*/ 3896119 w 5364193"/>
              <a:gd name="connsiteY158" fmla="*/ 2416029 h 3800213"/>
              <a:gd name="connsiteX159" fmla="*/ 3904508 w 5364193"/>
              <a:gd name="connsiteY159" fmla="*/ 2390862 h 3800213"/>
              <a:gd name="connsiteX160" fmla="*/ 3921286 w 5364193"/>
              <a:gd name="connsiteY160" fmla="*/ 2332139 h 3800213"/>
              <a:gd name="connsiteX161" fmla="*/ 3904508 w 5364193"/>
              <a:gd name="connsiteY161" fmla="*/ 2223082 h 3800213"/>
              <a:gd name="connsiteX162" fmla="*/ 3896119 w 5364193"/>
              <a:gd name="connsiteY162" fmla="*/ 2197915 h 3800213"/>
              <a:gd name="connsiteX163" fmla="*/ 3887730 w 5364193"/>
              <a:gd name="connsiteY163" fmla="*/ 2155970 h 3800213"/>
              <a:gd name="connsiteX164" fmla="*/ 3879341 w 5364193"/>
              <a:gd name="connsiteY164" fmla="*/ 2130803 h 3800213"/>
              <a:gd name="connsiteX165" fmla="*/ 3862563 w 5364193"/>
              <a:gd name="connsiteY165" fmla="*/ 2072081 h 3800213"/>
              <a:gd name="connsiteX166" fmla="*/ 3879341 w 5364193"/>
              <a:gd name="connsiteY166" fmla="*/ 1929468 h 3800213"/>
              <a:gd name="connsiteX167" fmla="*/ 3904508 w 5364193"/>
              <a:gd name="connsiteY167" fmla="*/ 1895912 h 3800213"/>
              <a:gd name="connsiteX168" fmla="*/ 3929675 w 5364193"/>
              <a:gd name="connsiteY168" fmla="*/ 1870745 h 3800213"/>
              <a:gd name="connsiteX169" fmla="*/ 3954842 w 5364193"/>
              <a:gd name="connsiteY169" fmla="*/ 1837189 h 3800213"/>
              <a:gd name="connsiteX170" fmla="*/ 3988398 w 5364193"/>
              <a:gd name="connsiteY170" fmla="*/ 1820411 h 3800213"/>
              <a:gd name="connsiteX171" fmla="*/ 4030343 w 5364193"/>
              <a:gd name="connsiteY171" fmla="*/ 1795244 h 3800213"/>
              <a:gd name="connsiteX172" fmla="*/ 4072288 w 5364193"/>
              <a:gd name="connsiteY172" fmla="*/ 1761688 h 3800213"/>
              <a:gd name="connsiteX173" fmla="*/ 4122622 w 5364193"/>
              <a:gd name="connsiteY173" fmla="*/ 1744910 h 3800213"/>
              <a:gd name="connsiteX174" fmla="*/ 4156178 w 5364193"/>
              <a:gd name="connsiteY174" fmla="*/ 1728132 h 3800213"/>
              <a:gd name="connsiteX175" fmla="*/ 4206512 w 5364193"/>
              <a:gd name="connsiteY175" fmla="*/ 1694576 h 3800213"/>
              <a:gd name="connsiteX176" fmla="*/ 4307180 w 5364193"/>
              <a:gd name="connsiteY176" fmla="*/ 1652631 h 3800213"/>
              <a:gd name="connsiteX177" fmla="*/ 4365903 w 5364193"/>
              <a:gd name="connsiteY177" fmla="*/ 1610686 h 3800213"/>
              <a:gd name="connsiteX178" fmla="*/ 4433015 w 5364193"/>
              <a:gd name="connsiteY178" fmla="*/ 1577130 h 3800213"/>
              <a:gd name="connsiteX179" fmla="*/ 4491738 w 5364193"/>
              <a:gd name="connsiteY179" fmla="*/ 1560352 h 3800213"/>
              <a:gd name="connsiteX180" fmla="*/ 4508516 w 5364193"/>
              <a:gd name="connsiteY180" fmla="*/ 1535185 h 3800213"/>
              <a:gd name="connsiteX181" fmla="*/ 4558850 w 5364193"/>
              <a:gd name="connsiteY181" fmla="*/ 1501629 h 3800213"/>
              <a:gd name="connsiteX182" fmla="*/ 4617573 w 5364193"/>
              <a:gd name="connsiteY182" fmla="*/ 1459684 h 3800213"/>
              <a:gd name="connsiteX183" fmla="*/ 4651129 w 5364193"/>
              <a:gd name="connsiteY183" fmla="*/ 1434517 h 3800213"/>
              <a:gd name="connsiteX184" fmla="*/ 4684685 w 5364193"/>
              <a:gd name="connsiteY184" fmla="*/ 1417739 h 3800213"/>
              <a:gd name="connsiteX185" fmla="*/ 4718241 w 5364193"/>
              <a:gd name="connsiteY185" fmla="*/ 1384183 h 3800213"/>
              <a:gd name="connsiteX186" fmla="*/ 4751796 w 5364193"/>
              <a:gd name="connsiteY186" fmla="*/ 1359016 h 3800213"/>
              <a:gd name="connsiteX187" fmla="*/ 4768574 w 5364193"/>
              <a:gd name="connsiteY187" fmla="*/ 1333849 h 3800213"/>
              <a:gd name="connsiteX188" fmla="*/ 4802130 w 5364193"/>
              <a:gd name="connsiteY188" fmla="*/ 1308682 h 3800213"/>
              <a:gd name="connsiteX189" fmla="*/ 4827297 w 5364193"/>
              <a:gd name="connsiteY189" fmla="*/ 1275126 h 3800213"/>
              <a:gd name="connsiteX190" fmla="*/ 4852464 w 5364193"/>
              <a:gd name="connsiteY190" fmla="*/ 1249959 h 3800213"/>
              <a:gd name="connsiteX191" fmla="*/ 4902798 w 5364193"/>
              <a:gd name="connsiteY191" fmla="*/ 1182848 h 3800213"/>
              <a:gd name="connsiteX192" fmla="*/ 4978299 w 5364193"/>
              <a:gd name="connsiteY192" fmla="*/ 1115736 h 3800213"/>
              <a:gd name="connsiteX193" fmla="*/ 5020244 w 5364193"/>
              <a:gd name="connsiteY193" fmla="*/ 1065402 h 3800213"/>
              <a:gd name="connsiteX194" fmla="*/ 5062189 w 5364193"/>
              <a:gd name="connsiteY194" fmla="*/ 1023457 h 3800213"/>
              <a:gd name="connsiteX195" fmla="*/ 5095745 w 5364193"/>
              <a:gd name="connsiteY195" fmla="*/ 973123 h 3800213"/>
              <a:gd name="connsiteX196" fmla="*/ 5154468 w 5364193"/>
              <a:gd name="connsiteY196" fmla="*/ 914400 h 3800213"/>
              <a:gd name="connsiteX197" fmla="*/ 5179635 w 5364193"/>
              <a:gd name="connsiteY197" fmla="*/ 889233 h 3800213"/>
              <a:gd name="connsiteX198" fmla="*/ 5213191 w 5364193"/>
              <a:gd name="connsiteY198" fmla="*/ 847288 h 3800213"/>
              <a:gd name="connsiteX199" fmla="*/ 5229969 w 5364193"/>
              <a:gd name="connsiteY199" fmla="*/ 822121 h 3800213"/>
              <a:gd name="connsiteX200" fmla="*/ 5255136 w 5364193"/>
              <a:gd name="connsiteY200" fmla="*/ 796954 h 3800213"/>
              <a:gd name="connsiteX201" fmla="*/ 5271914 w 5364193"/>
              <a:gd name="connsiteY201" fmla="*/ 763398 h 3800213"/>
              <a:gd name="connsiteX202" fmla="*/ 5288692 w 5364193"/>
              <a:gd name="connsiteY202" fmla="*/ 738231 h 3800213"/>
              <a:gd name="connsiteX203" fmla="*/ 5305470 w 5364193"/>
              <a:gd name="connsiteY203" fmla="*/ 687897 h 3800213"/>
              <a:gd name="connsiteX204" fmla="*/ 5339026 w 5364193"/>
              <a:gd name="connsiteY204" fmla="*/ 587229 h 3800213"/>
              <a:gd name="connsiteX205" fmla="*/ 5355804 w 5364193"/>
              <a:gd name="connsiteY205" fmla="*/ 536895 h 3800213"/>
              <a:gd name="connsiteX206" fmla="*/ 5364193 w 5364193"/>
              <a:gd name="connsiteY206" fmla="*/ 511728 h 3800213"/>
              <a:gd name="connsiteX207" fmla="*/ 5330637 w 5364193"/>
              <a:gd name="connsiteY207" fmla="*/ 318781 h 3800213"/>
              <a:gd name="connsiteX208" fmla="*/ 5313859 w 5364193"/>
              <a:gd name="connsiteY208" fmla="*/ 268448 h 3800213"/>
              <a:gd name="connsiteX209" fmla="*/ 5280303 w 5364193"/>
              <a:gd name="connsiteY209" fmla="*/ 218114 h 3800213"/>
              <a:gd name="connsiteX210" fmla="*/ 5271914 w 5364193"/>
              <a:gd name="connsiteY210" fmla="*/ 192947 h 3800213"/>
              <a:gd name="connsiteX211" fmla="*/ 5246747 w 5364193"/>
              <a:gd name="connsiteY211" fmla="*/ 167780 h 3800213"/>
              <a:gd name="connsiteX212" fmla="*/ 5171246 w 5364193"/>
              <a:gd name="connsiteY212" fmla="*/ 117446 h 3800213"/>
              <a:gd name="connsiteX213" fmla="*/ 5104134 w 5364193"/>
              <a:gd name="connsiteY213" fmla="*/ 92279 h 3800213"/>
              <a:gd name="connsiteX214" fmla="*/ 5078967 w 5364193"/>
              <a:gd name="connsiteY214" fmla="*/ 75501 h 3800213"/>
              <a:gd name="connsiteX215" fmla="*/ 5053800 w 5364193"/>
              <a:gd name="connsiteY215" fmla="*/ 67112 h 3800213"/>
              <a:gd name="connsiteX216" fmla="*/ 4969910 w 5364193"/>
              <a:gd name="connsiteY216" fmla="*/ 33556 h 3800213"/>
              <a:gd name="connsiteX217" fmla="*/ 4827297 w 5364193"/>
              <a:gd name="connsiteY217" fmla="*/ 16778 h 3800213"/>
              <a:gd name="connsiteX218" fmla="*/ 4768574 w 5364193"/>
              <a:gd name="connsiteY218" fmla="*/ 8389 h 3800213"/>
              <a:gd name="connsiteX219" fmla="*/ 4726630 w 5364193"/>
              <a:gd name="connsiteY219" fmla="*/ 0 h 3800213"/>
              <a:gd name="connsiteX220" fmla="*/ 4466571 w 5364193"/>
              <a:gd name="connsiteY220" fmla="*/ 16778 h 3800213"/>
              <a:gd name="connsiteX221" fmla="*/ 4424626 w 5364193"/>
              <a:gd name="connsiteY221" fmla="*/ 58723 h 3800213"/>
              <a:gd name="connsiteX222" fmla="*/ 4391070 w 5364193"/>
              <a:gd name="connsiteY222" fmla="*/ 75501 h 3800213"/>
              <a:gd name="connsiteX223" fmla="*/ 4357514 w 5364193"/>
              <a:gd name="connsiteY223" fmla="*/ 134224 h 3800213"/>
              <a:gd name="connsiteX224" fmla="*/ 4315569 w 5364193"/>
              <a:gd name="connsiteY224" fmla="*/ 218114 h 3800213"/>
              <a:gd name="connsiteX225" fmla="*/ 4290402 w 5364193"/>
              <a:gd name="connsiteY225" fmla="*/ 260059 h 3800213"/>
              <a:gd name="connsiteX226" fmla="*/ 4282013 w 5364193"/>
              <a:gd name="connsiteY226" fmla="*/ 285225 h 3800213"/>
              <a:gd name="connsiteX227" fmla="*/ 4248457 w 5364193"/>
              <a:gd name="connsiteY227" fmla="*/ 327170 h 3800213"/>
              <a:gd name="connsiteX228" fmla="*/ 4206512 w 5364193"/>
              <a:gd name="connsiteY228" fmla="*/ 436227 h 3800213"/>
              <a:gd name="connsiteX229" fmla="*/ 4189734 w 5364193"/>
              <a:gd name="connsiteY229" fmla="*/ 469783 h 3800213"/>
              <a:gd name="connsiteX230" fmla="*/ 4181345 w 5364193"/>
              <a:gd name="connsiteY230" fmla="*/ 494950 h 3800213"/>
              <a:gd name="connsiteX231" fmla="*/ 4164567 w 5364193"/>
              <a:gd name="connsiteY231" fmla="*/ 528506 h 3800213"/>
              <a:gd name="connsiteX232" fmla="*/ 4147789 w 5364193"/>
              <a:gd name="connsiteY232" fmla="*/ 587229 h 3800213"/>
              <a:gd name="connsiteX233" fmla="*/ 4131011 w 5364193"/>
              <a:gd name="connsiteY233" fmla="*/ 637563 h 3800213"/>
              <a:gd name="connsiteX234" fmla="*/ 4114233 w 5364193"/>
              <a:gd name="connsiteY234" fmla="*/ 696286 h 3800213"/>
              <a:gd name="connsiteX235" fmla="*/ 4105844 w 5364193"/>
              <a:gd name="connsiteY235" fmla="*/ 729842 h 3800213"/>
              <a:gd name="connsiteX236" fmla="*/ 4080677 w 5364193"/>
              <a:gd name="connsiteY236" fmla="*/ 771787 h 3800213"/>
              <a:gd name="connsiteX237" fmla="*/ 4055510 w 5364193"/>
              <a:gd name="connsiteY237" fmla="*/ 906011 h 3800213"/>
              <a:gd name="connsiteX238" fmla="*/ 4047121 w 5364193"/>
              <a:gd name="connsiteY238" fmla="*/ 939567 h 3800213"/>
              <a:gd name="connsiteX239" fmla="*/ 4038732 w 5364193"/>
              <a:gd name="connsiteY239" fmla="*/ 998290 h 3800213"/>
              <a:gd name="connsiteX240" fmla="*/ 4013565 w 5364193"/>
              <a:gd name="connsiteY240" fmla="*/ 1048624 h 3800213"/>
              <a:gd name="connsiteX241" fmla="*/ 3996787 w 5364193"/>
              <a:gd name="connsiteY241" fmla="*/ 1115736 h 3800213"/>
              <a:gd name="connsiteX242" fmla="*/ 3988398 w 5364193"/>
              <a:gd name="connsiteY242" fmla="*/ 1149292 h 3800213"/>
              <a:gd name="connsiteX243" fmla="*/ 3963231 w 5364193"/>
              <a:gd name="connsiteY243" fmla="*/ 1216403 h 3800213"/>
              <a:gd name="connsiteX244" fmla="*/ 3954842 w 5364193"/>
              <a:gd name="connsiteY244" fmla="*/ 1258348 h 3800213"/>
              <a:gd name="connsiteX245" fmla="*/ 3938064 w 5364193"/>
              <a:gd name="connsiteY245" fmla="*/ 1300293 h 3800213"/>
              <a:gd name="connsiteX246" fmla="*/ 3929675 w 5364193"/>
              <a:gd name="connsiteY246" fmla="*/ 1342238 h 3800213"/>
              <a:gd name="connsiteX247" fmla="*/ 3912897 w 5364193"/>
              <a:gd name="connsiteY247" fmla="*/ 1367405 h 3800213"/>
              <a:gd name="connsiteX248" fmla="*/ 3896119 w 5364193"/>
              <a:gd name="connsiteY248" fmla="*/ 1400961 h 3800213"/>
              <a:gd name="connsiteX249" fmla="*/ 3887730 w 5364193"/>
              <a:gd name="connsiteY249" fmla="*/ 1426128 h 3800213"/>
              <a:gd name="connsiteX250" fmla="*/ 3854174 w 5364193"/>
              <a:gd name="connsiteY250" fmla="*/ 1484851 h 3800213"/>
              <a:gd name="connsiteX251" fmla="*/ 3837396 w 5364193"/>
              <a:gd name="connsiteY251" fmla="*/ 1518407 h 3800213"/>
              <a:gd name="connsiteX252" fmla="*/ 3829007 w 5364193"/>
              <a:gd name="connsiteY252" fmla="*/ 1560352 h 3800213"/>
              <a:gd name="connsiteX253" fmla="*/ 3787063 w 5364193"/>
              <a:gd name="connsiteY253" fmla="*/ 1602297 h 3800213"/>
              <a:gd name="connsiteX254" fmla="*/ 3753507 w 5364193"/>
              <a:gd name="connsiteY254" fmla="*/ 1627464 h 3800213"/>
              <a:gd name="connsiteX255" fmla="*/ 3728340 w 5364193"/>
              <a:gd name="connsiteY255" fmla="*/ 1610686 h 3800213"/>
              <a:gd name="connsiteX256" fmla="*/ 3719951 w 5364193"/>
              <a:gd name="connsiteY256" fmla="*/ 1585519 h 3800213"/>
              <a:gd name="connsiteX257" fmla="*/ 3703173 w 5364193"/>
              <a:gd name="connsiteY257" fmla="*/ 1501629 h 3800213"/>
              <a:gd name="connsiteX258" fmla="*/ 3694784 w 5364193"/>
              <a:gd name="connsiteY258" fmla="*/ 1476462 h 3800213"/>
              <a:gd name="connsiteX259" fmla="*/ 3711562 w 5364193"/>
              <a:gd name="connsiteY259" fmla="*/ 1166070 h 3800213"/>
              <a:gd name="connsiteX260" fmla="*/ 3719951 w 5364193"/>
              <a:gd name="connsiteY260" fmla="*/ 822121 h 3800213"/>
              <a:gd name="connsiteX261" fmla="*/ 3728340 w 5364193"/>
              <a:gd name="connsiteY261" fmla="*/ 612396 h 3800213"/>
              <a:gd name="connsiteX262" fmla="*/ 3711562 w 5364193"/>
              <a:gd name="connsiteY262" fmla="*/ 192947 h 3800213"/>
              <a:gd name="connsiteX263" fmla="*/ 3703173 w 5364193"/>
              <a:gd name="connsiteY263" fmla="*/ 167780 h 3800213"/>
              <a:gd name="connsiteX264" fmla="*/ 3661228 w 5364193"/>
              <a:gd name="connsiteY264" fmla="*/ 117446 h 3800213"/>
              <a:gd name="connsiteX265" fmla="*/ 3627672 w 5364193"/>
              <a:gd name="connsiteY265" fmla="*/ 100668 h 3800213"/>
              <a:gd name="connsiteX266" fmla="*/ 3594116 w 5364193"/>
              <a:gd name="connsiteY266" fmla="*/ 92279 h 3800213"/>
              <a:gd name="connsiteX267" fmla="*/ 3543782 w 5364193"/>
              <a:gd name="connsiteY267" fmla="*/ 67112 h 3800213"/>
              <a:gd name="connsiteX268" fmla="*/ 3493448 w 5364193"/>
              <a:gd name="connsiteY268" fmla="*/ 50334 h 3800213"/>
              <a:gd name="connsiteX269" fmla="*/ 3468281 w 5364193"/>
              <a:gd name="connsiteY269" fmla="*/ 41945 h 3800213"/>
              <a:gd name="connsiteX270" fmla="*/ 3443114 w 5364193"/>
              <a:gd name="connsiteY270" fmla="*/ 33556 h 3800213"/>
              <a:gd name="connsiteX271" fmla="*/ 3392780 w 5364193"/>
              <a:gd name="connsiteY271" fmla="*/ 25167 h 3800213"/>
              <a:gd name="connsiteX272" fmla="*/ 2327378 w 5364193"/>
              <a:gd name="connsiteY272" fmla="*/ 41945 h 3800213"/>
              <a:gd name="connsiteX273" fmla="*/ 1941485 w 5364193"/>
              <a:gd name="connsiteY273" fmla="*/ 58723 h 3800213"/>
              <a:gd name="connsiteX274" fmla="*/ 1798872 w 5364193"/>
              <a:gd name="connsiteY274" fmla="*/ 75501 h 3800213"/>
              <a:gd name="connsiteX275" fmla="*/ 1723371 w 5364193"/>
              <a:gd name="connsiteY275" fmla="*/ 92279 h 3800213"/>
              <a:gd name="connsiteX276" fmla="*/ 1698204 w 5364193"/>
              <a:gd name="connsiteY276" fmla="*/ 100668 h 3800213"/>
              <a:gd name="connsiteX277" fmla="*/ 1631092 w 5364193"/>
              <a:gd name="connsiteY277" fmla="*/ 117446 h 3800213"/>
              <a:gd name="connsiteX278" fmla="*/ 1597536 w 5364193"/>
              <a:gd name="connsiteY278" fmla="*/ 134224 h 3800213"/>
              <a:gd name="connsiteX279" fmla="*/ 1538813 w 5364193"/>
              <a:gd name="connsiteY279" fmla="*/ 151002 h 3800213"/>
              <a:gd name="connsiteX280" fmla="*/ 1513646 w 5364193"/>
              <a:gd name="connsiteY280" fmla="*/ 159391 h 3800213"/>
              <a:gd name="connsiteX281" fmla="*/ 1488479 w 5364193"/>
              <a:gd name="connsiteY281" fmla="*/ 176169 h 3800213"/>
              <a:gd name="connsiteX282" fmla="*/ 1438145 w 5364193"/>
              <a:gd name="connsiteY282" fmla="*/ 192947 h 3800213"/>
              <a:gd name="connsiteX283" fmla="*/ 1354255 w 5364193"/>
              <a:gd name="connsiteY283" fmla="*/ 251670 h 3800213"/>
              <a:gd name="connsiteX284" fmla="*/ 1329088 w 5364193"/>
              <a:gd name="connsiteY284" fmla="*/ 310392 h 3800213"/>
              <a:gd name="connsiteX285" fmla="*/ 1312310 w 5364193"/>
              <a:gd name="connsiteY285" fmla="*/ 369115 h 3800213"/>
              <a:gd name="connsiteX286" fmla="*/ 1295532 w 5364193"/>
              <a:gd name="connsiteY286" fmla="*/ 427838 h 3800213"/>
              <a:gd name="connsiteX287" fmla="*/ 1287143 w 5364193"/>
              <a:gd name="connsiteY287" fmla="*/ 478172 h 3800213"/>
              <a:gd name="connsiteX288" fmla="*/ 1312310 w 5364193"/>
              <a:gd name="connsiteY288" fmla="*/ 637563 h 3800213"/>
              <a:gd name="connsiteX289" fmla="*/ 1320699 w 5364193"/>
              <a:gd name="connsiteY289" fmla="*/ 671119 h 3800213"/>
              <a:gd name="connsiteX290" fmla="*/ 1337477 w 5364193"/>
              <a:gd name="connsiteY290" fmla="*/ 696286 h 3800213"/>
              <a:gd name="connsiteX291" fmla="*/ 1362644 w 5364193"/>
              <a:gd name="connsiteY291" fmla="*/ 729842 h 3800213"/>
              <a:gd name="connsiteX292" fmla="*/ 1412978 w 5364193"/>
              <a:gd name="connsiteY292" fmla="*/ 763398 h 3800213"/>
              <a:gd name="connsiteX293" fmla="*/ 1438145 w 5364193"/>
              <a:gd name="connsiteY293" fmla="*/ 780176 h 3800213"/>
              <a:gd name="connsiteX294" fmla="*/ 1463312 w 5364193"/>
              <a:gd name="connsiteY294" fmla="*/ 796954 h 3800213"/>
              <a:gd name="connsiteX295" fmla="*/ 1538813 w 5364193"/>
              <a:gd name="connsiteY295" fmla="*/ 830510 h 3800213"/>
              <a:gd name="connsiteX296" fmla="*/ 1572369 w 5364193"/>
              <a:gd name="connsiteY296" fmla="*/ 838899 h 3800213"/>
              <a:gd name="connsiteX297" fmla="*/ 1622703 w 5364193"/>
              <a:gd name="connsiteY297" fmla="*/ 855677 h 3800213"/>
              <a:gd name="connsiteX298" fmla="*/ 1689815 w 5364193"/>
              <a:gd name="connsiteY298" fmla="*/ 864066 h 3800213"/>
              <a:gd name="connsiteX299" fmla="*/ 1731760 w 5364193"/>
              <a:gd name="connsiteY299" fmla="*/ 872455 h 3800213"/>
              <a:gd name="connsiteX300" fmla="*/ 1840817 w 5364193"/>
              <a:gd name="connsiteY300" fmla="*/ 880844 h 3800213"/>
              <a:gd name="connsiteX301" fmla="*/ 1916318 w 5364193"/>
              <a:gd name="connsiteY301" fmla="*/ 889233 h 3800213"/>
              <a:gd name="connsiteX302" fmla="*/ 2612604 w 5364193"/>
              <a:gd name="connsiteY302" fmla="*/ 906011 h 3800213"/>
              <a:gd name="connsiteX303" fmla="*/ 2713272 w 5364193"/>
              <a:gd name="connsiteY303" fmla="*/ 914400 h 3800213"/>
              <a:gd name="connsiteX304" fmla="*/ 2797162 w 5364193"/>
              <a:gd name="connsiteY304" fmla="*/ 931178 h 3800213"/>
              <a:gd name="connsiteX305" fmla="*/ 2830718 w 5364193"/>
              <a:gd name="connsiteY305" fmla="*/ 939567 h 3800213"/>
              <a:gd name="connsiteX306" fmla="*/ 2914607 w 5364193"/>
              <a:gd name="connsiteY306" fmla="*/ 989901 h 3800213"/>
              <a:gd name="connsiteX307" fmla="*/ 2990108 w 5364193"/>
              <a:gd name="connsiteY307" fmla="*/ 1057013 h 3800213"/>
              <a:gd name="connsiteX308" fmla="*/ 3006886 w 5364193"/>
              <a:gd name="connsiteY308" fmla="*/ 1082180 h 3800213"/>
              <a:gd name="connsiteX309" fmla="*/ 3107554 w 5364193"/>
              <a:gd name="connsiteY309" fmla="*/ 1233181 h 3800213"/>
              <a:gd name="connsiteX310" fmla="*/ 3141110 w 5364193"/>
              <a:gd name="connsiteY310" fmla="*/ 1291904 h 3800213"/>
              <a:gd name="connsiteX311" fmla="*/ 3157888 w 5364193"/>
              <a:gd name="connsiteY311" fmla="*/ 1350627 h 3800213"/>
              <a:gd name="connsiteX312" fmla="*/ 3174666 w 5364193"/>
              <a:gd name="connsiteY312" fmla="*/ 1409350 h 3800213"/>
              <a:gd name="connsiteX313" fmla="*/ 3183055 w 5364193"/>
              <a:gd name="connsiteY313" fmla="*/ 1459684 h 3800213"/>
              <a:gd name="connsiteX314" fmla="*/ 3166277 w 5364193"/>
              <a:gd name="connsiteY314" fmla="*/ 1593908 h 3800213"/>
              <a:gd name="connsiteX315" fmla="*/ 3149499 w 5364193"/>
              <a:gd name="connsiteY315" fmla="*/ 1619075 h 3800213"/>
              <a:gd name="connsiteX316" fmla="*/ 3082387 w 5364193"/>
              <a:gd name="connsiteY316" fmla="*/ 1661020 h 3800213"/>
              <a:gd name="connsiteX317" fmla="*/ 3057220 w 5364193"/>
              <a:gd name="connsiteY317" fmla="*/ 1686187 h 3800213"/>
              <a:gd name="connsiteX318" fmla="*/ 3032053 w 5364193"/>
              <a:gd name="connsiteY318" fmla="*/ 1694576 h 3800213"/>
              <a:gd name="connsiteX319" fmla="*/ 3006886 w 5364193"/>
              <a:gd name="connsiteY319" fmla="*/ 1711354 h 3800213"/>
              <a:gd name="connsiteX320" fmla="*/ 2981719 w 5364193"/>
              <a:gd name="connsiteY320" fmla="*/ 1719743 h 3800213"/>
              <a:gd name="connsiteX321" fmla="*/ 2931385 w 5364193"/>
              <a:gd name="connsiteY321" fmla="*/ 1753299 h 3800213"/>
              <a:gd name="connsiteX322" fmla="*/ 2906219 w 5364193"/>
              <a:gd name="connsiteY322" fmla="*/ 1770077 h 3800213"/>
              <a:gd name="connsiteX323" fmla="*/ 2830718 w 5364193"/>
              <a:gd name="connsiteY323" fmla="*/ 1803633 h 3800213"/>
              <a:gd name="connsiteX324" fmla="*/ 2788773 w 5364193"/>
              <a:gd name="connsiteY324" fmla="*/ 1820411 h 3800213"/>
              <a:gd name="connsiteX325" fmla="*/ 2763606 w 5364193"/>
              <a:gd name="connsiteY325" fmla="*/ 1837189 h 3800213"/>
              <a:gd name="connsiteX326" fmla="*/ 2730050 w 5364193"/>
              <a:gd name="connsiteY326" fmla="*/ 1845578 h 3800213"/>
              <a:gd name="connsiteX327" fmla="*/ 2696494 w 5364193"/>
              <a:gd name="connsiteY327" fmla="*/ 1862356 h 3800213"/>
              <a:gd name="connsiteX328" fmla="*/ 2671327 w 5364193"/>
              <a:gd name="connsiteY328" fmla="*/ 1870745 h 3800213"/>
              <a:gd name="connsiteX329" fmla="*/ 2646160 w 5364193"/>
              <a:gd name="connsiteY329" fmla="*/ 1887523 h 3800213"/>
              <a:gd name="connsiteX330" fmla="*/ 2579048 w 5364193"/>
              <a:gd name="connsiteY330" fmla="*/ 1904301 h 3800213"/>
              <a:gd name="connsiteX331" fmla="*/ 2545492 w 5364193"/>
              <a:gd name="connsiteY331" fmla="*/ 1921079 h 3800213"/>
              <a:gd name="connsiteX332" fmla="*/ 2486769 w 5364193"/>
              <a:gd name="connsiteY332" fmla="*/ 1937857 h 3800213"/>
              <a:gd name="connsiteX333" fmla="*/ 2344156 w 5364193"/>
              <a:gd name="connsiteY333" fmla="*/ 1954635 h 3800213"/>
              <a:gd name="connsiteX334" fmla="*/ 2193154 w 5364193"/>
              <a:gd name="connsiteY334" fmla="*/ 1963024 h 3800213"/>
              <a:gd name="connsiteX335" fmla="*/ 1874373 w 5364193"/>
              <a:gd name="connsiteY335" fmla="*/ 1946246 h 3800213"/>
              <a:gd name="connsiteX336" fmla="*/ 1832428 w 5364193"/>
              <a:gd name="connsiteY336" fmla="*/ 1937857 h 3800213"/>
              <a:gd name="connsiteX337" fmla="*/ 1798872 w 5364193"/>
              <a:gd name="connsiteY337" fmla="*/ 1912690 h 3800213"/>
              <a:gd name="connsiteX338" fmla="*/ 1773705 w 5364193"/>
              <a:gd name="connsiteY338" fmla="*/ 1895912 h 3800213"/>
              <a:gd name="connsiteX339" fmla="*/ 1740149 w 5364193"/>
              <a:gd name="connsiteY339" fmla="*/ 1870745 h 3800213"/>
              <a:gd name="connsiteX340" fmla="*/ 1631092 w 5364193"/>
              <a:gd name="connsiteY340" fmla="*/ 1770077 h 3800213"/>
              <a:gd name="connsiteX341" fmla="*/ 1597536 w 5364193"/>
              <a:gd name="connsiteY341" fmla="*/ 1711354 h 3800213"/>
              <a:gd name="connsiteX342" fmla="*/ 1563980 w 5364193"/>
              <a:gd name="connsiteY342" fmla="*/ 1677798 h 3800213"/>
              <a:gd name="connsiteX343" fmla="*/ 1538813 w 5364193"/>
              <a:gd name="connsiteY343" fmla="*/ 1627464 h 3800213"/>
              <a:gd name="connsiteX344" fmla="*/ 1513646 w 5364193"/>
              <a:gd name="connsiteY344" fmla="*/ 1602297 h 3800213"/>
              <a:gd name="connsiteX345" fmla="*/ 1480090 w 5364193"/>
              <a:gd name="connsiteY345" fmla="*/ 1560352 h 3800213"/>
              <a:gd name="connsiteX346" fmla="*/ 1429756 w 5364193"/>
              <a:gd name="connsiteY346" fmla="*/ 1484851 h 3800213"/>
              <a:gd name="connsiteX347" fmla="*/ 1412978 w 5364193"/>
              <a:gd name="connsiteY347" fmla="*/ 1459684 h 3800213"/>
              <a:gd name="connsiteX348" fmla="*/ 1387811 w 5364193"/>
              <a:gd name="connsiteY348" fmla="*/ 1426128 h 3800213"/>
              <a:gd name="connsiteX349" fmla="*/ 1345866 w 5364193"/>
              <a:gd name="connsiteY349" fmla="*/ 1359016 h 3800213"/>
              <a:gd name="connsiteX350" fmla="*/ 1320699 w 5364193"/>
              <a:gd name="connsiteY350" fmla="*/ 1308682 h 3800213"/>
              <a:gd name="connsiteX351" fmla="*/ 1278754 w 5364193"/>
              <a:gd name="connsiteY351" fmla="*/ 1249959 h 3800213"/>
              <a:gd name="connsiteX352" fmla="*/ 1245198 w 5364193"/>
              <a:gd name="connsiteY352" fmla="*/ 1174459 h 3800213"/>
              <a:gd name="connsiteX353" fmla="*/ 1220031 w 5364193"/>
              <a:gd name="connsiteY353" fmla="*/ 1098958 h 3800213"/>
              <a:gd name="connsiteX354" fmla="*/ 1203253 w 5364193"/>
              <a:gd name="connsiteY354" fmla="*/ 1065402 h 3800213"/>
              <a:gd name="connsiteX355" fmla="*/ 1194864 w 5364193"/>
              <a:gd name="connsiteY355" fmla="*/ 1040235 h 3800213"/>
              <a:gd name="connsiteX356" fmla="*/ 1169697 w 5364193"/>
              <a:gd name="connsiteY356" fmla="*/ 981512 h 3800213"/>
              <a:gd name="connsiteX357" fmla="*/ 1144530 w 5364193"/>
              <a:gd name="connsiteY357" fmla="*/ 914400 h 3800213"/>
              <a:gd name="connsiteX358" fmla="*/ 1127752 w 5364193"/>
              <a:gd name="connsiteY358" fmla="*/ 864066 h 3800213"/>
              <a:gd name="connsiteX359" fmla="*/ 1110974 w 5364193"/>
              <a:gd name="connsiteY359" fmla="*/ 822121 h 3800213"/>
              <a:gd name="connsiteX360" fmla="*/ 1060641 w 5364193"/>
              <a:gd name="connsiteY360" fmla="*/ 704675 h 3800213"/>
              <a:gd name="connsiteX361" fmla="*/ 1035474 w 5364193"/>
              <a:gd name="connsiteY361" fmla="*/ 662730 h 3800213"/>
              <a:gd name="connsiteX362" fmla="*/ 951584 w 5364193"/>
              <a:gd name="connsiteY362" fmla="*/ 595618 h 3800213"/>
              <a:gd name="connsiteX363" fmla="*/ 909639 w 5364193"/>
              <a:gd name="connsiteY363" fmla="*/ 570451 h 3800213"/>
              <a:gd name="connsiteX364" fmla="*/ 850916 w 5364193"/>
              <a:gd name="connsiteY364" fmla="*/ 545284 h 3800213"/>
              <a:gd name="connsiteX365" fmla="*/ 800582 w 5364193"/>
              <a:gd name="connsiteY365" fmla="*/ 520117 h 3800213"/>
              <a:gd name="connsiteX366" fmla="*/ 733470 w 5364193"/>
              <a:gd name="connsiteY366" fmla="*/ 486561 h 3800213"/>
              <a:gd name="connsiteX367" fmla="*/ 666358 w 5364193"/>
              <a:gd name="connsiteY367" fmla="*/ 469783 h 3800213"/>
              <a:gd name="connsiteX368" fmla="*/ 632802 w 5364193"/>
              <a:gd name="connsiteY368" fmla="*/ 453005 h 3800213"/>
              <a:gd name="connsiteX369" fmla="*/ 574079 w 5364193"/>
              <a:gd name="connsiteY369" fmla="*/ 436227 h 3800213"/>
              <a:gd name="connsiteX370" fmla="*/ 506967 w 5364193"/>
              <a:gd name="connsiteY370" fmla="*/ 419449 h 3800213"/>
              <a:gd name="connsiteX371" fmla="*/ 439855 w 5364193"/>
              <a:gd name="connsiteY371" fmla="*/ 411060 h 3800213"/>
              <a:gd name="connsiteX372" fmla="*/ 347576 w 5364193"/>
              <a:gd name="connsiteY372" fmla="*/ 394282 h 3800213"/>
              <a:gd name="connsiteX373" fmla="*/ 314020 w 5364193"/>
              <a:gd name="connsiteY373" fmla="*/ 385893 h 3800213"/>
              <a:gd name="connsiteX374" fmla="*/ 246908 w 5364193"/>
              <a:gd name="connsiteY374" fmla="*/ 377504 h 3800213"/>
              <a:gd name="connsiteX375" fmla="*/ 53962 w 5364193"/>
              <a:gd name="connsiteY375" fmla="*/ 394282 h 3800213"/>
              <a:gd name="connsiteX376" fmla="*/ 3628 w 5364193"/>
              <a:gd name="connsiteY376" fmla="*/ 369115 h 380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5364193" h="3800213">
                <a:moveTo>
                  <a:pt x="3628" y="369115"/>
                </a:moveTo>
                <a:cubicBezTo>
                  <a:pt x="-3363" y="387291"/>
                  <a:pt x="10027" y="458555"/>
                  <a:pt x="12017" y="503339"/>
                </a:cubicBezTo>
                <a:cubicBezTo>
                  <a:pt x="16354" y="600931"/>
                  <a:pt x="12982" y="719337"/>
                  <a:pt x="28795" y="822121"/>
                </a:cubicBezTo>
                <a:cubicBezTo>
                  <a:pt x="30548" y="833517"/>
                  <a:pt x="34683" y="844422"/>
                  <a:pt x="37184" y="855677"/>
                </a:cubicBezTo>
                <a:cubicBezTo>
                  <a:pt x="40277" y="869596"/>
                  <a:pt x="41821" y="883866"/>
                  <a:pt x="45573" y="897622"/>
                </a:cubicBezTo>
                <a:cubicBezTo>
                  <a:pt x="50226" y="914684"/>
                  <a:pt x="56758" y="931178"/>
                  <a:pt x="62351" y="947956"/>
                </a:cubicBezTo>
                <a:lnTo>
                  <a:pt x="79129" y="998290"/>
                </a:lnTo>
                <a:lnTo>
                  <a:pt x="95907" y="1048624"/>
                </a:lnTo>
                <a:cubicBezTo>
                  <a:pt x="98703" y="1057013"/>
                  <a:pt x="99391" y="1066433"/>
                  <a:pt x="104296" y="1073791"/>
                </a:cubicBezTo>
                <a:cubicBezTo>
                  <a:pt x="152379" y="1145916"/>
                  <a:pt x="94731" y="1054661"/>
                  <a:pt x="129463" y="1124125"/>
                </a:cubicBezTo>
                <a:cubicBezTo>
                  <a:pt x="133972" y="1133143"/>
                  <a:pt x="142146" y="1140079"/>
                  <a:pt x="146241" y="1149292"/>
                </a:cubicBezTo>
                <a:cubicBezTo>
                  <a:pt x="153424" y="1165453"/>
                  <a:pt x="153209" y="1184910"/>
                  <a:pt x="163019" y="1199625"/>
                </a:cubicBezTo>
                <a:cubicBezTo>
                  <a:pt x="168611" y="1208014"/>
                  <a:pt x="175701" y="1215579"/>
                  <a:pt x="179796" y="1224792"/>
                </a:cubicBezTo>
                <a:cubicBezTo>
                  <a:pt x="186979" y="1240953"/>
                  <a:pt x="190981" y="1258348"/>
                  <a:pt x="196574" y="1275126"/>
                </a:cubicBezTo>
                <a:lnTo>
                  <a:pt x="213352" y="1325460"/>
                </a:lnTo>
                <a:cubicBezTo>
                  <a:pt x="216148" y="1333849"/>
                  <a:pt x="216836" y="1343269"/>
                  <a:pt x="221741" y="1350627"/>
                </a:cubicBezTo>
                <a:cubicBezTo>
                  <a:pt x="232926" y="1367405"/>
                  <a:pt x="248920" y="1381831"/>
                  <a:pt x="255297" y="1400961"/>
                </a:cubicBezTo>
                <a:cubicBezTo>
                  <a:pt x="266874" y="1435693"/>
                  <a:pt x="258781" y="1418770"/>
                  <a:pt x="280464" y="1451295"/>
                </a:cubicBezTo>
                <a:cubicBezTo>
                  <a:pt x="293142" y="1502009"/>
                  <a:pt x="285207" y="1473913"/>
                  <a:pt x="305631" y="1535185"/>
                </a:cubicBezTo>
                <a:cubicBezTo>
                  <a:pt x="308427" y="1543574"/>
                  <a:pt x="309115" y="1552994"/>
                  <a:pt x="314020" y="1560352"/>
                </a:cubicBezTo>
                <a:lnTo>
                  <a:pt x="330798" y="1585519"/>
                </a:lnTo>
                <a:cubicBezTo>
                  <a:pt x="333486" y="1596270"/>
                  <a:pt x="341559" y="1632207"/>
                  <a:pt x="347576" y="1644242"/>
                </a:cubicBezTo>
                <a:cubicBezTo>
                  <a:pt x="352085" y="1653260"/>
                  <a:pt x="359845" y="1660391"/>
                  <a:pt x="364354" y="1669409"/>
                </a:cubicBezTo>
                <a:cubicBezTo>
                  <a:pt x="368309" y="1677318"/>
                  <a:pt x="369260" y="1686448"/>
                  <a:pt x="372743" y="1694576"/>
                </a:cubicBezTo>
                <a:cubicBezTo>
                  <a:pt x="377669" y="1706070"/>
                  <a:pt x="384595" y="1716638"/>
                  <a:pt x="389521" y="1728132"/>
                </a:cubicBezTo>
                <a:cubicBezTo>
                  <a:pt x="393004" y="1736260"/>
                  <a:pt x="393955" y="1745390"/>
                  <a:pt x="397910" y="1753299"/>
                </a:cubicBezTo>
                <a:cubicBezTo>
                  <a:pt x="402419" y="1762317"/>
                  <a:pt x="409686" y="1769712"/>
                  <a:pt x="414688" y="1778466"/>
                </a:cubicBezTo>
                <a:cubicBezTo>
                  <a:pt x="420893" y="1789324"/>
                  <a:pt x="425032" y="1801299"/>
                  <a:pt x="431466" y="1812022"/>
                </a:cubicBezTo>
                <a:cubicBezTo>
                  <a:pt x="441841" y="1829313"/>
                  <a:pt x="453837" y="1845578"/>
                  <a:pt x="465022" y="1862356"/>
                </a:cubicBezTo>
                <a:cubicBezTo>
                  <a:pt x="470615" y="1870745"/>
                  <a:pt x="473411" y="1881930"/>
                  <a:pt x="481800" y="1887523"/>
                </a:cubicBezTo>
                <a:cubicBezTo>
                  <a:pt x="490189" y="1893116"/>
                  <a:pt x="499838" y="1897172"/>
                  <a:pt x="506967" y="1904301"/>
                </a:cubicBezTo>
                <a:cubicBezTo>
                  <a:pt x="557006" y="1954340"/>
                  <a:pt x="510805" y="1920154"/>
                  <a:pt x="548912" y="1963024"/>
                </a:cubicBezTo>
                <a:cubicBezTo>
                  <a:pt x="564676" y="1980758"/>
                  <a:pt x="586084" y="1993615"/>
                  <a:pt x="599246" y="2013358"/>
                </a:cubicBezTo>
                <a:cubicBezTo>
                  <a:pt x="619036" y="2043043"/>
                  <a:pt x="617936" y="2044957"/>
                  <a:pt x="649580" y="2072081"/>
                </a:cubicBezTo>
                <a:cubicBezTo>
                  <a:pt x="657235" y="2078642"/>
                  <a:pt x="666358" y="2083266"/>
                  <a:pt x="674747" y="2088859"/>
                </a:cubicBezTo>
                <a:cubicBezTo>
                  <a:pt x="705507" y="2134998"/>
                  <a:pt x="674747" y="2095848"/>
                  <a:pt x="716692" y="2130803"/>
                </a:cubicBezTo>
                <a:cubicBezTo>
                  <a:pt x="725806" y="2138398"/>
                  <a:pt x="732494" y="2148686"/>
                  <a:pt x="741859" y="2155970"/>
                </a:cubicBezTo>
                <a:cubicBezTo>
                  <a:pt x="757776" y="2168350"/>
                  <a:pt x="777934" y="2175267"/>
                  <a:pt x="792193" y="2189526"/>
                </a:cubicBezTo>
                <a:cubicBezTo>
                  <a:pt x="812833" y="2210166"/>
                  <a:pt x="825364" y="2227084"/>
                  <a:pt x="850916" y="2239860"/>
                </a:cubicBezTo>
                <a:cubicBezTo>
                  <a:pt x="858825" y="2243815"/>
                  <a:pt x="867694" y="2245453"/>
                  <a:pt x="876083" y="2248249"/>
                </a:cubicBezTo>
                <a:cubicBezTo>
                  <a:pt x="953976" y="2306669"/>
                  <a:pt x="866426" y="2244132"/>
                  <a:pt x="943195" y="2290194"/>
                </a:cubicBezTo>
                <a:cubicBezTo>
                  <a:pt x="960486" y="2300569"/>
                  <a:pt x="975493" y="2314732"/>
                  <a:pt x="993529" y="2323750"/>
                </a:cubicBezTo>
                <a:cubicBezTo>
                  <a:pt x="1004714" y="2329343"/>
                  <a:pt x="1016909" y="2333259"/>
                  <a:pt x="1027085" y="2340528"/>
                </a:cubicBezTo>
                <a:cubicBezTo>
                  <a:pt x="1082070" y="2379803"/>
                  <a:pt x="1023433" y="2356089"/>
                  <a:pt x="1077419" y="2374084"/>
                </a:cubicBezTo>
                <a:cubicBezTo>
                  <a:pt x="1085808" y="2379677"/>
                  <a:pt x="1094381" y="2385002"/>
                  <a:pt x="1102585" y="2390862"/>
                </a:cubicBezTo>
                <a:cubicBezTo>
                  <a:pt x="1113962" y="2398989"/>
                  <a:pt x="1124285" y="2408619"/>
                  <a:pt x="1136141" y="2416029"/>
                </a:cubicBezTo>
                <a:cubicBezTo>
                  <a:pt x="1146746" y="2422657"/>
                  <a:pt x="1158974" y="2426373"/>
                  <a:pt x="1169697" y="2432807"/>
                </a:cubicBezTo>
                <a:cubicBezTo>
                  <a:pt x="1186988" y="2443182"/>
                  <a:pt x="1201995" y="2457345"/>
                  <a:pt x="1220031" y="2466363"/>
                </a:cubicBezTo>
                <a:cubicBezTo>
                  <a:pt x="1231216" y="2471956"/>
                  <a:pt x="1243182" y="2476204"/>
                  <a:pt x="1253587" y="2483141"/>
                </a:cubicBezTo>
                <a:cubicBezTo>
                  <a:pt x="1276854" y="2498652"/>
                  <a:pt x="1295688" y="2520969"/>
                  <a:pt x="1320699" y="2533475"/>
                </a:cubicBezTo>
                <a:lnTo>
                  <a:pt x="1454923" y="2600587"/>
                </a:lnTo>
                <a:cubicBezTo>
                  <a:pt x="1466108" y="2606180"/>
                  <a:pt x="1478074" y="2610428"/>
                  <a:pt x="1488479" y="2617365"/>
                </a:cubicBezTo>
                <a:cubicBezTo>
                  <a:pt x="1513754" y="2634215"/>
                  <a:pt x="1517400" y="2638149"/>
                  <a:pt x="1547202" y="2650921"/>
                </a:cubicBezTo>
                <a:cubicBezTo>
                  <a:pt x="1555330" y="2654404"/>
                  <a:pt x="1563980" y="2656514"/>
                  <a:pt x="1572369" y="2659310"/>
                </a:cubicBezTo>
                <a:cubicBezTo>
                  <a:pt x="1580758" y="2667699"/>
                  <a:pt x="1587665" y="2677896"/>
                  <a:pt x="1597536" y="2684477"/>
                </a:cubicBezTo>
                <a:cubicBezTo>
                  <a:pt x="1604894" y="2689382"/>
                  <a:pt x="1614423" y="2689761"/>
                  <a:pt x="1622703" y="2692866"/>
                </a:cubicBezTo>
                <a:cubicBezTo>
                  <a:pt x="1636803" y="2698153"/>
                  <a:pt x="1650666" y="2704051"/>
                  <a:pt x="1664648" y="2709644"/>
                </a:cubicBezTo>
                <a:cubicBezTo>
                  <a:pt x="1709133" y="2754129"/>
                  <a:pt x="1668162" y="2718463"/>
                  <a:pt x="1723371" y="2751589"/>
                </a:cubicBezTo>
                <a:cubicBezTo>
                  <a:pt x="1740662" y="2761964"/>
                  <a:pt x="1755669" y="2776127"/>
                  <a:pt x="1773705" y="2785145"/>
                </a:cubicBezTo>
                <a:cubicBezTo>
                  <a:pt x="1796076" y="2796330"/>
                  <a:pt x="1820808" y="2803694"/>
                  <a:pt x="1840817" y="2818701"/>
                </a:cubicBezTo>
                <a:cubicBezTo>
                  <a:pt x="1852002" y="2827090"/>
                  <a:pt x="1862296" y="2836823"/>
                  <a:pt x="1874373" y="2843868"/>
                </a:cubicBezTo>
                <a:cubicBezTo>
                  <a:pt x="1895977" y="2856470"/>
                  <a:pt x="1920674" y="2863550"/>
                  <a:pt x="1941485" y="2877424"/>
                </a:cubicBezTo>
                <a:cubicBezTo>
                  <a:pt x="1949874" y="2883017"/>
                  <a:pt x="1958448" y="2888342"/>
                  <a:pt x="1966652" y="2894202"/>
                </a:cubicBezTo>
                <a:cubicBezTo>
                  <a:pt x="1978029" y="2902329"/>
                  <a:pt x="1988130" y="2912324"/>
                  <a:pt x="2000207" y="2919369"/>
                </a:cubicBezTo>
                <a:cubicBezTo>
                  <a:pt x="2021811" y="2931971"/>
                  <a:pt x="2044948" y="2941740"/>
                  <a:pt x="2067319" y="2952925"/>
                </a:cubicBezTo>
                <a:cubicBezTo>
                  <a:pt x="2078504" y="2958518"/>
                  <a:pt x="2090871" y="2962200"/>
                  <a:pt x="2100875" y="2969703"/>
                </a:cubicBezTo>
                <a:cubicBezTo>
                  <a:pt x="2108475" y="2975403"/>
                  <a:pt x="2147331" y="3005515"/>
                  <a:pt x="2159598" y="3011648"/>
                </a:cubicBezTo>
                <a:cubicBezTo>
                  <a:pt x="2167507" y="3015603"/>
                  <a:pt x="2176856" y="3016083"/>
                  <a:pt x="2184765" y="3020037"/>
                </a:cubicBezTo>
                <a:cubicBezTo>
                  <a:pt x="2193783" y="3024546"/>
                  <a:pt x="2201178" y="3031812"/>
                  <a:pt x="2209932" y="3036814"/>
                </a:cubicBezTo>
                <a:cubicBezTo>
                  <a:pt x="2220790" y="3043018"/>
                  <a:pt x="2232883" y="3046964"/>
                  <a:pt x="2243488" y="3053592"/>
                </a:cubicBezTo>
                <a:cubicBezTo>
                  <a:pt x="2255344" y="3061002"/>
                  <a:pt x="2265188" y="3071349"/>
                  <a:pt x="2277044" y="3078759"/>
                </a:cubicBezTo>
                <a:cubicBezTo>
                  <a:pt x="2287649" y="3085387"/>
                  <a:pt x="2299877" y="3089103"/>
                  <a:pt x="2310600" y="3095537"/>
                </a:cubicBezTo>
                <a:cubicBezTo>
                  <a:pt x="2327891" y="3105912"/>
                  <a:pt x="2341804" y="3122716"/>
                  <a:pt x="2360934" y="3129093"/>
                </a:cubicBezTo>
                <a:cubicBezTo>
                  <a:pt x="2369323" y="3131889"/>
                  <a:pt x="2378371" y="3133188"/>
                  <a:pt x="2386101" y="3137482"/>
                </a:cubicBezTo>
                <a:cubicBezTo>
                  <a:pt x="2403728" y="3147275"/>
                  <a:pt x="2419657" y="3159853"/>
                  <a:pt x="2436435" y="3171038"/>
                </a:cubicBezTo>
                <a:cubicBezTo>
                  <a:pt x="2444824" y="3176631"/>
                  <a:pt x="2451821" y="3185371"/>
                  <a:pt x="2461602" y="3187816"/>
                </a:cubicBezTo>
                <a:lnTo>
                  <a:pt x="2495158" y="3196205"/>
                </a:lnTo>
                <a:cubicBezTo>
                  <a:pt x="2503547" y="3201798"/>
                  <a:pt x="2512121" y="3207123"/>
                  <a:pt x="2520325" y="3212983"/>
                </a:cubicBezTo>
                <a:cubicBezTo>
                  <a:pt x="2531702" y="3221110"/>
                  <a:pt x="2541742" y="3231213"/>
                  <a:pt x="2553881" y="3238150"/>
                </a:cubicBezTo>
                <a:cubicBezTo>
                  <a:pt x="2561559" y="3242537"/>
                  <a:pt x="2571318" y="3242245"/>
                  <a:pt x="2579048" y="3246539"/>
                </a:cubicBezTo>
                <a:cubicBezTo>
                  <a:pt x="2596675" y="3256332"/>
                  <a:pt x="2610252" y="3273718"/>
                  <a:pt x="2629382" y="3280095"/>
                </a:cubicBezTo>
                <a:cubicBezTo>
                  <a:pt x="2646160" y="3285688"/>
                  <a:pt x="2663898" y="3288964"/>
                  <a:pt x="2679716" y="3296873"/>
                </a:cubicBezTo>
                <a:cubicBezTo>
                  <a:pt x="2759581" y="3336806"/>
                  <a:pt x="2722303" y="3325524"/>
                  <a:pt x="2788773" y="3338818"/>
                </a:cubicBezTo>
                <a:cubicBezTo>
                  <a:pt x="2799958" y="3344411"/>
                  <a:pt x="2810835" y="3350670"/>
                  <a:pt x="2822329" y="3355596"/>
                </a:cubicBezTo>
                <a:cubicBezTo>
                  <a:pt x="2830457" y="3359079"/>
                  <a:pt x="2839446" y="3360326"/>
                  <a:pt x="2847496" y="3363985"/>
                </a:cubicBezTo>
                <a:cubicBezTo>
                  <a:pt x="2870265" y="3374335"/>
                  <a:pt x="2890880" y="3389632"/>
                  <a:pt x="2914607" y="3397541"/>
                </a:cubicBezTo>
                <a:cubicBezTo>
                  <a:pt x="2922996" y="3400337"/>
                  <a:pt x="2931646" y="3402447"/>
                  <a:pt x="2939774" y="3405930"/>
                </a:cubicBezTo>
                <a:cubicBezTo>
                  <a:pt x="2951268" y="3410856"/>
                  <a:pt x="2962472" y="3416503"/>
                  <a:pt x="2973330" y="3422708"/>
                </a:cubicBezTo>
                <a:cubicBezTo>
                  <a:pt x="2982084" y="3427710"/>
                  <a:pt x="2989343" y="3435261"/>
                  <a:pt x="2998497" y="3439486"/>
                </a:cubicBezTo>
                <a:cubicBezTo>
                  <a:pt x="3025842" y="3452107"/>
                  <a:pt x="3053815" y="3463518"/>
                  <a:pt x="3082387" y="3473042"/>
                </a:cubicBezTo>
                <a:cubicBezTo>
                  <a:pt x="3107554" y="3481431"/>
                  <a:pt x="3135815" y="3483494"/>
                  <a:pt x="3157888" y="3498209"/>
                </a:cubicBezTo>
                <a:cubicBezTo>
                  <a:pt x="3166277" y="3503802"/>
                  <a:pt x="3174204" y="3510159"/>
                  <a:pt x="3183055" y="3514987"/>
                </a:cubicBezTo>
                <a:cubicBezTo>
                  <a:pt x="3205012" y="3526964"/>
                  <a:pt x="3229356" y="3534669"/>
                  <a:pt x="3250167" y="3548543"/>
                </a:cubicBezTo>
                <a:cubicBezTo>
                  <a:pt x="3271029" y="3562451"/>
                  <a:pt x="3284562" y="3572976"/>
                  <a:pt x="3308890" y="3582099"/>
                </a:cubicBezTo>
                <a:cubicBezTo>
                  <a:pt x="3319685" y="3586147"/>
                  <a:pt x="3331803" y="3586054"/>
                  <a:pt x="3342446" y="3590488"/>
                </a:cubicBezTo>
                <a:cubicBezTo>
                  <a:pt x="3365533" y="3600108"/>
                  <a:pt x="3387187" y="3612859"/>
                  <a:pt x="3409558" y="3624044"/>
                </a:cubicBezTo>
                <a:cubicBezTo>
                  <a:pt x="3420743" y="3629637"/>
                  <a:pt x="3433110" y="3633319"/>
                  <a:pt x="3443114" y="3640822"/>
                </a:cubicBezTo>
                <a:cubicBezTo>
                  <a:pt x="3454299" y="3649211"/>
                  <a:pt x="3466054" y="3656890"/>
                  <a:pt x="3476670" y="3665989"/>
                </a:cubicBezTo>
                <a:cubicBezTo>
                  <a:pt x="3485678" y="3673710"/>
                  <a:pt x="3491966" y="3684575"/>
                  <a:pt x="3501837" y="3691156"/>
                </a:cubicBezTo>
                <a:cubicBezTo>
                  <a:pt x="3509195" y="3696061"/>
                  <a:pt x="3519095" y="3695590"/>
                  <a:pt x="3527004" y="3699545"/>
                </a:cubicBezTo>
                <a:cubicBezTo>
                  <a:pt x="3611254" y="3741670"/>
                  <a:pt x="3482776" y="3688979"/>
                  <a:pt x="3585727" y="3733101"/>
                </a:cubicBezTo>
                <a:cubicBezTo>
                  <a:pt x="3593855" y="3736584"/>
                  <a:pt x="3602985" y="3737535"/>
                  <a:pt x="3610894" y="3741490"/>
                </a:cubicBezTo>
                <a:cubicBezTo>
                  <a:pt x="3653644" y="3762865"/>
                  <a:pt x="3621466" y="3764225"/>
                  <a:pt x="3686395" y="3775046"/>
                </a:cubicBezTo>
                <a:cubicBezTo>
                  <a:pt x="3850563" y="3802407"/>
                  <a:pt x="3753076" y="3790346"/>
                  <a:pt x="3980009" y="3800213"/>
                </a:cubicBezTo>
                <a:cubicBezTo>
                  <a:pt x="4069492" y="3794620"/>
                  <a:pt x="4159292" y="3792821"/>
                  <a:pt x="4248457" y="3783435"/>
                </a:cubicBezTo>
                <a:cubicBezTo>
                  <a:pt x="4271084" y="3781053"/>
                  <a:pt x="4305324" y="3766442"/>
                  <a:pt x="4323958" y="3749879"/>
                </a:cubicBezTo>
                <a:cubicBezTo>
                  <a:pt x="4341692" y="3734115"/>
                  <a:pt x="4374292" y="3699545"/>
                  <a:pt x="4374292" y="3699545"/>
                </a:cubicBezTo>
                <a:lnTo>
                  <a:pt x="4399459" y="3624044"/>
                </a:lnTo>
                <a:lnTo>
                  <a:pt x="4407848" y="3598877"/>
                </a:lnTo>
                <a:lnTo>
                  <a:pt x="4416237" y="3573710"/>
                </a:lnTo>
                <a:cubicBezTo>
                  <a:pt x="4410644" y="3492616"/>
                  <a:pt x="4407046" y="3411360"/>
                  <a:pt x="4399459" y="3330429"/>
                </a:cubicBezTo>
                <a:cubicBezTo>
                  <a:pt x="4396159" y="3295230"/>
                  <a:pt x="4369829" y="3291874"/>
                  <a:pt x="4357514" y="3254928"/>
                </a:cubicBezTo>
                <a:cubicBezTo>
                  <a:pt x="4342748" y="3210631"/>
                  <a:pt x="4354030" y="3237119"/>
                  <a:pt x="4315569" y="3179427"/>
                </a:cubicBezTo>
                <a:cubicBezTo>
                  <a:pt x="4309976" y="3171038"/>
                  <a:pt x="4307180" y="3159853"/>
                  <a:pt x="4298791" y="3154260"/>
                </a:cubicBezTo>
                <a:lnTo>
                  <a:pt x="4273624" y="3137482"/>
                </a:lnTo>
                <a:cubicBezTo>
                  <a:pt x="4261244" y="3118912"/>
                  <a:pt x="4251057" y="3100067"/>
                  <a:pt x="4231679" y="3087148"/>
                </a:cubicBezTo>
                <a:cubicBezTo>
                  <a:pt x="4224321" y="3082243"/>
                  <a:pt x="4214421" y="3082714"/>
                  <a:pt x="4206512" y="3078759"/>
                </a:cubicBezTo>
                <a:cubicBezTo>
                  <a:pt x="4197494" y="3074250"/>
                  <a:pt x="4190363" y="3066490"/>
                  <a:pt x="4181345" y="3061981"/>
                </a:cubicBezTo>
                <a:cubicBezTo>
                  <a:pt x="4164148" y="3053382"/>
                  <a:pt x="4130187" y="3048394"/>
                  <a:pt x="4114233" y="3045203"/>
                </a:cubicBezTo>
                <a:cubicBezTo>
                  <a:pt x="4055303" y="3015738"/>
                  <a:pt x="4104891" y="3038554"/>
                  <a:pt x="4055510" y="3020037"/>
                </a:cubicBezTo>
                <a:cubicBezTo>
                  <a:pt x="4026223" y="3009055"/>
                  <a:pt x="4010287" y="2999195"/>
                  <a:pt x="3980009" y="2994870"/>
                </a:cubicBezTo>
                <a:cubicBezTo>
                  <a:pt x="3952189" y="2990896"/>
                  <a:pt x="3924067" y="2989423"/>
                  <a:pt x="3896119" y="2986481"/>
                </a:cubicBezTo>
                <a:lnTo>
                  <a:pt x="3820619" y="2978092"/>
                </a:lnTo>
                <a:cubicBezTo>
                  <a:pt x="3761173" y="2963231"/>
                  <a:pt x="3778760" y="2965712"/>
                  <a:pt x="3686395" y="2961314"/>
                </a:cubicBezTo>
                <a:cubicBezTo>
                  <a:pt x="3602553" y="2957322"/>
                  <a:pt x="3518615" y="2955721"/>
                  <a:pt x="3434725" y="2952925"/>
                </a:cubicBezTo>
                <a:cubicBezTo>
                  <a:pt x="3220821" y="2917274"/>
                  <a:pt x="3438551" y="2951306"/>
                  <a:pt x="3250167" y="2927758"/>
                </a:cubicBezTo>
                <a:cubicBezTo>
                  <a:pt x="3229353" y="2925156"/>
                  <a:pt x="3179976" y="2915889"/>
                  <a:pt x="3157888" y="2910980"/>
                </a:cubicBezTo>
                <a:cubicBezTo>
                  <a:pt x="3146633" y="2908479"/>
                  <a:pt x="3135728" y="2904344"/>
                  <a:pt x="3124332" y="2902591"/>
                </a:cubicBezTo>
                <a:cubicBezTo>
                  <a:pt x="3099305" y="2898741"/>
                  <a:pt x="3073957" y="2897343"/>
                  <a:pt x="3048831" y="2894202"/>
                </a:cubicBezTo>
                <a:cubicBezTo>
                  <a:pt x="2912755" y="2877193"/>
                  <a:pt x="3082867" y="2894246"/>
                  <a:pt x="2897830" y="2877424"/>
                </a:cubicBezTo>
                <a:cubicBezTo>
                  <a:pt x="2846145" y="2860196"/>
                  <a:pt x="2898768" y="2876069"/>
                  <a:pt x="2813940" y="2860646"/>
                </a:cubicBezTo>
                <a:cubicBezTo>
                  <a:pt x="2802596" y="2858584"/>
                  <a:pt x="2791618" y="2854850"/>
                  <a:pt x="2780384" y="2852257"/>
                </a:cubicBezTo>
                <a:cubicBezTo>
                  <a:pt x="2755263" y="2846460"/>
                  <a:pt x="2729894" y="2841732"/>
                  <a:pt x="2704883" y="2835479"/>
                </a:cubicBezTo>
                <a:cubicBezTo>
                  <a:pt x="2616849" y="2813471"/>
                  <a:pt x="2756002" y="2842239"/>
                  <a:pt x="2646160" y="2818701"/>
                </a:cubicBezTo>
                <a:cubicBezTo>
                  <a:pt x="2618276" y="2812726"/>
                  <a:pt x="2588747" y="2812514"/>
                  <a:pt x="2562270" y="2801923"/>
                </a:cubicBezTo>
                <a:cubicBezTo>
                  <a:pt x="2548288" y="2796330"/>
                  <a:pt x="2533794" y="2791879"/>
                  <a:pt x="2520325" y="2785145"/>
                </a:cubicBezTo>
                <a:cubicBezTo>
                  <a:pt x="2511307" y="2780636"/>
                  <a:pt x="2504425" y="2772339"/>
                  <a:pt x="2495158" y="2768367"/>
                </a:cubicBezTo>
                <a:cubicBezTo>
                  <a:pt x="2484561" y="2763825"/>
                  <a:pt x="2472787" y="2762774"/>
                  <a:pt x="2461602" y="2759978"/>
                </a:cubicBezTo>
                <a:lnTo>
                  <a:pt x="2386101" y="2709644"/>
                </a:lnTo>
                <a:lnTo>
                  <a:pt x="2360934" y="2692866"/>
                </a:lnTo>
                <a:cubicBezTo>
                  <a:pt x="2355341" y="2684477"/>
                  <a:pt x="2344156" y="2677781"/>
                  <a:pt x="2344156" y="2667699"/>
                </a:cubicBezTo>
                <a:cubicBezTo>
                  <a:pt x="2344156" y="2650013"/>
                  <a:pt x="2350654" y="2631756"/>
                  <a:pt x="2360934" y="2617365"/>
                </a:cubicBezTo>
                <a:cubicBezTo>
                  <a:pt x="2366074" y="2610169"/>
                  <a:pt x="2377598" y="2611405"/>
                  <a:pt x="2386101" y="2608976"/>
                </a:cubicBezTo>
                <a:cubicBezTo>
                  <a:pt x="2397187" y="2605809"/>
                  <a:pt x="2408614" y="2603900"/>
                  <a:pt x="2419657" y="2600587"/>
                </a:cubicBezTo>
                <a:cubicBezTo>
                  <a:pt x="2436597" y="2595505"/>
                  <a:pt x="2452340" y="2584912"/>
                  <a:pt x="2469991" y="2583809"/>
                </a:cubicBezTo>
                <a:cubicBezTo>
                  <a:pt x="2587242" y="2576481"/>
                  <a:pt x="2704883" y="2578216"/>
                  <a:pt x="2822329" y="2575420"/>
                </a:cubicBezTo>
                <a:lnTo>
                  <a:pt x="2931385" y="2592198"/>
                </a:lnTo>
                <a:cubicBezTo>
                  <a:pt x="2956475" y="2595619"/>
                  <a:pt x="2981859" y="2596737"/>
                  <a:pt x="3006886" y="2600587"/>
                </a:cubicBezTo>
                <a:cubicBezTo>
                  <a:pt x="3018282" y="2602340"/>
                  <a:pt x="3028918" y="2608621"/>
                  <a:pt x="3040442" y="2608976"/>
                </a:cubicBezTo>
                <a:cubicBezTo>
                  <a:pt x="3210961" y="2614223"/>
                  <a:pt x="3381595" y="2614569"/>
                  <a:pt x="3552171" y="2617365"/>
                </a:cubicBezTo>
                <a:cubicBezTo>
                  <a:pt x="3596912" y="2611772"/>
                  <a:pt x="3641857" y="2607619"/>
                  <a:pt x="3686395" y="2600587"/>
                </a:cubicBezTo>
                <a:cubicBezTo>
                  <a:pt x="3695130" y="2599208"/>
                  <a:pt x="3703059" y="2594627"/>
                  <a:pt x="3711562" y="2592198"/>
                </a:cubicBezTo>
                <a:cubicBezTo>
                  <a:pt x="3722648" y="2589031"/>
                  <a:pt x="3733933" y="2586605"/>
                  <a:pt x="3745118" y="2583809"/>
                </a:cubicBezTo>
                <a:cubicBezTo>
                  <a:pt x="3763671" y="2565256"/>
                  <a:pt x="3772093" y="2553543"/>
                  <a:pt x="3795452" y="2541864"/>
                </a:cubicBezTo>
                <a:cubicBezTo>
                  <a:pt x="3803361" y="2537909"/>
                  <a:pt x="3812230" y="2536271"/>
                  <a:pt x="3820619" y="2533475"/>
                </a:cubicBezTo>
                <a:cubicBezTo>
                  <a:pt x="3829008" y="2527882"/>
                  <a:pt x="3839487" y="2524570"/>
                  <a:pt x="3845785" y="2516697"/>
                </a:cubicBezTo>
                <a:cubicBezTo>
                  <a:pt x="3851309" y="2509792"/>
                  <a:pt x="3849269" y="2498888"/>
                  <a:pt x="3854174" y="2491530"/>
                </a:cubicBezTo>
                <a:cubicBezTo>
                  <a:pt x="3860755" y="2481659"/>
                  <a:pt x="3870952" y="2474752"/>
                  <a:pt x="3879341" y="2466363"/>
                </a:cubicBezTo>
                <a:lnTo>
                  <a:pt x="3896119" y="2416029"/>
                </a:lnTo>
                <a:cubicBezTo>
                  <a:pt x="3898915" y="2407640"/>
                  <a:pt x="3902363" y="2399441"/>
                  <a:pt x="3904508" y="2390862"/>
                </a:cubicBezTo>
                <a:cubicBezTo>
                  <a:pt x="3915042" y="2348727"/>
                  <a:pt x="3909251" y="2368244"/>
                  <a:pt x="3921286" y="2332139"/>
                </a:cubicBezTo>
                <a:cubicBezTo>
                  <a:pt x="3915693" y="2295787"/>
                  <a:pt x="3911286" y="2259232"/>
                  <a:pt x="3904508" y="2223082"/>
                </a:cubicBezTo>
                <a:cubicBezTo>
                  <a:pt x="3902878" y="2214391"/>
                  <a:pt x="3898264" y="2206494"/>
                  <a:pt x="3896119" y="2197915"/>
                </a:cubicBezTo>
                <a:cubicBezTo>
                  <a:pt x="3892661" y="2184082"/>
                  <a:pt x="3891188" y="2169803"/>
                  <a:pt x="3887730" y="2155970"/>
                </a:cubicBezTo>
                <a:cubicBezTo>
                  <a:pt x="3885585" y="2147391"/>
                  <a:pt x="3881770" y="2139306"/>
                  <a:pt x="3879341" y="2130803"/>
                </a:cubicBezTo>
                <a:cubicBezTo>
                  <a:pt x="3858274" y="2057068"/>
                  <a:pt x="3882677" y="2132423"/>
                  <a:pt x="3862563" y="2072081"/>
                </a:cubicBezTo>
                <a:cubicBezTo>
                  <a:pt x="3868156" y="2024543"/>
                  <a:pt x="3868254" y="1976032"/>
                  <a:pt x="3879341" y="1929468"/>
                </a:cubicBezTo>
                <a:cubicBezTo>
                  <a:pt x="3882579" y="1915867"/>
                  <a:pt x="3895409" y="1906528"/>
                  <a:pt x="3904508" y="1895912"/>
                </a:cubicBezTo>
                <a:cubicBezTo>
                  <a:pt x="3912229" y="1886904"/>
                  <a:pt x="3921954" y="1879753"/>
                  <a:pt x="3929675" y="1870745"/>
                </a:cubicBezTo>
                <a:cubicBezTo>
                  <a:pt x="3938774" y="1860129"/>
                  <a:pt x="3944226" y="1846288"/>
                  <a:pt x="3954842" y="1837189"/>
                </a:cubicBezTo>
                <a:cubicBezTo>
                  <a:pt x="3964337" y="1829050"/>
                  <a:pt x="3977466" y="1826484"/>
                  <a:pt x="3988398" y="1820411"/>
                </a:cubicBezTo>
                <a:cubicBezTo>
                  <a:pt x="4002651" y="1812492"/>
                  <a:pt x="4016985" y="1804594"/>
                  <a:pt x="4030343" y="1795244"/>
                </a:cubicBezTo>
                <a:cubicBezTo>
                  <a:pt x="4045012" y="1784976"/>
                  <a:pt x="4056569" y="1770262"/>
                  <a:pt x="4072288" y="1761688"/>
                </a:cubicBezTo>
                <a:cubicBezTo>
                  <a:pt x="4087814" y="1753219"/>
                  <a:pt x="4106804" y="1752819"/>
                  <a:pt x="4122622" y="1744910"/>
                </a:cubicBezTo>
                <a:cubicBezTo>
                  <a:pt x="4133807" y="1739317"/>
                  <a:pt x="4145455" y="1734566"/>
                  <a:pt x="4156178" y="1728132"/>
                </a:cubicBezTo>
                <a:cubicBezTo>
                  <a:pt x="4173469" y="1717757"/>
                  <a:pt x="4189004" y="1704580"/>
                  <a:pt x="4206512" y="1694576"/>
                </a:cubicBezTo>
                <a:cubicBezTo>
                  <a:pt x="4266731" y="1660165"/>
                  <a:pt x="4257291" y="1665103"/>
                  <a:pt x="4307180" y="1652631"/>
                </a:cubicBezTo>
                <a:cubicBezTo>
                  <a:pt x="4318560" y="1644096"/>
                  <a:pt x="4350910" y="1618864"/>
                  <a:pt x="4365903" y="1610686"/>
                </a:cubicBezTo>
                <a:cubicBezTo>
                  <a:pt x="4387860" y="1598709"/>
                  <a:pt x="4408751" y="1583196"/>
                  <a:pt x="4433015" y="1577130"/>
                </a:cubicBezTo>
                <a:cubicBezTo>
                  <a:pt x="4475150" y="1566596"/>
                  <a:pt x="4455633" y="1572387"/>
                  <a:pt x="4491738" y="1560352"/>
                </a:cubicBezTo>
                <a:cubicBezTo>
                  <a:pt x="4497331" y="1551963"/>
                  <a:pt x="4500928" y="1541824"/>
                  <a:pt x="4508516" y="1535185"/>
                </a:cubicBezTo>
                <a:cubicBezTo>
                  <a:pt x="4523691" y="1521906"/>
                  <a:pt x="4558850" y="1501629"/>
                  <a:pt x="4558850" y="1501629"/>
                </a:cubicBezTo>
                <a:cubicBezTo>
                  <a:pt x="4589639" y="1455446"/>
                  <a:pt x="4557816" y="1492882"/>
                  <a:pt x="4617573" y="1459684"/>
                </a:cubicBezTo>
                <a:cubicBezTo>
                  <a:pt x="4629795" y="1452894"/>
                  <a:pt x="4639273" y="1441927"/>
                  <a:pt x="4651129" y="1434517"/>
                </a:cubicBezTo>
                <a:cubicBezTo>
                  <a:pt x="4661734" y="1427889"/>
                  <a:pt x="4674681" y="1425242"/>
                  <a:pt x="4684685" y="1417739"/>
                </a:cubicBezTo>
                <a:cubicBezTo>
                  <a:pt x="4697340" y="1408248"/>
                  <a:pt x="4706336" y="1394600"/>
                  <a:pt x="4718241" y="1384183"/>
                </a:cubicBezTo>
                <a:cubicBezTo>
                  <a:pt x="4728763" y="1374976"/>
                  <a:pt x="4741910" y="1368902"/>
                  <a:pt x="4751796" y="1359016"/>
                </a:cubicBezTo>
                <a:cubicBezTo>
                  <a:pt x="4758925" y="1351887"/>
                  <a:pt x="4761445" y="1340978"/>
                  <a:pt x="4768574" y="1333849"/>
                </a:cubicBezTo>
                <a:cubicBezTo>
                  <a:pt x="4778461" y="1323962"/>
                  <a:pt x="4792243" y="1318569"/>
                  <a:pt x="4802130" y="1308682"/>
                </a:cubicBezTo>
                <a:cubicBezTo>
                  <a:pt x="4812017" y="1298795"/>
                  <a:pt x="4818198" y="1285742"/>
                  <a:pt x="4827297" y="1275126"/>
                </a:cubicBezTo>
                <a:cubicBezTo>
                  <a:pt x="4835018" y="1266118"/>
                  <a:pt x="4844951" y="1259141"/>
                  <a:pt x="4852464" y="1249959"/>
                </a:cubicBezTo>
                <a:cubicBezTo>
                  <a:pt x="4870171" y="1228317"/>
                  <a:pt x="4879531" y="1198359"/>
                  <a:pt x="4902798" y="1182848"/>
                </a:cubicBezTo>
                <a:cubicBezTo>
                  <a:pt x="4933057" y="1162675"/>
                  <a:pt x="4955314" y="1150214"/>
                  <a:pt x="4978299" y="1115736"/>
                </a:cubicBezTo>
                <a:cubicBezTo>
                  <a:pt x="5019956" y="1053251"/>
                  <a:pt x="4966417" y="1129995"/>
                  <a:pt x="5020244" y="1065402"/>
                </a:cubicBezTo>
                <a:cubicBezTo>
                  <a:pt x="5055198" y="1023457"/>
                  <a:pt x="5016050" y="1054217"/>
                  <a:pt x="5062189" y="1023457"/>
                </a:cubicBezTo>
                <a:cubicBezTo>
                  <a:pt x="5073374" y="1006679"/>
                  <a:pt x="5081486" y="987382"/>
                  <a:pt x="5095745" y="973123"/>
                </a:cubicBezTo>
                <a:lnTo>
                  <a:pt x="5154468" y="914400"/>
                </a:lnTo>
                <a:cubicBezTo>
                  <a:pt x="5162857" y="906011"/>
                  <a:pt x="5172224" y="898497"/>
                  <a:pt x="5179635" y="889233"/>
                </a:cubicBezTo>
                <a:cubicBezTo>
                  <a:pt x="5190820" y="875251"/>
                  <a:pt x="5202448" y="861612"/>
                  <a:pt x="5213191" y="847288"/>
                </a:cubicBezTo>
                <a:cubicBezTo>
                  <a:pt x="5219240" y="839222"/>
                  <a:pt x="5223514" y="829866"/>
                  <a:pt x="5229969" y="822121"/>
                </a:cubicBezTo>
                <a:cubicBezTo>
                  <a:pt x="5237564" y="813007"/>
                  <a:pt x="5248240" y="806608"/>
                  <a:pt x="5255136" y="796954"/>
                </a:cubicBezTo>
                <a:cubicBezTo>
                  <a:pt x="5262405" y="786778"/>
                  <a:pt x="5265709" y="774256"/>
                  <a:pt x="5271914" y="763398"/>
                </a:cubicBezTo>
                <a:cubicBezTo>
                  <a:pt x="5276916" y="754644"/>
                  <a:pt x="5284597" y="747444"/>
                  <a:pt x="5288692" y="738231"/>
                </a:cubicBezTo>
                <a:cubicBezTo>
                  <a:pt x="5295875" y="722070"/>
                  <a:pt x="5299877" y="704675"/>
                  <a:pt x="5305470" y="687897"/>
                </a:cubicBezTo>
                <a:lnTo>
                  <a:pt x="5339026" y="587229"/>
                </a:lnTo>
                <a:lnTo>
                  <a:pt x="5355804" y="536895"/>
                </a:lnTo>
                <a:lnTo>
                  <a:pt x="5364193" y="511728"/>
                </a:lnTo>
                <a:cubicBezTo>
                  <a:pt x="5345349" y="351551"/>
                  <a:pt x="5362551" y="414524"/>
                  <a:pt x="5330637" y="318781"/>
                </a:cubicBezTo>
                <a:cubicBezTo>
                  <a:pt x="5330637" y="318780"/>
                  <a:pt x="5313860" y="268449"/>
                  <a:pt x="5313859" y="268448"/>
                </a:cubicBezTo>
                <a:cubicBezTo>
                  <a:pt x="5302674" y="251670"/>
                  <a:pt x="5286680" y="237244"/>
                  <a:pt x="5280303" y="218114"/>
                </a:cubicBezTo>
                <a:cubicBezTo>
                  <a:pt x="5277507" y="209725"/>
                  <a:pt x="5276819" y="200305"/>
                  <a:pt x="5271914" y="192947"/>
                </a:cubicBezTo>
                <a:cubicBezTo>
                  <a:pt x="5265333" y="183076"/>
                  <a:pt x="5256238" y="174898"/>
                  <a:pt x="5246747" y="167780"/>
                </a:cubicBezTo>
                <a:cubicBezTo>
                  <a:pt x="5222549" y="149632"/>
                  <a:pt x="5199941" y="127011"/>
                  <a:pt x="5171246" y="117446"/>
                </a:cubicBezTo>
                <a:cubicBezTo>
                  <a:pt x="5149464" y="110185"/>
                  <a:pt x="5124196" y="102310"/>
                  <a:pt x="5104134" y="92279"/>
                </a:cubicBezTo>
                <a:cubicBezTo>
                  <a:pt x="5095116" y="87770"/>
                  <a:pt x="5087985" y="80010"/>
                  <a:pt x="5078967" y="75501"/>
                </a:cubicBezTo>
                <a:cubicBezTo>
                  <a:pt x="5071058" y="71546"/>
                  <a:pt x="5061928" y="70595"/>
                  <a:pt x="5053800" y="67112"/>
                </a:cubicBezTo>
                <a:cubicBezTo>
                  <a:pt x="5024103" y="54385"/>
                  <a:pt x="5004280" y="37375"/>
                  <a:pt x="4969910" y="33556"/>
                </a:cubicBezTo>
                <a:cubicBezTo>
                  <a:pt x="4910852" y="26994"/>
                  <a:pt x="4884946" y="24465"/>
                  <a:pt x="4827297" y="16778"/>
                </a:cubicBezTo>
                <a:cubicBezTo>
                  <a:pt x="4807697" y="14165"/>
                  <a:pt x="4788078" y="11640"/>
                  <a:pt x="4768574" y="8389"/>
                </a:cubicBezTo>
                <a:cubicBezTo>
                  <a:pt x="4754510" y="6045"/>
                  <a:pt x="4740611" y="2796"/>
                  <a:pt x="4726630" y="0"/>
                </a:cubicBezTo>
                <a:cubicBezTo>
                  <a:pt x="4639944" y="5593"/>
                  <a:pt x="4552843" y="6628"/>
                  <a:pt x="4466571" y="16778"/>
                </a:cubicBezTo>
                <a:cubicBezTo>
                  <a:pt x="4437918" y="20149"/>
                  <a:pt x="4442094" y="44167"/>
                  <a:pt x="4424626" y="58723"/>
                </a:cubicBezTo>
                <a:cubicBezTo>
                  <a:pt x="4415019" y="66729"/>
                  <a:pt x="4402255" y="69908"/>
                  <a:pt x="4391070" y="75501"/>
                </a:cubicBezTo>
                <a:cubicBezTo>
                  <a:pt x="4371835" y="133205"/>
                  <a:pt x="4398144" y="63121"/>
                  <a:pt x="4357514" y="134224"/>
                </a:cubicBezTo>
                <a:cubicBezTo>
                  <a:pt x="4342003" y="161369"/>
                  <a:pt x="4331654" y="191305"/>
                  <a:pt x="4315569" y="218114"/>
                </a:cubicBezTo>
                <a:cubicBezTo>
                  <a:pt x="4307180" y="232096"/>
                  <a:pt x="4297694" y="245475"/>
                  <a:pt x="4290402" y="260059"/>
                </a:cubicBezTo>
                <a:cubicBezTo>
                  <a:pt x="4286447" y="267968"/>
                  <a:pt x="4286700" y="277727"/>
                  <a:pt x="4282013" y="285225"/>
                </a:cubicBezTo>
                <a:cubicBezTo>
                  <a:pt x="4272523" y="300409"/>
                  <a:pt x="4256883" y="311371"/>
                  <a:pt x="4248457" y="327170"/>
                </a:cubicBezTo>
                <a:cubicBezTo>
                  <a:pt x="4173113" y="468441"/>
                  <a:pt x="4235730" y="368051"/>
                  <a:pt x="4206512" y="436227"/>
                </a:cubicBezTo>
                <a:cubicBezTo>
                  <a:pt x="4201586" y="447721"/>
                  <a:pt x="4194660" y="458289"/>
                  <a:pt x="4189734" y="469783"/>
                </a:cubicBezTo>
                <a:cubicBezTo>
                  <a:pt x="4186251" y="477911"/>
                  <a:pt x="4184828" y="486822"/>
                  <a:pt x="4181345" y="494950"/>
                </a:cubicBezTo>
                <a:cubicBezTo>
                  <a:pt x="4176419" y="506444"/>
                  <a:pt x="4168841" y="516753"/>
                  <a:pt x="4164567" y="528506"/>
                </a:cubicBezTo>
                <a:cubicBezTo>
                  <a:pt x="4157610" y="547638"/>
                  <a:pt x="4153776" y="567772"/>
                  <a:pt x="4147789" y="587229"/>
                </a:cubicBezTo>
                <a:cubicBezTo>
                  <a:pt x="4142588" y="604132"/>
                  <a:pt x="4135300" y="620405"/>
                  <a:pt x="4131011" y="637563"/>
                </a:cubicBezTo>
                <a:cubicBezTo>
                  <a:pt x="4104786" y="742464"/>
                  <a:pt x="4138303" y="612041"/>
                  <a:pt x="4114233" y="696286"/>
                </a:cubicBezTo>
                <a:cubicBezTo>
                  <a:pt x="4111066" y="707372"/>
                  <a:pt x="4110527" y="719306"/>
                  <a:pt x="4105844" y="729842"/>
                </a:cubicBezTo>
                <a:cubicBezTo>
                  <a:pt x="4099222" y="744742"/>
                  <a:pt x="4089066" y="757805"/>
                  <a:pt x="4080677" y="771787"/>
                </a:cubicBezTo>
                <a:cubicBezTo>
                  <a:pt x="4073598" y="814259"/>
                  <a:pt x="4065567" y="865783"/>
                  <a:pt x="4055510" y="906011"/>
                </a:cubicBezTo>
                <a:cubicBezTo>
                  <a:pt x="4052714" y="917196"/>
                  <a:pt x="4049183" y="928223"/>
                  <a:pt x="4047121" y="939567"/>
                </a:cubicBezTo>
                <a:cubicBezTo>
                  <a:pt x="4043584" y="959021"/>
                  <a:pt x="4044547" y="979391"/>
                  <a:pt x="4038732" y="998290"/>
                </a:cubicBezTo>
                <a:cubicBezTo>
                  <a:pt x="4033215" y="1016219"/>
                  <a:pt x="4021954" y="1031846"/>
                  <a:pt x="4013565" y="1048624"/>
                </a:cubicBezTo>
                <a:cubicBezTo>
                  <a:pt x="3996509" y="1133902"/>
                  <a:pt x="4013984" y="1055546"/>
                  <a:pt x="3996787" y="1115736"/>
                </a:cubicBezTo>
                <a:cubicBezTo>
                  <a:pt x="3993620" y="1126822"/>
                  <a:pt x="3992044" y="1138354"/>
                  <a:pt x="3988398" y="1149292"/>
                </a:cubicBezTo>
                <a:cubicBezTo>
                  <a:pt x="3980703" y="1172376"/>
                  <a:pt x="3969120" y="1192847"/>
                  <a:pt x="3963231" y="1216403"/>
                </a:cubicBezTo>
                <a:cubicBezTo>
                  <a:pt x="3959773" y="1230236"/>
                  <a:pt x="3958939" y="1244691"/>
                  <a:pt x="3954842" y="1258348"/>
                </a:cubicBezTo>
                <a:cubicBezTo>
                  <a:pt x="3950515" y="1272772"/>
                  <a:pt x="3942391" y="1285869"/>
                  <a:pt x="3938064" y="1300293"/>
                </a:cubicBezTo>
                <a:cubicBezTo>
                  <a:pt x="3933967" y="1313950"/>
                  <a:pt x="3934682" y="1328887"/>
                  <a:pt x="3929675" y="1342238"/>
                </a:cubicBezTo>
                <a:cubicBezTo>
                  <a:pt x="3926135" y="1351678"/>
                  <a:pt x="3917899" y="1358651"/>
                  <a:pt x="3912897" y="1367405"/>
                </a:cubicBezTo>
                <a:cubicBezTo>
                  <a:pt x="3906692" y="1378263"/>
                  <a:pt x="3901045" y="1389467"/>
                  <a:pt x="3896119" y="1400961"/>
                </a:cubicBezTo>
                <a:cubicBezTo>
                  <a:pt x="3892636" y="1409089"/>
                  <a:pt x="3891213" y="1418000"/>
                  <a:pt x="3887730" y="1426128"/>
                </a:cubicBezTo>
                <a:cubicBezTo>
                  <a:pt x="3866001" y="1476830"/>
                  <a:pt x="3878245" y="1442726"/>
                  <a:pt x="3854174" y="1484851"/>
                </a:cubicBezTo>
                <a:cubicBezTo>
                  <a:pt x="3847969" y="1495709"/>
                  <a:pt x="3842989" y="1507222"/>
                  <a:pt x="3837396" y="1518407"/>
                </a:cubicBezTo>
                <a:cubicBezTo>
                  <a:pt x="3834600" y="1532389"/>
                  <a:pt x="3834013" y="1547001"/>
                  <a:pt x="3829007" y="1560352"/>
                </a:cubicBezTo>
                <a:cubicBezTo>
                  <a:pt x="3819186" y="1586543"/>
                  <a:pt x="3808070" y="1587292"/>
                  <a:pt x="3787063" y="1602297"/>
                </a:cubicBezTo>
                <a:cubicBezTo>
                  <a:pt x="3775686" y="1610424"/>
                  <a:pt x="3764692" y="1619075"/>
                  <a:pt x="3753507" y="1627464"/>
                </a:cubicBezTo>
                <a:cubicBezTo>
                  <a:pt x="3745118" y="1621871"/>
                  <a:pt x="3734638" y="1618559"/>
                  <a:pt x="3728340" y="1610686"/>
                </a:cubicBezTo>
                <a:cubicBezTo>
                  <a:pt x="3722816" y="1603781"/>
                  <a:pt x="3722380" y="1594022"/>
                  <a:pt x="3719951" y="1585519"/>
                </a:cubicBezTo>
                <a:cubicBezTo>
                  <a:pt x="3703237" y="1527020"/>
                  <a:pt x="3719653" y="1575789"/>
                  <a:pt x="3703173" y="1501629"/>
                </a:cubicBezTo>
                <a:cubicBezTo>
                  <a:pt x="3701255" y="1492997"/>
                  <a:pt x="3697580" y="1484851"/>
                  <a:pt x="3694784" y="1476462"/>
                </a:cubicBezTo>
                <a:cubicBezTo>
                  <a:pt x="3700377" y="1372998"/>
                  <a:pt x="3707580" y="1269608"/>
                  <a:pt x="3711562" y="1166070"/>
                </a:cubicBezTo>
                <a:cubicBezTo>
                  <a:pt x="3715970" y="1051471"/>
                  <a:pt x="3716477" y="936752"/>
                  <a:pt x="3719951" y="822121"/>
                </a:cubicBezTo>
                <a:cubicBezTo>
                  <a:pt x="3722070" y="752189"/>
                  <a:pt x="3725544" y="682304"/>
                  <a:pt x="3728340" y="612396"/>
                </a:cubicBezTo>
                <a:cubicBezTo>
                  <a:pt x="3722747" y="472580"/>
                  <a:pt x="3719470" y="332652"/>
                  <a:pt x="3711562" y="192947"/>
                </a:cubicBezTo>
                <a:cubicBezTo>
                  <a:pt x="3711062" y="184118"/>
                  <a:pt x="3707128" y="175689"/>
                  <a:pt x="3703173" y="167780"/>
                </a:cubicBezTo>
                <a:cubicBezTo>
                  <a:pt x="3694997" y="151429"/>
                  <a:pt x="3675658" y="127753"/>
                  <a:pt x="3661228" y="117446"/>
                </a:cubicBezTo>
                <a:cubicBezTo>
                  <a:pt x="3651052" y="110177"/>
                  <a:pt x="3639381" y="105059"/>
                  <a:pt x="3627672" y="100668"/>
                </a:cubicBezTo>
                <a:cubicBezTo>
                  <a:pt x="3616877" y="96620"/>
                  <a:pt x="3605202" y="95446"/>
                  <a:pt x="3594116" y="92279"/>
                </a:cubicBezTo>
                <a:cubicBezTo>
                  <a:pt x="3529867" y="73922"/>
                  <a:pt x="3609961" y="96525"/>
                  <a:pt x="3543782" y="67112"/>
                </a:cubicBezTo>
                <a:cubicBezTo>
                  <a:pt x="3527621" y="59929"/>
                  <a:pt x="3510226" y="55927"/>
                  <a:pt x="3493448" y="50334"/>
                </a:cubicBezTo>
                <a:lnTo>
                  <a:pt x="3468281" y="41945"/>
                </a:lnTo>
                <a:cubicBezTo>
                  <a:pt x="3459892" y="39149"/>
                  <a:pt x="3451836" y="35010"/>
                  <a:pt x="3443114" y="33556"/>
                </a:cubicBezTo>
                <a:lnTo>
                  <a:pt x="3392780" y="25167"/>
                </a:lnTo>
                <a:lnTo>
                  <a:pt x="2327378" y="41945"/>
                </a:lnTo>
                <a:cubicBezTo>
                  <a:pt x="2195817" y="44508"/>
                  <a:pt x="2072026" y="51852"/>
                  <a:pt x="1941485" y="58723"/>
                </a:cubicBezTo>
                <a:lnTo>
                  <a:pt x="1798872" y="75501"/>
                </a:lnTo>
                <a:cubicBezTo>
                  <a:pt x="1782325" y="77757"/>
                  <a:pt x="1741081" y="87219"/>
                  <a:pt x="1723371" y="92279"/>
                </a:cubicBezTo>
                <a:cubicBezTo>
                  <a:pt x="1714868" y="94708"/>
                  <a:pt x="1706735" y="98341"/>
                  <a:pt x="1698204" y="100668"/>
                </a:cubicBezTo>
                <a:cubicBezTo>
                  <a:pt x="1675957" y="106735"/>
                  <a:pt x="1651717" y="107134"/>
                  <a:pt x="1631092" y="117446"/>
                </a:cubicBezTo>
                <a:cubicBezTo>
                  <a:pt x="1619907" y="123039"/>
                  <a:pt x="1609030" y="129298"/>
                  <a:pt x="1597536" y="134224"/>
                </a:cubicBezTo>
                <a:cubicBezTo>
                  <a:pt x="1577422" y="142844"/>
                  <a:pt x="1560098" y="144921"/>
                  <a:pt x="1538813" y="151002"/>
                </a:cubicBezTo>
                <a:cubicBezTo>
                  <a:pt x="1530310" y="153431"/>
                  <a:pt x="1521555" y="155436"/>
                  <a:pt x="1513646" y="159391"/>
                </a:cubicBezTo>
                <a:cubicBezTo>
                  <a:pt x="1504628" y="163900"/>
                  <a:pt x="1497692" y="172074"/>
                  <a:pt x="1488479" y="176169"/>
                </a:cubicBezTo>
                <a:cubicBezTo>
                  <a:pt x="1472318" y="183352"/>
                  <a:pt x="1453500" y="184173"/>
                  <a:pt x="1438145" y="192947"/>
                </a:cubicBezTo>
                <a:cubicBezTo>
                  <a:pt x="1369121" y="232389"/>
                  <a:pt x="1395364" y="210561"/>
                  <a:pt x="1354255" y="251670"/>
                </a:cubicBezTo>
                <a:cubicBezTo>
                  <a:pt x="1334581" y="310691"/>
                  <a:pt x="1360187" y="237829"/>
                  <a:pt x="1329088" y="310392"/>
                </a:cubicBezTo>
                <a:cubicBezTo>
                  <a:pt x="1320468" y="330505"/>
                  <a:pt x="1318391" y="347831"/>
                  <a:pt x="1312310" y="369115"/>
                </a:cubicBezTo>
                <a:cubicBezTo>
                  <a:pt x="1301649" y="406427"/>
                  <a:pt x="1304274" y="384129"/>
                  <a:pt x="1295532" y="427838"/>
                </a:cubicBezTo>
                <a:cubicBezTo>
                  <a:pt x="1292196" y="444517"/>
                  <a:pt x="1289939" y="461394"/>
                  <a:pt x="1287143" y="478172"/>
                </a:cubicBezTo>
                <a:cubicBezTo>
                  <a:pt x="1296982" y="547045"/>
                  <a:pt x="1299394" y="579442"/>
                  <a:pt x="1312310" y="637563"/>
                </a:cubicBezTo>
                <a:cubicBezTo>
                  <a:pt x="1314811" y="648818"/>
                  <a:pt x="1316157" y="660522"/>
                  <a:pt x="1320699" y="671119"/>
                </a:cubicBezTo>
                <a:cubicBezTo>
                  <a:pt x="1324671" y="680386"/>
                  <a:pt x="1331617" y="688082"/>
                  <a:pt x="1337477" y="696286"/>
                </a:cubicBezTo>
                <a:cubicBezTo>
                  <a:pt x="1345604" y="707663"/>
                  <a:pt x="1352194" y="720553"/>
                  <a:pt x="1362644" y="729842"/>
                </a:cubicBezTo>
                <a:cubicBezTo>
                  <a:pt x="1377715" y="743239"/>
                  <a:pt x="1396200" y="752213"/>
                  <a:pt x="1412978" y="763398"/>
                </a:cubicBezTo>
                <a:lnTo>
                  <a:pt x="1438145" y="780176"/>
                </a:lnTo>
                <a:cubicBezTo>
                  <a:pt x="1446534" y="785769"/>
                  <a:pt x="1454294" y="792445"/>
                  <a:pt x="1463312" y="796954"/>
                </a:cubicBezTo>
                <a:cubicBezTo>
                  <a:pt x="1492547" y="811571"/>
                  <a:pt x="1506679" y="819799"/>
                  <a:pt x="1538813" y="830510"/>
                </a:cubicBezTo>
                <a:cubicBezTo>
                  <a:pt x="1549751" y="834156"/>
                  <a:pt x="1561326" y="835586"/>
                  <a:pt x="1572369" y="838899"/>
                </a:cubicBezTo>
                <a:cubicBezTo>
                  <a:pt x="1589309" y="843981"/>
                  <a:pt x="1605154" y="853483"/>
                  <a:pt x="1622703" y="855677"/>
                </a:cubicBezTo>
                <a:cubicBezTo>
                  <a:pt x="1645074" y="858473"/>
                  <a:pt x="1667532" y="860638"/>
                  <a:pt x="1689815" y="864066"/>
                </a:cubicBezTo>
                <a:cubicBezTo>
                  <a:pt x="1703908" y="866234"/>
                  <a:pt x="1717589" y="870880"/>
                  <a:pt x="1731760" y="872455"/>
                </a:cubicBezTo>
                <a:cubicBezTo>
                  <a:pt x="1767997" y="876481"/>
                  <a:pt x="1804507" y="877543"/>
                  <a:pt x="1840817" y="880844"/>
                </a:cubicBezTo>
                <a:cubicBezTo>
                  <a:pt x="1866035" y="883137"/>
                  <a:pt x="1891151" y="886437"/>
                  <a:pt x="1916318" y="889233"/>
                </a:cubicBezTo>
                <a:cubicBezTo>
                  <a:pt x="2165644" y="951564"/>
                  <a:pt x="1910787" y="890586"/>
                  <a:pt x="2612604" y="906011"/>
                </a:cubicBezTo>
                <a:cubicBezTo>
                  <a:pt x="2646268" y="906751"/>
                  <a:pt x="2679716" y="911604"/>
                  <a:pt x="2713272" y="914400"/>
                </a:cubicBezTo>
                <a:cubicBezTo>
                  <a:pt x="2741235" y="919993"/>
                  <a:pt x="2769496" y="924262"/>
                  <a:pt x="2797162" y="931178"/>
                </a:cubicBezTo>
                <a:cubicBezTo>
                  <a:pt x="2808347" y="933974"/>
                  <a:pt x="2819923" y="935519"/>
                  <a:pt x="2830718" y="939567"/>
                </a:cubicBezTo>
                <a:cubicBezTo>
                  <a:pt x="2860200" y="950623"/>
                  <a:pt x="2889519" y="973175"/>
                  <a:pt x="2914607" y="989901"/>
                </a:cubicBezTo>
                <a:cubicBezTo>
                  <a:pt x="2944867" y="1010074"/>
                  <a:pt x="2967122" y="1022534"/>
                  <a:pt x="2990108" y="1057013"/>
                </a:cubicBezTo>
                <a:cubicBezTo>
                  <a:pt x="2995701" y="1065402"/>
                  <a:pt x="3000837" y="1074114"/>
                  <a:pt x="3006886" y="1082180"/>
                </a:cubicBezTo>
                <a:cubicBezTo>
                  <a:pt x="3107144" y="1215857"/>
                  <a:pt x="3028580" y="1097799"/>
                  <a:pt x="3107554" y="1233181"/>
                </a:cubicBezTo>
                <a:cubicBezTo>
                  <a:pt x="3130236" y="1272064"/>
                  <a:pt x="3121104" y="1245223"/>
                  <a:pt x="3141110" y="1291904"/>
                </a:cubicBezTo>
                <a:cubicBezTo>
                  <a:pt x="3149730" y="1312018"/>
                  <a:pt x="3151807" y="1329342"/>
                  <a:pt x="3157888" y="1350627"/>
                </a:cubicBezTo>
                <a:cubicBezTo>
                  <a:pt x="3168549" y="1387939"/>
                  <a:pt x="3165924" y="1365641"/>
                  <a:pt x="3174666" y="1409350"/>
                </a:cubicBezTo>
                <a:cubicBezTo>
                  <a:pt x="3178002" y="1426029"/>
                  <a:pt x="3180259" y="1442906"/>
                  <a:pt x="3183055" y="1459684"/>
                </a:cubicBezTo>
                <a:cubicBezTo>
                  <a:pt x="3177462" y="1504425"/>
                  <a:pt x="3175566" y="1549786"/>
                  <a:pt x="3166277" y="1593908"/>
                </a:cubicBezTo>
                <a:cubicBezTo>
                  <a:pt x="3164200" y="1603774"/>
                  <a:pt x="3156628" y="1611946"/>
                  <a:pt x="3149499" y="1619075"/>
                </a:cubicBezTo>
                <a:cubicBezTo>
                  <a:pt x="3105430" y="1663144"/>
                  <a:pt x="3128903" y="1627794"/>
                  <a:pt x="3082387" y="1661020"/>
                </a:cubicBezTo>
                <a:cubicBezTo>
                  <a:pt x="3072733" y="1667916"/>
                  <a:pt x="3067091" y="1679606"/>
                  <a:pt x="3057220" y="1686187"/>
                </a:cubicBezTo>
                <a:cubicBezTo>
                  <a:pt x="3049862" y="1691092"/>
                  <a:pt x="3039962" y="1690621"/>
                  <a:pt x="3032053" y="1694576"/>
                </a:cubicBezTo>
                <a:cubicBezTo>
                  <a:pt x="3023035" y="1699085"/>
                  <a:pt x="3015904" y="1706845"/>
                  <a:pt x="3006886" y="1711354"/>
                </a:cubicBezTo>
                <a:cubicBezTo>
                  <a:pt x="2998977" y="1715309"/>
                  <a:pt x="2989449" y="1715449"/>
                  <a:pt x="2981719" y="1719743"/>
                </a:cubicBezTo>
                <a:cubicBezTo>
                  <a:pt x="2964092" y="1729536"/>
                  <a:pt x="2948163" y="1742114"/>
                  <a:pt x="2931385" y="1753299"/>
                </a:cubicBezTo>
                <a:cubicBezTo>
                  <a:pt x="2922996" y="1758892"/>
                  <a:pt x="2915580" y="1766333"/>
                  <a:pt x="2906219" y="1770077"/>
                </a:cubicBezTo>
                <a:cubicBezTo>
                  <a:pt x="2781881" y="1819812"/>
                  <a:pt x="2936524" y="1756608"/>
                  <a:pt x="2830718" y="1803633"/>
                </a:cubicBezTo>
                <a:cubicBezTo>
                  <a:pt x="2816957" y="1809749"/>
                  <a:pt x="2802242" y="1813677"/>
                  <a:pt x="2788773" y="1820411"/>
                </a:cubicBezTo>
                <a:cubicBezTo>
                  <a:pt x="2779755" y="1824920"/>
                  <a:pt x="2772873" y="1833217"/>
                  <a:pt x="2763606" y="1837189"/>
                </a:cubicBezTo>
                <a:cubicBezTo>
                  <a:pt x="2753009" y="1841731"/>
                  <a:pt x="2740845" y="1841530"/>
                  <a:pt x="2730050" y="1845578"/>
                </a:cubicBezTo>
                <a:cubicBezTo>
                  <a:pt x="2718341" y="1849969"/>
                  <a:pt x="2707988" y="1857430"/>
                  <a:pt x="2696494" y="1862356"/>
                </a:cubicBezTo>
                <a:cubicBezTo>
                  <a:pt x="2688366" y="1865839"/>
                  <a:pt x="2679236" y="1866790"/>
                  <a:pt x="2671327" y="1870745"/>
                </a:cubicBezTo>
                <a:cubicBezTo>
                  <a:pt x="2662309" y="1875254"/>
                  <a:pt x="2655635" y="1884077"/>
                  <a:pt x="2646160" y="1887523"/>
                </a:cubicBezTo>
                <a:cubicBezTo>
                  <a:pt x="2624489" y="1895403"/>
                  <a:pt x="2599673" y="1893989"/>
                  <a:pt x="2579048" y="1904301"/>
                </a:cubicBezTo>
                <a:cubicBezTo>
                  <a:pt x="2567863" y="1909894"/>
                  <a:pt x="2556986" y="1916153"/>
                  <a:pt x="2545492" y="1921079"/>
                </a:cubicBezTo>
                <a:cubicBezTo>
                  <a:pt x="2531500" y="1927076"/>
                  <a:pt x="2500072" y="1935196"/>
                  <a:pt x="2486769" y="1937857"/>
                </a:cubicBezTo>
                <a:cubicBezTo>
                  <a:pt x="2436596" y="1947892"/>
                  <a:pt x="2397761" y="1950938"/>
                  <a:pt x="2344156" y="1954635"/>
                </a:cubicBezTo>
                <a:cubicBezTo>
                  <a:pt x="2293864" y="1958103"/>
                  <a:pt x="2243488" y="1960228"/>
                  <a:pt x="2193154" y="1963024"/>
                </a:cubicBezTo>
                <a:lnTo>
                  <a:pt x="1874373" y="1946246"/>
                </a:lnTo>
                <a:cubicBezTo>
                  <a:pt x="1860149" y="1945254"/>
                  <a:pt x="1845458" y="1943648"/>
                  <a:pt x="1832428" y="1937857"/>
                </a:cubicBezTo>
                <a:cubicBezTo>
                  <a:pt x="1819651" y="1932179"/>
                  <a:pt x="1810249" y="1920817"/>
                  <a:pt x="1798872" y="1912690"/>
                </a:cubicBezTo>
                <a:cubicBezTo>
                  <a:pt x="1790668" y="1906830"/>
                  <a:pt x="1781909" y="1901772"/>
                  <a:pt x="1773705" y="1895912"/>
                </a:cubicBezTo>
                <a:cubicBezTo>
                  <a:pt x="1762328" y="1887785"/>
                  <a:pt x="1751526" y="1878872"/>
                  <a:pt x="1740149" y="1870745"/>
                </a:cubicBezTo>
                <a:cubicBezTo>
                  <a:pt x="1696212" y="1839361"/>
                  <a:pt x="1666673" y="1832344"/>
                  <a:pt x="1631092" y="1770077"/>
                </a:cubicBezTo>
                <a:cubicBezTo>
                  <a:pt x="1619907" y="1750503"/>
                  <a:pt x="1610796" y="1729587"/>
                  <a:pt x="1597536" y="1711354"/>
                </a:cubicBezTo>
                <a:cubicBezTo>
                  <a:pt x="1588232" y="1698561"/>
                  <a:pt x="1574275" y="1689808"/>
                  <a:pt x="1563980" y="1677798"/>
                </a:cubicBezTo>
                <a:cubicBezTo>
                  <a:pt x="1504579" y="1608497"/>
                  <a:pt x="1583471" y="1694451"/>
                  <a:pt x="1538813" y="1627464"/>
                </a:cubicBezTo>
                <a:cubicBezTo>
                  <a:pt x="1532232" y="1617593"/>
                  <a:pt x="1521458" y="1611225"/>
                  <a:pt x="1513646" y="1602297"/>
                </a:cubicBezTo>
                <a:cubicBezTo>
                  <a:pt x="1501855" y="1588822"/>
                  <a:pt x="1490497" y="1574922"/>
                  <a:pt x="1480090" y="1560352"/>
                </a:cubicBezTo>
                <a:cubicBezTo>
                  <a:pt x="1462509" y="1535739"/>
                  <a:pt x="1446534" y="1510018"/>
                  <a:pt x="1429756" y="1484851"/>
                </a:cubicBezTo>
                <a:cubicBezTo>
                  <a:pt x="1424163" y="1476462"/>
                  <a:pt x="1419027" y="1467750"/>
                  <a:pt x="1412978" y="1459684"/>
                </a:cubicBezTo>
                <a:lnTo>
                  <a:pt x="1387811" y="1426128"/>
                </a:lnTo>
                <a:cubicBezTo>
                  <a:pt x="1369417" y="1370947"/>
                  <a:pt x="1393739" y="1434245"/>
                  <a:pt x="1345866" y="1359016"/>
                </a:cubicBezTo>
                <a:cubicBezTo>
                  <a:pt x="1335795" y="1343190"/>
                  <a:pt x="1330350" y="1324767"/>
                  <a:pt x="1320699" y="1308682"/>
                </a:cubicBezTo>
                <a:cubicBezTo>
                  <a:pt x="1315387" y="1299829"/>
                  <a:pt x="1284608" y="1263129"/>
                  <a:pt x="1278754" y="1249959"/>
                </a:cubicBezTo>
                <a:cubicBezTo>
                  <a:pt x="1238823" y="1160115"/>
                  <a:pt x="1283168" y="1231411"/>
                  <a:pt x="1245198" y="1174459"/>
                </a:cubicBezTo>
                <a:cubicBezTo>
                  <a:pt x="1236809" y="1149292"/>
                  <a:pt x="1231895" y="1122686"/>
                  <a:pt x="1220031" y="1098958"/>
                </a:cubicBezTo>
                <a:cubicBezTo>
                  <a:pt x="1214438" y="1087773"/>
                  <a:pt x="1208179" y="1076896"/>
                  <a:pt x="1203253" y="1065402"/>
                </a:cubicBezTo>
                <a:cubicBezTo>
                  <a:pt x="1199770" y="1057274"/>
                  <a:pt x="1198148" y="1048445"/>
                  <a:pt x="1194864" y="1040235"/>
                </a:cubicBezTo>
                <a:cubicBezTo>
                  <a:pt x="1186955" y="1020462"/>
                  <a:pt x="1178086" y="1001086"/>
                  <a:pt x="1169697" y="981512"/>
                </a:cubicBezTo>
                <a:cubicBezTo>
                  <a:pt x="1149809" y="882072"/>
                  <a:pt x="1175950" y="985095"/>
                  <a:pt x="1144530" y="914400"/>
                </a:cubicBezTo>
                <a:cubicBezTo>
                  <a:pt x="1137347" y="898239"/>
                  <a:pt x="1133796" y="880687"/>
                  <a:pt x="1127752" y="864066"/>
                </a:cubicBezTo>
                <a:cubicBezTo>
                  <a:pt x="1122606" y="849914"/>
                  <a:pt x="1116120" y="836273"/>
                  <a:pt x="1110974" y="822121"/>
                </a:cubicBezTo>
                <a:cubicBezTo>
                  <a:pt x="1084066" y="748125"/>
                  <a:pt x="1105245" y="787513"/>
                  <a:pt x="1060641" y="704675"/>
                </a:cubicBezTo>
                <a:cubicBezTo>
                  <a:pt x="1052911" y="690319"/>
                  <a:pt x="1045799" y="675350"/>
                  <a:pt x="1035474" y="662730"/>
                </a:cubicBezTo>
                <a:cubicBezTo>
                  <a:pt x="987362" y="603926"/>
                  <a:pt x="1000531" y="622811"/>
                  <a:pt x="951584" y="595618"/>
                </a:cubicBezTo>
                <a:cubicBezTo>
                  <a:pt x="937331" y="587699"/>
                  <a:pt x="924223" y="577743"/>
                  <a:pt x="909639" y="570451"/>
                </a:cubicBezTo>
                <a:cubicBezTo>
                  <a:pt x="815523" y="523393"/>
                  <a:pt x="973112" y="615110"/>
                  <a:pt x="850916" y="545284"/>
                </a:cubicBezTo>
                <a:cubicBezTo>
                  <a:pt x="750823" y="488088"/>
                  <a:pt x="894576" y="562841"/>
                  <a:pt x="800582" y="520117"/>
                </a:cubicBezTo>
                <a:cubicBezTo>
                  <a:pt x="777813" y="509767"/>
                  <a:pt x="757734" y="492627"/>
                  <a:pt x="733470" y="486561"/>
                </a:cubicBezTo>
                <a:cubicBezTo>
                  <a:pt x="711099" y="480968"/>
                  <a:pt x="686983" y="480095"/>
                  <a:pt x="666358" y="469783"/>
                </a:cubicBezTo>
                <a:cubicBezTo>
                  <a:pt x="655173" y="464190"/>
                  <a:pt x="644296" y="457931"/>
                  <a:pt x="632802" y="453005"/>
                </a:cubicBezTo>
                <a:cubicBezTo>
                  <a:pt x="612688" y="444385"/>
                  <a:pt x="595364" y="442308"/>
                  <a:pt x="574079" y="436227"/>
                </a:cubicBezTo>
                <a:cubicBezTo>
                  <a:pt x="532399" y="424318"/>
                  <a:pt x="562398" y="427977"/>
                  <a:pt x="506967" y="419449"/>
                </a:cubicBezTo>
                <a:cubicBezTo>
                  <a:pt x="484684" y="416021"/>
                  <a:pt x="462173" y="414248"/>
                  <a:pt x="439855" y="411060"/>
                </a:cubicBezTo>
                <a:cubicBezTo>
                  <a:pt x="414358" y="407418"/>
                  <a:pt x="373590" y="400063"/>
                  <a:pt x="347576" y="394282"/>
                </a:cubicBezTo>
                <a:cubicBezTo>
                  <a:pt x="336321" y="391781"/>
                  <a:pt x="325393" y="387788"/>
                  <a:pt x="314020" y="385893"/>
                </a:cubicBezTo>
                <a:cubicBezTo>
                  <a:pt x="291782" y="382187"/>
                  <a:pt x="269279" y="380300"/>
                  <a:pt x="246908" y="377504"/>
                </a:cubicBezTo>
                <a:cubicBezTo>
                  <a:pt x="182593" y="383097"/>
                  <a:pt x="118153" y="387404"/>
                  <a:pt x="53962" y="394282"/>
                </a:cubicBezTo>
                <a:cubicBezTo>
                  <a:pt x="-29453" y="403219"/>
                  <a:pt x="10619" y="350939"/>
                  <a:pt x="3628" y="369115"/>
                </a:cubicBezTo>
                <a:close/>
              </a:path>
            </a:pathLst>
          </a:custGeom>
          <a:solidFill>
            <a:srgbClr val="FFC000"/>
          </a:solidFill>
          <a:ln>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Connecting the Campus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Our campus to the right has the following buildings and sidewalks.</a:t>
            </a:r>
          </a:p>
          <a:p>
            <a:r>
              <a:rPr lang="en-US" dirty="0"/>
              <a:t>Let’s say Bud Peterson implemented budget cuts to side walks, so we need to pick sidewalks to keep.</a:t>
            </a:r>
          </a:p>
          <a:p>
            <a:r>
              <a:rPr lang="en-US" dirty="0"/>
              <a:t>We want the least set of sidewalks that will still connect the campus.</a:t>
            </a:r>
          </a:p>
          <a:p>
            <a:pPr lvl="1"/>
            <a:r>
              <a:rPr lang="en-US" dirty="0"/>
              <a:t>Every building has a path to every other building.</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205376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85D4CEB-D6CF-4D78-867D-0DCA788C0248}"/>
              </a:ext>
            </a:extLst>
          </p:cNvPr>
          <p:cNvSpPr/>
          <p:nvPr/>
        </p:nvSpPr>
        <p:spPr>
          <a:xfrm>
            <a:off x="6610525" y="2021695"/>
            <a:ext cx="5664906" cy="3833821"/>
          </a:xfrm>
          <a:custGeom>
            <a:avLst/>
            <a:gdLst>
              <a:gd name="connsiteX0" fmla="*/ 5217952 w 5664906"/>
              <a:gd name="connsiteY0" fmla="*/ 889285 h 3833821"/>
              <a:gd name="connsiteX1" fmla="*/ 5016616 w 5664906"/>
              <a:gd name="connsiteY1" fmla="*/ 897674 h 3833821"/>
              <a:gd name="connsiteX2" fmla="*/ 4664279 w 5664906"/>
              <a:gd name="connsiteY2" fmla="*/ 914452 h 3833821"/>
              <a:gd name="connsiteX3" fmla="*/ 4320330 w 5664906"/>
              <a:gd name="connsiteY3" fmla="*/ 922841 h 3833821"/>
              <a:gd name="connsiteX4" fmla="*/ 4135772 w 5664906"/>
              <a:gd name="connsiteY4" fmla="*/ 931230 h 3833821"/>
              <a:gd name="connsiteX5" fmla="*/ 4043493 w 5664906"/>
              <a:gd name="connsiteY5" fmla="*/ 939619 h 3833821"/>
              <a:gd name="connsiteX6" fmla="*/ 3582099 w 5664906"/>
              <a:gd name="connsiteY6" fmla="*/ 948008 h 3833821"/>
              <a:gd name="connsiteX7" fmla="*/ 2239860 w 5664906"/>
              <a:gd name="connsiteY7" fmla="*/ 973175 h 3833821"/>
              <a:gd name="connsiteX8" fmla="*/ 1820411 w 5664906"/>
              <a:gd name="connsiteY8" fmla="*/ 989953 h 3833821"/>
              <a:gd name="connsiteX9" fmla="*/ 1677798 w 5664906"/>
              <a:gd name="connsiteY9" fmla="*/ 1006731 h 3833821"/>
              <a:gd name="connsiteX10" fmla="*/ 1585519 w 5664906"/>
              <a:gd name="connsiteY10" fmla="*/ 1031898 h 3833821"/>
              <a:gd name="connsiteX11" fmla="*/ 1551963 w 5664906"/>
              <a:gd name="connsiteY11" fmla="*/ 1040287 h 3833821"/>
              <a:gd name="connsiteX12" fmla="*/ 1501629 w 5664906"/>
              <a:gd name="connsiteY12" fmla="*/ 1057065 h 3833821"/>
              <a:gd name="connsiteX13" fmla="*/ 1476462 w 5664906"/>
              <a:gd name="connsiteY13" fmla="*/ 1073843 h 3833821"/>
              <a:gd name="connsiteX14" fmla="*/ 1426128 w 5664906"/>
              <a:gd name="connsiteY14" fmla="*/ 1090621 h 3833821"/>
              <a:gd name="connsiteX15" fmla="*/ 1375794 w 5664906"/>
              <a:gd name="connsiteY15" fmla="*/ 1124177 h 3833821"/>
              <a:gd name="connsiteX16" fmla="*/ 1350627 w 5664906"/>
              <a:gd name="connsiteY16" fmla="*/ 1140955 h 3833821"/>
              <a:gd name="connsiteX17" fmla="*/ 1300293 w 5664906"/>
              <a:gd name="connsiteY17" fmla="*/ 1216455 h 3833821"/>
              <a:gd name="connsiteX18" fmla="*/ 1283515 w 5664906"/>
              <a:gd name="connsiteY18" fmla="*/ 1241622 h 3833821"/>
              <a:gd name="connsiteX19" fmla="*/ 1266737 w 5664906"/>
              <a:gd name="connsiteY19" fmla="*/ 1266789 h 3833821"/>
              <a:gd name="connsiteX20" fmla="*/ 1258348 w 5664906"/>
              <a:gd name="connsiteY20" fmla="*/ 1308734 h 3833821"/>
              <a:gd name="connsiteX21" fmla="*/ 1249959 w 5664906"/>
              <a:gd name="connsiteY21" fmla="*/ 1342290 h 3833821"/>
              <a:gd name="connsiteX22" fmla="*/ 1266737 w 5664906"/>
              <a:gd name="connsiteY22" fmla="*/ 1426180 h 3833821"/>
              <a:gd name="connsiteX23" fmla="*/ 1283515 w 5664906"/>
              <a:gd name="connsiteY23" fmla="*/ 1476514 h 3833821"/>
              <a:gd name="connsiteX24" fmla="*/ 1325460 w 5664906"/>
              <a:gd name="connsiteY24" fmla="*/ 1552015 h 3833821"/>
              <a:gd name="connsiteX25" fmla="*/ 1350627 w 5664906"/>
              <a:gd name="connsiteY25" fmla="*/ 1560404 h 3833821"/>
              <a:gd name="connsiteX26" fmla="*/ 1367405 w 5664906"/>
              <a:gd name="connsiteY26" fmla="*/ 1585571 h 3833821"/>
              <a:gd name="connsiteX27" fmla="*/ 1442906 w 5664906"/>
              <a:gd name="connsiteY27" fmla="*/ 1610738 h 3833821"/>
              <a:gd name="connsiteX28" fmla="*/ 1518407 w 5664906"/>
              <a:gd name="connsiteY28" fmla="*/ 1635905 h 3833821"/>
              <a:gd name="connsiteX29" fmla="*/ 1543574 w 5664906"/>
              <a:gd name="connsiteY29" fmla="*/ 1644294 h 3833821"/>
              <a:gd name="connsiteX30" fmla="*/ 1568741 w 5664906"/>
              <a:gd name="connsiteY30" fmla="*/ 1652683 h 3833821"/>
              <a:gd name="connsiteX31" fmla="*/ 1744910 w 5664906"/>
              <a:gd name="connsiteY31" fmla="*/ 1669461 h 3833821"/>
              <a:gd name="connsiteX32" fmla="*/ 3707934 w 5664906"/>
              <a:gd name="connsiteY32" fmla="*/ 1677850 h 3833821"/>
              <a:gd name="connsiteX33" fmla="*/ 3775046 w 5664906"/>
              <a:gd name="connsiteY33" fmla="*/ 1686239 h 3833821"/>
              <a:gd name="connsiteX34" fmla="*/ 3800213 w 5664906"/>
              <a:gd name="connsiteY34" fmla="*/ 1694628 h 3833821"/>
              <a:gd name="connsiteX35" fmla="*/ 3833769 w 5664906"/>
              <a:gd name="connsiteY35" fmla="*/ 1703017 h 3833821"/>
              <a:gd name="connsiteX36" fmla="*/ 3858936 w 5664906"/>
              <a:gd name="connsiteY36" fmla="*/ 1711406 h 3833821"/>
              <a:gd name="connsiteX37" fmla="*/ 3926047 w 5664906"/>
              <a:gd name="connsiteY37" fmla="*/ 1728184 h 3833821"/>
              <a:gd name="connsiteX38" fmla="*/ 3976381 w 5664906"/>
              <a:gd name="connsiteY38" fmla="*/ 1744962 h 3833821"/>
              <a:gd name="connsiteX39" fmla="*/ 4001548 w 5664906"/>
              <a:gd name="connsiteY39" fmla="*/ 1770129 h 3833821"/>
              <a:gd name="connsiteX40" fmla="*/ 4093827 w 5664906"/>
              <a:gd name="connsiteY40" fmla="*/ 1820463 h 3833821"/>
              <a:gd name="connsiteX41" fmla="*/ 4118994 w 5664906"/>
              <a:gd name="connsiteY41" fmla="*/ 1845630 h 3833821"/>
              <a:gd name="connsiteX42" fmla="*/ 4160939 w 5664906"/>
              <a:gd name="connsiteY42" fmla="*/ 1895964 h 3833821"/>
              <a:gd name="connsiteX43" fmla="*/ 4236440 w 5664906"/>
              <a:gd name="connsiteY43" fmla="*/ 1988243 h 3833821"/>
              <a:gd name="connsiteX44" fmla="*/ 4278385 w 5664906"/>
              <a:gd name="connsiteY44" fmla="*/ 2046966 h 3833821"/>
              <a:gd name="connsiteX45" fmla="*/ 4311941 w 5664906"/>
              <a:gd name="connsiteY45" fmla="*/ 2097299 h 3833821"/>
              <a:gd name="connsiteX46" fmla="*/ 4362275 w 5664906"/>
              <a:gd name="connsiteY46" fmla="*/ 2172800 h 3833821"/>
              <a:gd name="connsiteX47" fmla="*/ 4395831 w 5664906"/>
              <a:gd name="connsiteY47" fmla="*/ 2223134 h 3833821"/>
              <a:gd name="connsiteX48" fmla="*/ 4412609 w 5664906"/>
              <a:gd name="connsiteY48" fmla="*/ 2265079 h 3833821"/>
              <a:gd name="connsiteX49" fmla="*/ 4446165 w 5664906"/>
              <a:gd name="connsiteY49" fmla="*/ 2332191 h 3833821"/>
              <a:gd name="connsiteX50" fmla="*/ 4479721 w 5664906"/>
              <a:gd name="connsiteY50" fmla="*/ 2399303 h 3833821"/>
              <a:gd name="connsiteX51" fmla="*/ 4504888 w 5664906"/>
              <a:gd name="connsiteY51" fmla="*/ 2474804 h 3833821"/>
              <a:gd name="connsiteX52" fmla="*/ 4521666 w 5664906"/>
              <a:gd name="connsiteY52" fmla="*/ 2499971 h 3833821"/>
              <a:gd name="connsiteX53" fmla="*/ 4546833 w 5664906"/>
              <a:gd name="connsiteY53" fmla="*/ 2600639 h 3833821"/>
              <a:gd name="connsiteX54" fmla="*/ 4555222 w 5664906"/>
              <a:gd name="connsiteY54" fmla="*/ 2634195 h 3833821"/>
              <a:gd name="connsiteX55" fmla="*/ 4572000 w 5664906"/>
              <a:gd name="connsiteY55" fmla="*/ 2659362 h 3833821"/>
              <a:gd name="connsiteX56" fmla="*/ 4597167 w 5664906"/>
              <a:gd name="connsiteY56" fmla="*/ 2734863 h 3833821"/>
              <a:gd name="connsiteX57" fmla="*/ 4605556 w 5664906"/>
              <a:gd name="connsiteY57" fmla="*/ 2760030 h 3833821"/>
              <a:gd name="connsiteX58" fmla="*/ 4597167 w 5664906"/>
              <a:gd name="connsiteY58" fmla="*/ 3112367 h 3833821"/>
              <a:gd name="connsiteX59" fmla="*/ 4572000 w 5664906"/>
              <a:gd name="connsiteY59" fmla="*/ 3171090 h 3833821"/>
              <a:gd name="connsiteX60" fmla="*/ 4563611 w 5664906"/>
              <a:gd name="connsiteY60" fmla="*/ 3196257 h 3833821"/>
              <a:gd name="connsiteX61" fmla="*/ 4546833 w 5664906"/>
              <a:gd name="connsiteY61" fmla="*/ 3229813 h 3833821"/>
              <a:gd name="connsiteX62" fmla="*/ 4538444 w 5664906"/>
              <a:gd name="connsiteY62" fmla="*/ 3263369 h 3833821"/>
              <a:gd name="connsiteX63" fmla="*/ 4496499 w 5664906"/>
              <a:gd name="connsiteY63" fmla="*/ 3313703 h 3833821"/>
              <a:gd name="connsiteX64" fmla="*/ 4488110 w 5664906"/>
              <a:gd name="connsiteY64" fmla="*/ 3338870 h 3833821"/>
              <a:gd name="connsiteX65" fmla="*/ 4471332 w 5664906"/>
              <a:gd name="connsiteY65" fmla="*/ 3372426 h 3833821"/>
              <a:gd name="connsiteX66" fmla="*/ 4462943 w 5664906"/>
              <a:gd name="connsiteY66" fmla="*/ 3397593 h 3833821"/>
              <a:gd name="connsiteX67" fmla="*/ 4429387 w 5664906"/>
              <a:gd name="connsiteY67" fmla="*/ 3447927 h 3833821"/>
              <a:gd name="connsiteX68" fmla="*/ 4412609 w 5664906"/>
              <a:gd name="connsiteY68" fmla="*/ 3498261 h 3833821"/>
              <a:gd name="connsiteX69" fmla="*/ 4395831 w 5664906"/>
              <a:gd name="connsiteY69" fmla="*/ 3523428 h 3833821"/>
              <a:gd name="connsiteX70" fmla="*/ 4379053 w 5664906"/>
              <a:gd name="connsiteY70" fmla="*/ 3573762 h 3833821"/>
              <a:gd name="connsiteX71" fmla="*/ 4328719 w 5664906"/>
              <a:gd name="connsiteY71" fmla="*/ 3666041 h 3833821"/>
              <a:gd name="connsiteX72" fmla="*/ 4303552 w 5664906"/>
              <a:gd name="connsiteY72" fmla="*/ 3691208 h 3833821"/>
              <a:gd name="connsiteX73" fmla="*/ 4261607 w 5664906"/>
              <a:gd name="connsiteY73" fmla="*/ 3766709 h 3833821"/>
              <a:gd name="connsiteX74" fmla="*/ 4236440 w 5664906"/>
              <a:gd name="connsiteY74" fmla="*/ 3791876 h 3833821"/>
              <a:gd name="connsiteX75" fmla="*/ 4177717 w 5664906"/>
              <a:gd name="connsiteY75" fmla="*/ 3808654 h 3833821"/>
              <a:gd name="connsiteX76" fmla="*/ 4093827 w 5664906"/>
              <a:gd name="connsiteY76" fmla="*/ 3833821 h 3833821"/>
              <a:gd name="connsiteX77" fmla="*/ 3842158 w 5664906"/>
              <a:gd name="connsiteY77" fmla="*/ 3817043 h 3833821"/>
              <a:gd name="connsiteX78" fmla="*/ 3816991 w 5664906"/>
              <a:gd name="connsiteY78" fmla="*/ 3808654 h 3833821"/>
              <a:gd name="connsiteX79" fmla="*/ 3749879 w 5664906"/>
              <a:gd name="connsiteY79" fmla="*/ 3783487 h 3833821"/>
              <a:gd name="connsiteX80" fmla="*/ 3699545 w 5664906"/>
              <a:gd name="connsiteY80" fmla="*/ 3766709 h 3833821"/>
              <a:gd name="connsiteX81" fmla="*/ 3674378 w 5664906"/>
              <a:gd name="connsiteY81" fmla="*/ 3758320 h 3833821"/>
              <a:gd name="connsiteX82" fmla="*/ 3624044 w 5664906"/>
              <a:gd name="connsiteY82" fmla="*/ 3724764 h 3833821"/>
              <a:gd name="connsiteX83" fmla="*/ 3598877 w 5664906"/>
              <a:gd name="connsiteY83" fmla="*/ 3716375 h 3833821"/>
              <a:gd name="connsiteX84" fmla="*/ 3548543 w 5664906"/>
              <a:gd name="connsiteY84" fmla="*/ 3682819 h 3833821"/>
              <a:gd name="connsiteX85" fmla="*/ 3523376 w 5664906"/>
              <a:gd name="connsiteY85" fmla="*/ 3674430 h 3833821"/>
              <a:gd name="connsiteX86" fmla="*/ 3464653 w 5664906"/>
              <a:gd name="connsiteY86" fmla="*/ 3632485 h 3833821"/>
              <a:gd name="connsiteX87" fmla="*/ 3439486 w 5664906"/>
              <a:gd name="connsiteY87" fmla="*/ 3607318 h 3833821"/>
              <a:gd name="connsiteX88" fmla="*/ 3389152 w 5664906"/>
              <a:gd name="connsiteY88" fmla="*/ 3565373 h 3833821"/>
              <a:gd name="connsiteX89" fmla="*/ 3347207 w 5664906"/>
              <a:gd name="connsiteY89" fmla="*/ 3515039 h 3833821"/>
              <a:gd name="connsiteX90" fmla="*/ 3338818 w 5664906"/>
              <a:gd name="connsiteY90" fmla="*/ 3489872 h 3833821"/>
              <a:gd name="connsiteX91" fmla="*/ 3296873 w 5664906"/>
              <a:gd name="connsiteY91" fmla="*/ 3439538 h 3833821"/>
              <a:gd name="connsiteX92" fmla="*/ 3271706 w 5664906"/>
              <a:gd name="connsiteY92" fmla="*/ 3389204 h 3833821"/>
              <a:gd name="connsiteX93" fmla="*/ 3238150 w 5664906"/>
              <a:gd name="connsiteY93" fmla="*/ 3330481 h 3833821"/>
              <a:gd name="connsiteX94" fmla="*/ 3212983 w 5664906"/>
              <a:gd name="connsiteY94" fmla="*/ 3271758 h 3833821"/>
              <a:gd name="connsiteX95" fmla="*/ 3204594 w 5664906"/>
              <a:gd name="connsiteY95" fmla="*/ 3246591 h 3833821"/>
              <a:gd name="connsiteX96" fmla="*/ 3196205 w 5664906"/>
              <a:gd name="connsiteY96" fmla="*/ 3213035 h 3833821"/>
              <a:gd name="connsiteX97" fmla="*/ 3162649 w 5664906"/>
              <a:gd name="connsiteY97" fmla="*/ 3162701 h 3833821"/>
              <a:gd name="connsiteX98" fmla="*/ 3137482 w 5664906"/>
              <a:gd name="connsiteY98" fmla="*/ 3078811 h 3833821"/>
              <a:gd name="connsiteX99" fmla="*/ 3120704 w 5664906"/>
              <a:gd name="connsiteY99" fmla="*/ 3053644 h 3833821"/>
              <a:gd name="connsiteX100" fmla="*/ 3103926 w 5664906"/>
              <a:gd name="connsiteY100" fmla="*/ 3003311 h 3833821"/>
              <a:gd name="connsiteX101" fmla="*/ 3070370 w 5664906"/>
              <a:gd name="connsiteY101" fmla="*/ 2936199 h 3833821"/>
              <a:gd name="connsiteX102" fmla="*/ 3061981 w 5664906"/>
              <a:gd name="connsiteY102" fmla="*/ 2911032 h 3833821"/>
              <a:gd name="connsiteX103" fmla="*/ 3020036 w 5664906"/>
              <a:gd name="connsiteY103" fmla="*/ 2860698 h 3833821"/>
              <a:gd name="connsiteX104" fmla="*/ 2994869 w 5664906"/>
              <a:gd name="connsiteY104" fmla="*/ 2810364 h 3833821"/>
              <a:gd name="connsiteX105" fmla="*/ 2969703 w 5664906"/>
              <a:gd name="connsiteY105" fmla="*/ 2785197 h 3833821"/>
              <a:gd name="connsiteX106" fmla="*/ 2910980 w 5664906"/>
              <a:gd name="connsiteY106" fmla="*/ 2718085 h 3833821"/>
              <a:gd name="connsiteX107" fmla="*/ 2902591 w 5664906"/>
              <a:gd name="connsiteY107" fmla="*/ 2692918 h 3833821"/>
              <a:gd name="connsiteX108" fmla="*/ 2877424 w 5664906"/>
              <a:gd name="connsiteY108" fmla="*/ 2684529 h 3833821"/>
              <a:gd name="connsiteX109" fmla="*/ 2818701 w 5664906"/>
              <a:gd name="connsiteY109" fmla="*/ 2659362 h 3833821"/>
              <a:gd name="connsiteX110" fmla="*/ 2642532 w 5664906"/>
              <a:gd name="connsiteY110" fmla="*/ 2642584 h 3833821"/>
              <a:gd name="connsiteX111" fmla="*/ 2097247 w 5664906"/>
              <a:gd name="connsiteY111" fmla="*/ 2659362 h 3833821"/>
              <a:gd name="connsiteX112" fmla="*/ 1921079 w 5664906"/>
              <a:gd name="connsiteY112" fmla="*/ 2667751 h 3833821"/>
              <a:gd name="connsiteX113" fmla="*/ 1879134 w 5664906"/>
              <a:gd name="connsiteY113" fmla="*/ 2676140 h 3833821"/>
              <a:gd name="connsiteX114" fmla="*/ 1451295 w 5664906"/>
              <a:gd name="connsiteY114" fmla="*/ 2692918 h 3833821"/>
              <a:gd name="connsiteX115" fmla="*/ 1132514 w 5664906"/>
              <a:gd name="connsiteY115" fmla="*/ 2676140 h 3833821"/>
              <a:gd name="connsiteX116" fmla="*/ 998290 w 5664906"/>
              <a:gd name="connsiteY116" fmla="*/ 2650973 h 3833821"/>
              <a:gd name="connsiteX117" fmla="*/ 939567 w 5664906"/>
              <a:gd name="connsiteY117" fmla="*/ 2642584 h 3833821"/>
              <a:gd name="connsiteX118" fmla="*/ 889233 w 5664906"/>
              <a:gd name="connsiteY118" fmla="*/ 2625806 h 3833821"/>
              <a:gd name="connsiteX119" fmla="*/ 864066 w 5664906"/>
              <a:gd name="connsiteY119" fmla="*/ 2617417 h 3833821"/>
              <a:gd name="connsiteX120" fmla="*/ 788565 w 5664906"/>
              <a:gd name="connsiteY120" fmla="*/ 2550305 h 3833821"/>
              <a:gd name="connsiteX121" fmla="*/ 721453 w 5664906"/>
              <a:gd name="connsiteY121" fmla="*/ 2474804 h 3833821"/>
              <a:gd name="connsiteX122" fmla="*/ 696286 w 5664906"/>
              <a:gd name="connsiteY122" fmla="*/ 2449637 h 3833821"/>
              <a:gd name="connsiteX123" fmla="*/ 654341 w 5664906"/>
              <a:gd name="connsiteY123" fmla="*/ 2407692 h 3833821"/>
              <a:gd name="connsiteX124" fmla="*/ 637563 w 5664906"/>
              <a:gd name="connsiteY124" fmla="*/ 2374136 h 3833821"/>
              <a:gd name="connsiteX125" fmla="*/ 620785 w 5664906"/>
              <a:gd name="connsiteY125" fmla="*/ 2348969 h 3833821"/>
              <a:gd name="connsiteX126" fmla="*/ 612396 w 5664906"/>
              <a:gd name="connsiteY126" fmla="*/ 2323802 h 3833821"/>
              <a:gd name="connsiteX127" fmla="*/ 562062 w 5664906"/>
              <a:gd name="connsiteY127" fmla="*/ 2239912 h 3833821"/>
              <a:gd name="connsiteX128" fmla="*/ 520117 w 5664906"/>
              <a:gd name="connsiteY128" fmla="*/ 2181189 h 3833821"/>
              <a:gd name="connsiteX129" fmla="*/ 511728 w 5664906"/>
              <a:gd name="connsiteY129" fmla="*/ 2156022 h 3833821"/>
              <a:gd name="connsiteX130" fmla="*/ 469783 w 5664906"/>
              <a:gd name="connsiteY130" fmla="*/ 2097299 h 3833821"/>
              <a:gd name="connsiteX131" fmla="*/ 461394 w 5664906"/>
              <a:gd name="connsiteY131" fmla="*/ 2072133 h 3833821"/>
              <a:gd name="connsiteX132" fmla="*/ 436227 w 5664906"/>
              <a:gd name="connsiteY132" fmla="*/ 2046966 h 3833821"/>
              <a:gd name="connsiteX133" fmla="*/ 411060 w 5664906"/>
              <a:gd name="connsiteY133" fmla="*/ 1988243 h 3833821"/>
              <a:gd name="connsiteX134" fmla="*/ 394282 w 5664906"/>
              <a:gd name="connsiteY134" fmla="*/ 1963076 h 3833821"/>
              <a:gd name="connsiteX135" fmla="*/ 377504 w 5664906"/>
              <a:gd name="connsiteY135" fmla="*/ 1912742 h 3833821"/>
              <a:gd name="connsiteX136" fmla="*/ 343948 w 5664906"/>
              <a:gd name="connsiteY136" fmla="*/ 1828852 h 3833821"/>
              <a:gd name="connsiteX137" fmla="*/ 327170 w 5664906"/>
              <a:gd name="connsiteY137" fmla="*/ 1795296 h 3833821"/>
              <a:gd name="connsiteX138" fmla="*/ 310392 w 5664906"/>
              <a:gd name="connsiteY138" fmla="*/ 1753351 h 3833821"/>
              <a:gd name="connsiteX139" fmla="*/ 293614 w 5664906"/>
              <a:gd name="connsiteY139" fmla="*/ 1728184 h 3833821"/>
              <a:gd name="connsiteX140" fmla="*/ 268447 w 5664906"/>
              <a:gd name="connsiteY140" fmla="*/ 1652683 h 3833821"/>
              <a:gd name="connsiteX141" fmla="*/ 251669 w 5664906"/>
              <a:gd name="connsiteY141" fmla="*/ 1619127 h 3833821"/>
              <a:gd name="connsiteX142" fmla="*/ 243281 w 5664906"/>
              <a:gd name="connsiteY142" fmla="*/ 1593960 h 3833821"/>
              <a:gd name="connsiteX143" fmla="*/ 209725 w 5664906"/>
              <a:gd name="connsiteY143" fmla="*/ 1526848 h 3833821"/>
              <a:gd name="connsiteX144" fmla="*/ 192947 w 5664906"/>
              <a:gd name="connsiteY144" fmla="*/ 1493292 h 3833821"/>
              <a:gd name="connsiteX145" fmla="*/ 176169 w 5664906"/>
              <a:gd name="connsiteY145" fmla="*/ 1459736 h 3833821"/>
              <a:gd name="connsiteX146" fmla="*/ 167780 w 5664906"/>
              <a:gd name="connsiteY146" fmla="*/ 1434569 h 3833821"/>
              <a:gd name="connsiteX147" fmla="*/ 151002 w 5664906"/>
              <a:gd name="connsiteY147" fmla="*/ 1409402 h 3833821"/>
              <a:gd name="connsiteX148" fmla="*/ 125835 w 5664906"/>
              <a:gd name="connsiteY148" fmla="*/ 1367457 h 3833821"/>
              <a:gd name="connsiteX149" fmla="*/ 117446 w 5664906"/>
              <a:gd name="connsiteY149" fmla="*/ 1342290 h 3833821"/>
              <a:gd name="connsiteX150" fmla="*/ 100668 w 5664906"/>
              <a:gd name="connsiteY150" fmla="*/ 1300345 h 3833821"/>
              <a:gd name="connsiteX151" fmla="*/ 58723 w 5664906"/>
              <a:gd name="connsiteY151" fmla="*/ 1199677 h 3833821"/>
              <a:gd name="connsiteX152" fmla="*/ 33556 w 5664906"/>
              <a:gd name="connsiteY152" fmla="*/ 1132566 h 3833821"/>
              <a:gd name="connsiteX153" fmla="*/ 16778 w 5664906"/>
              <a:gd name="connsiteY153" fmla="*/ 1048676 h 3833821"/>
              <a:gd name="connsiteX154" fmla="*/ 0 w 5664906"/>
              <a:gd name="connsiteY154" fmla="*/ 964786 h 3833821"/>
              <a:gd name="connsiteX155" fmla="*/ 16778 w 5664906"/>
              <a:gd name="connsiteY155" fmla="*/ 587281 h 3833821"/>
              <a:gd name="connsiteX156" fmla="*/ 25167 w 5664906"/>
              <a:gd name="connsiteY156" fmla="*/ 486613 h 3833821"/>
              <a:gd name="connsiteX157" fmla="*/ 41945 w 5664906"/>
              <a:gd name="connsiteY157" fmla="*/ 385945 h 3833821"/>
              <a:gd name="connsiteX158" fmla="*/ 50334 w 5664906"/>
              <a:gd name="connsiteY158" fmla="*/ 360778 h 3833821"/>
              <a:gd name="connsiteX159" fmla="*/ 67112 w 5664906"/>
              <a:gd name="connsiteY159" fmla="*/ 335611 h 3833821"/>
              <a:gd name="connsiteX160" fmla="*/ 75501 w 5664906"/>
              <a:gd name="connsiteY160" fmla="*/ 310444 h 3833821"/>
              <a:gd name="connsiteX161" fmla="*/ 100668 w 5664906"/>
              <a:gd name="connsiteY161" fmla="*/ 285277 h 3833821"/>
              <a:gd name="connsiteX162" fmla="*/ 117446 w 5664906"/>
              <a:gd name="connsiteY162" fmla="*/ 260111 h 3833821"/>
              <a:gd name="connsiteX163" fmla="*/ 167780 w 5664906"/>
              <a:gd name="connsiteY163" fmla="*/ 234944 h 3833821"/>
              <a:gd name="connsiteX164" fmla="*/ 234892 w 5664906"/>
              <a:gd name="connsiteY164" fmla="*/ 192999 h 3833821"/>
              <a:gd name="connsiteX165" fmla="*/ 268447 w 5664906"/>
              <a:gd name="connsiteY165" fmla="*/ 184610 h 3833821"/>
              <a:gd name="connsiteX166" fmla="*/ 302003 w 5664906"/>
              <a:gd name="connsiteY166" fmla="*/ 167832 h 3833821"/>
              <a:gd name="connsiteX167" fmla="*/ 335559 w 5664906"/>
              <a:gd name="connsiteY167" fmla="*/ 159443 h 3833821"/>
              <a:gd name="connsiteX168" fmla="*/ 360726 w 5664906"/>
              <a:gd name="connsiteY168" fmla="*/ 151054 h 3833821"/>
              <a:gd name="connsiteX169" fmla="*/ 394282 w 5664906"/>
              <a:gd name="connsiteY169" fmla="*/ 142665 h 3833821"/>
              <a:gd name="connsiteX170" fmla="*/ 419449 w 5664906"/>
              <a:gd name="connsiteY170" fmla="*/ 134276 h 3833821"/>
              <a:gd name="connsiteX171" fmla="*/ 612396 w 5664906"/>
              <a:gd name="connsiteY171" fmla="*/ 117498 h 3833821"/>
              <a:gd name="connsiteX172" fmla="*/ 1040235 w 5664906"/>
              <a:gd name="connsiteY172" fmla="*/ 109109 h 3833821"/>
              <a:gd name="connsiteX173" fmla="*/ 1417739 w 5664906"/>
              <a:gd name="connsiteY173" fmla="*/ 100720 h 3833821"/>
              <a:gd name="connsiteX174" fmla="*/ 1870745 w 5664906"/>
              <a:gd name="connsiteY174" fmla="*/ 75553 h 3833821"/>
              <a:gd name="connsiteX175" fmla="*/ 2709644 w 5664906"/>
              <a:gd name="connsiteY175" fmla="*/ 58775 h 3833821"/>
              <a:gd name="connsiteX176" fmla="*/ 2835479 w 5664906"/>
              <a:gd name="connsiteY176" fmla="*/ 50386 h 3833821"/>
              <a:gd name="connsiteX177" fmla="*/ 3632433 w 5664906"/>
              <a:gd name="connsiteY177" fmla="*/ 33608 h 3833821"/>
              <a:gd name="connsiteX178" fmla="*/ 4177717 w 5664906"/>
              <a:gd name="connsiteY178" fmla="*/ 16830 h 3833821"/>
              <a:gd name="connsiteX179" fmla="*/ 4496499 w 5664906"/>
              <a:gd name="connsiteY179" fmla="*/ 8441 h 3833821"/>
              <a:gd name="connsiteX180" fmla="*/ 4605556 w 5664906"/>
              <a:gd name="connsiteY180" fmla="*/ 52 h 3833821"/>
              <a:gd name="connsiteX181" fmla="*/ 5041783 w 5664906"/>
              <a:gd name="connsiteY181" fmla="*/ 25219 h 3833821"/>
              <a:gd name="connsiteX182" fmla="*/ 5083728 w 5664906"/>
              <a:gd name="connsiteY182" fmla="*/ 33608 h 3833821"/>
              <a:gd name="connsiteX183" fmla="*/ 5243119 w 5664906"/>
              <a:gd name="connsiteY183" fmla="*/ 50386 h 3833821"/>
              <a:gd name="connsiteX184" fmla="*/ 5285064 w 5664906"/>
              <a:gd name="connsiteY184" fmla="*/ 58775 h 3833821"/>
              <a:gd name="connsiteX185" fmla="*/ 5310231 w 5664906"/>
              <a:gd name="connsiteY185" fmla="*/ 67164 h 3833821"/>
              <a:gd name="connsiteX186" fmla="*/ 5410899 w 5664906"/>
              <a:gd name="connsiteY186" fmla="*/ 83942 h 3833821"/>
              <a:gd name="connsiteX187" fmla="*/ 5436066 w 5664906"/>
              <a:gd name="connsiteY187" fmla="*/ 117498 h 3833821"/>
              <a:gd name="connsiteX188" fmla="*/ 5461233 w 5664906"/>
              <a:gd name="connsiteY188" fmla="*/ 125887 h 3833821"/>
              <a:gd name="connsiteX189" fmla="*/ 5469622 w 5664906"/>
              <a:gd name="connsiteY189" fmla="*/ 151054 h 3833821"/>
              <a:gd name="connsiteX190" fmla="*/ 5503178 w 5664906"/>
              <a:gd name="connsiteY190" fmla="*/ 176221 h 3833821"/>
              <a:gd name="connsiteX191" fmla="*/ 5528345 w 5664906"/>
              <a:gd name="connsiteY191" fmla="*/ 209777 h 3833821"/>
              <a:gd name="connsiteX192" fmla="*/ 5578679 w 5664906"/>
              <a:gd name="connsiteY192" fmla="*/ 285277 h 3833821"/>
              <a:gd name="connsiteX193" fmla="*/ 5603846 w 5664906"/>
              <a:gd name="connsiteY193" fmla="*/ 344000 h 3833821"/>
              <a:gd name="connsiteX194" fmla="*/ 5620624 w 5664906"/>
              <a:gd name="connsiteY194" fmla="*/ 369167 h 3833821"/>
              <a:gd name="connsiteX195" fmla="*/ 5629013 w 5664906"/>
              <a:gd name="connsiteY195" fmla="*/ 394334 h 3833821"/>
              <a:gd name="connsiteX196" fmla="*/ 5645791 w 5664906"/>
              <a:gd name="connsiteY196" fmla="*/ 427890 h 3833821"/>
              <a:gd name="connsiteX197" fmla="*/ 5637402 w 5664906"/>
              <a:gd name="connsiteY197" fmla="*/ 704727 h 3833821"/>
              <a:gd name="connsiteX198" fmla="*/ 5603846 w 5664906"/>
              <a:gd name="connsiteY198" fmla="*/ 763450 h 3833821"/>
              <a:gd name="connsiteX199" fmla="*/ 5587068 w 5664906"/>
              <a:gd name="connsiteY199" fmla="*/ 797006 h 3833821"/>
              <a:gd name="connsiteX200" fmla="*/ 5561901 w 5664906"/>
              <a:gd name="connsiteY200" fmla="*/ 813784 h 3833821"/>
              <a:gd name="connsiteX201" fmla="*/ 5519956 w 5664906"/>
              <a:gd name="connsiteY201" fmla="*/ 855729 h 3833821"/>
              <a:gd name="connsiteX202" fmla="*/ 5494789 w 5664906"/>
              <a:gd name="connsiteY202" fmla="*/ 889285 h 3833821"/>
              <a:gd name="connsiteX203" fmla="*/ 5469622 w 5664906"/>
              <a:gd name="connsiteY203" fmla="*/ 897674 h 3833821"/>
              <a:gd name="connsiteX204" fmla="*/ 5419288 w 5664906"/>
              <a:gd name="connsiteY204" fmla="*/ 931230 h 3833821"/>
              <a:gd name="connsiteX205" fmla="*/ 5360565 w 5664906"/>
              <a:gd name="connsiteY205" fmla="*/ 948008 h 3833821"/>
              <a:gd name="connsiteX206" fmla="*/ 5301842 w 5664906"/>
              <a:gd name="connsiteY206" fmla="*/ 956397 h 3833821"/>
              <a:gd name="connsiteX207" fmla="*/ 5184396 w 5664906"/>
              <a:gd name="connsiteY207" fmla="*/ 922841 h 3833821"/>
              <a:gd name="connsiteX208" fmla="*/ 5217952 w 5664906"/>
              <a:gd name="connsiteY208" fmla="*/ 889285 h 383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5664906" h="3833821">
                <a:moveTo>
                  <a:pt x="5217952" y="889285"/>
                </a:moveTo>
                <a:cubicBezTo>
                  <a:pt x="5189989" y="885091"/>
                  <a:pt x="5198752" y="881116"/>
                  <a:pt x="5016616" y="897674"/>
                </a:cubicBezTo>
                <a:cubicBezTo>
                  <a:pt x="4897476" y="908505"/>
                  <a:pt x="4785778" y="910930"/>
                  <a:pt x="4664279" y="914452"/>
                </a:cubicBezTo>
                <a:lnTo>
                  <a:pt x="4320330" y="922841"/>
                </a:lnTo>
                <a:cubicBezTo>
                  <a:pt x="4258778" y="924795"/>
                  <a:pt x="4197242" y="927505"/>
                  <a:pt x="4135772" y="931230"/>
                </a:cubicBezTo>
                <a:cubicBezTo>
                  <a:pt x="4104942" y="933098"/>
                  <a:pt x="4074365" y="938683"/>
                  <a:pt x="4043493" y="939619"/>
                </a:cubicBezTo>
                <a:cubicBezTo>
                  <a:pt x="3889740" y="944278"/>
                  <a:pt x="3735897" y="945212"/>
                  <a:pt x="3582099" y="948008"/>
                </a:cubicBezTo>
                <a:cubicBezTo>
                  <a:pt x="2844078" y="976393"/>
                  <a:pt x="3291382" y="963439"/>
                  <a:pt x="2239860" y="973175"/>
                </a:cubicBezTo>
                <a:cubicBezTo>
                  <a:pt x="1967507" y="994125"/>
                  <a:pt x="2337857" y="967455"/>
                  <a:pt x="1820411" y="989953"/>
                </a:cubicBezTo>
                <a:cubicBezTo>
                  <a:pt x="1803730" y="990678"/>
                  <a:pt x="1697717" y="1004241"/>
                  <a:pt x="1677798" y="1006731"/>
                </a:cubicBezTo>
                <a:cubicBezTo>
                  <a:pt x="1630755" y="1022412"/>
                  <a:pt x="1661210" y="1012975"/>
                  <a:pt x="1585519" y="1031898"/>
                </a:cubicBezTo>
                <a:cubicBezTo>
                  <a:pt x="1574334" y="1034694"/>
                  <a:pt x="1562901" y="1036641"/>
                  <a:pt x="1551963" y="1040287"/>
                </a:cubicBezTo>
                <a:cubicBezTo>
                  <a:pt x="1535185" y="1045880"/>
                  <a:pt x="1516344" y="1047255"/>
                  <a:pt x="1501629" y="1057065"/>
                </a:cubicBezTo>
                <a:cubicBezTo>
                  <a:pt x="1493240" y="1062658"/>
                  <a:pt x="1485675" y="1069748"/>
                  <a:pt x="1476462" y="1073843"/>
                </a:cubicBezTo>
                <a:cubicBezTo>
                  <a:pt x="1460301" y="1081026"/>
                  <a:pt x="1440843" y="1080811"/>
                  <a:pt x="1426128" y="1090621"/>
                </a:cubicBezTo>
                <a:lnTo>
                  <a:pt x="1375794" y="1124177"/>
                </a:lnTo>
                <a:lnTo>
                  <a:pt x="1350627" y="1140955"/>
                </a:lnTo>
                <a:lnTo>
                  <a:pt x="1300293" y="1216455"/>
                </a:lnTo>
                <a:lnTo>
                  <a:pt x="1283515" y="1241622"/>
                </a:lnTo>
                <a:lnTo>
                  <a:pt x="1266737" y="1266789"/>
                </a:lnTo>
                <a:cubicBezTo>
                  <a:pt x="1263941" y="1280771"/>
                  <a:pt x="1261441" y="1294815"/>
                  <a:pt x="1258348" y="1308734"/>
                </a:cubicBezTo>
                <a:cubicBezTo>
                  <a:pt x="1255847" y="1319989"/>
                  <a:pt x="1249138" y="1330790"/>
                  <a:pt x="1249959" y="1342290"/>
                </a:cubicBezTo>
                <a:cubicBezTo>
                  <a:pt x="1251991" y="1370735"/>
                  <a:pt x="1259821" y="1398514"/>
                  <a:pt x="1266737" y="1426180"/>
                </a:cubicBezTo>
                <a:cubicBezTo>
                  <a:pt x="1271026" y="1443338"/>
                  <a:pt x="1277922" y="1459736"/>
                  <a:pt x="1283515" y="1476514"/>
                </a:cubicBezTo>
                <a:cubicBezTo>
                  <a:pt x="1290902" y="1498674"/>
                  <a:pt x="1303826" y="1544804"/>
                  <a:pt x="1325460" y="1552015"/>
                </a:cubicBezTo>
                <a:lnTo>
                  <a:pt x="1350627" y="1560404"/>
                </a:lnTo>
                <a:cubicBezTo>
                  <a:pt x="1356220" y="1568793"/>
                  <a:pt x="1358855" y="1580227"/>
                  <a:pt x="1367405" y="1585571"/>
                </a:cubicBezTo>
                <a:lnTo>
                  <a:pt x="1442906" y="1610738"/>
                </a:lnTo>
                <a:lnTo>
                  <a:pt x="1518407" y="1635905"/>
                </a:lnTo>
                <a:lnTo>
                  <a:pt x="1543574" y="1644294"/>
                </a:lnTo>
                <a:cubicBezTo>
                  <a:pt x="1551963" y="1647090"/>
                  <a:pt x="1559967" y="1651586"/>
                  <a:pt x="1568741" y="1652683"/>
                </a:cubicBezTo>
                <a:cubicBezTo>
                  <a:pt x="1624146" y="1659609"/>
                  <a:pt x="1690815" y="1669023"/>
                  <a:pt x="1744910" y="1669461"/>
                </a:cubicBezTo>
                <a:lnTo>
                  <a:pt x="3707934" y="1677850"/>
                </a:lnTo>
                <a:cubicBezTo>
                  <a:pt x="3730305" y="1680646"/>
                  <a:pt x="3752865" y="1682206"/>
                  <a:pt x="3775046" y="1686239"/>
                </a:cubicBezTo>
                <a:cubicBezTo>
                  <a:pt x="3783746" y="1687821"/>
                  <a:pt x="3791710" y="1692199"/>
                  <a:pt x="3800213" y="1694628"/>
                </a:cubicBezTo>
                <a:cubicBezTo>
                  <a:pt x="3811299" y="1697795"/>
                  <a:pt x="3822683" y="1699850"/>
                  <a:pt x="3833769" y="1703017"/>
                </a:cubicBezTo>
                <a:cubicBezTo>
                  <a:pt x="3842272" y="1705446"/>
                  <a:pt x="3850405" y="1709079"/>
                  <a:pt x="3858936" y="1711406"/>
                </a:cubicBezTo>
                <a:cubicBezTo>
                  <a:pt x="3881182" y="1717473"/>
                  <a:pt x="3904171" y="1720892"/>
                  <a:pt x="3926047" y="1728184"/>
                </a:cubicBezTo>
                <a:lnTo>
                  <a:pt x="3976381" y="1744962"/>
                </a:lnTo>
                <a:cubicBezTo>
                  <a:pt x="3984770" y="1753351"/>
                  <a:pt x="3991487" y="1763841"/>
                  <a:pt x="4001548" y="1770129"/>
                </a:cubicBezTo>
                <a:cubicBezTo>
                  <a:pt x="4056886" y="1804715"/>
                  <a:pt x="4038099" y="1764735"/>
                  <a:pt x="4093827" y="1820463"/>
                </a:cubicBezTo>
                <a:cubicBezTo>
                  <a:pt x="4102216" y="1828852"/>
                  <a:pt x="4111399" y="1836516"/>
                  <a:pt x="4118994" y="1845630"/>
                </a:cubicBezTo>
                <a:cubicBezTo>
                  <a:pt x="4177391" y="1915707"/>
                  <a:pt x="4087413" y="1822438"/>
                  <a:pt x="4160939" y="1895964"/>
                </a:cubicBezTo>
                <a:cubicBezTo>
                  <a:pt x="4186168" y="1971650"/>
                  <a:pt x="4138620" y="1841513"/>
                  <a:pt x="4236440" y="1988243"/>
                </a:cubicBezTo>
                <a:cubicBezTo>
                  <a:pt x="4290975" y="2070046"/>
                  <a:pt x="4205564" y="1942937"/>
                  <a:pt x="4278385" y="2046966"/>
                </a:cubicBezTo>
                <a:cubicBezTo>
                  <a:pt x="4289949" y="2063485"/>
                  <a:pt x="4300756" y="2080521"/>
                  <a:pt x="4311941" y="2097299"/>
                </a:cubicBezTo>
                <a:cubicBezTo>
                  <a:pt x="4328719" y="2122466"/>
                  <a:pt x="4352710" y="2144105"/>
                  <a:pt x="4362275" y="2172800"/>
                </a:cubicBezTo>
                <a:cubicBezTo>
                  <a:pt x="4374416" y="2209222"/>
                  <a:pt x="4364411" y="2191714"/>
                  <a:pt x="4395831" y="2223134"/>
                </a:cubicBezTo>
                <a:cubicBezTo>
                  <a:pt x="4401424" y="2237116"/>
                  <a:pt x="4406299" y="2251406"/>
                  <a:pt x="4412609" y="2265079"/>
                </a:cubicBezTo>
                <a:cubicBezTo>
                  <a:pt x="4423090" y="2287788"/>
                  <a:pt x="4440099" y="2307927"/>
                  <a:pt x="4446165" y="2332191"/>
                </a:cubicBezTo>
                <a:cubicBezTo>
                  <a:pt x="4457945" y="2379311"/>
                  <a:pt x="4447636" y="2356523"/>
                  <a:pt x="4479721" y="2399303"/>
                </a:cubicBezTo>
                <a:cubicBezTo>
                  <a:pt x="4487731" y="2431344"/>
                  <a:pt x="4489093" y="2443214"/>
                  <a:pt x="4504888" y="2474804"/>
                </a:cubicBezTo>
                <a:cubicBezTo>
                  <a:pt x="4509397" y="2483822"/>
                  <a:pt x="4516073" y="2491582"/>
                  <a:pt x="4521666" y="2499971"/>
                </a:cubicBezTo>
                <a:cubicBezTo>
                  <a:pt x="4543617" y="2631679"/>
                  <a:pt x="4513598" y="2467698"/>
                  <a:pt x="4546833" y="2600639"/>
                </a:cubicBezTo>
                <a:cubicBezTo>
                  <a:pt x="4549629" y="2611824"/>
                  <a:pt x="4550680" y="2623598"/>
                  <a:pt x="4555222" y="2634195"/>
                </a:cubicBezTo>
                <a:cubicBezTo>
                  <a:pt x="4559194" y="2643462"/>
                  <a:pt x="4567905" y="2650149"/>
                  <a:pt x="4572000" y="2659362"/>
                </a:cubicBezTo>
                <a:lnTo>
                  <a:pt x="4597167" y="2734863"/>
                </a:lnTo>
                <a:lnTo>
                  <a:pt x="4605556" y="2760030"/>
                </a:lnTo>
                <a:cubicBezTo>
                  <a:pt x="4620681" y="2926405"/>
                  <a:pt x="4619107" y="2856398"/>
                  <a:pt x="4597167" y="3112367"/>
                </a:cubicBezTo>
                <a:cubicBezTo>
                  <a:pt x="4593555" y="3154510"/>
                  <a:pt x="4588858" y="3137374"/>
                  <a:pt x="4572000" y="3171090"/>
                </a:cubicBezTo>
                <a:cubicBezTo>
                  <a:pt x="4568045" y="3178999"/>
                  <a:pt x="4567094" y="3188129"/>
                  <a:pt x="4563611" y="3196257"/>
                </a:cubicBezTo>
                <a:cubicBezTo>
                  <a:pt x="4558685" y="3207751"/>
                  <a:pt x="4551224" y="3218104"/>
                  <a:pt x="4546833" y="3229813"/>
                </a:cubicBezTo>
                <a:cubicBezTo>
                  <a:pt x="4542785" y="3240608"/>
                  <a:pt x="4544164" y="3253359"/>
                  <a:pt x="4538444" y="3263369"/>
                </a:cubicBezTo>
                <a:cubicBezTo>
                  <a:pt x="4464232" y="3393241"/>
                  <a:pt x="4555480" y="3195741"/>
                  <a:pt x="4496499" y="3313703"/>
                </a:cubicBezTo>
                <a:cubicBezTo>
                  <a:pt x="4492544" y="3321612"/>
                  <a:pt x="4491593" y="3330742"/>
                  <a:pt x="4488110" y="3338870"/>
                </a:cubicBezTo>
                <a:cubicBezTo>
                  <a:pt x="4483184" y="3350364"/>
                  <a:pt x="4476258" y="3360932"/>
                  <a:pt x="4471332" y="3372426"/>
                </a:cubicBezTo>
                <a:cubicBezTo>
                  <a:pt x="4467849" y="3380554"/>
                  <a:pt x="4467237" y="3389863"/>
                  <a:pt x="4462943" y="3397593"/>
                </a:cubicBezTo>
                <a:cubicBezTo>
                  <a:pt x="4453150" y="3415220"/>
                  <a:pt x="4435764" y="3428797"/>
                  <a:pt x="4429387" y="3447927"/>
                </a:cubicBezTo>
                <a:cubicBezTo>
                  <a:pt x="4423794" y="3464705"/>
                  <a:pt x="4422419" y="3483546"/>
                  <a:pt x="4412609" y="3498261"/>
                </a:cubicBezTo>
                <a:cubicBezTo>
                  <a:pt x="4407016" y="3506650"/>
                  <a:pt x="4399926" y="3514215"/>
                  <a:pt x="4395831" y="3523428"/>
                </a:cubicBezTo>
                <a:cubicBezTo>
                  <a:pt x="4388648" y="3539589"/>
                  <a:pt x="4386962" y="3557944"/>
                  <a:pt x="4379053" y="3573762"/>
                </a:cubicBezTo>
                <a:cubicBezTo>
                  <a:pt x="4369502" y="3592864"/>
                  <a:pt x="4347876" y="3643052"/>
                  <a:pt x="4328719" y="3666041"/>
                </a:cubicBezTo>
                <a:cubicBezTo>
                  <a:pt x="4321124" y="3675155"/>
                  <a:pt x="4311941" y="3682819"/>
                  <a:pt x="4303552" y="3691208"/>
                </a:cubicBezTo>
                <a:cubicBezTo>
                  <a:pt x="4293003" y="3722855"/>
                  <a:pt x="4290453" y="3737863"/>
                  <a:pt x="4261607" y="3766709"/>
                </a:cubicBezTo>
                <a:cubicBezTo>
                  <a:pt x="4253218" y="3775098"/>
                  <a:pt x="4246311" y="3785295"/>
                  <a:pt x="4236440" y="3791876"/>
                </a:cubicBezTo>
                <a:cubicBezTo>
                  <a:pt x="4228751" y="3797002"/>
                  <a:pt x="4182802" y="3807129"/>
                  <a:pt x="4177717" y="3808654"/>
                </a:cubicBezTo>
                <a:cubicBezTo>
                  <a:pt x="4075597" y="3839290"/>
                  <a:pt x="4171170" y="3814485"/>
                  <a:pt x="4093827" y="3833821"/>
                </a:cubicBezTo>
                <a:cubicBezTo>
                  <a:pt x="4009937" y="3828228"/>
                  <a:pt x="3925889" y="3824655"/>
                  <a:pt x="3842158" y="3817043"/>
                </a:cubicBezTo>
                <a:cubicBezTo>
                  <a:pt x="3833352" y="3816242"/>
                  <a:pt x="3825494" y="3811083"/>
                  <a:pt x="3816991" y="3808654"/>
                </a:cubicBezTo>
                <a:cubicBezTo>
                  <a:pt x="3721636" y="3781410"/>
                  <a:pt x="3847618" y="3822583"/>
                  <a:pt x="3749879" y="3783487"/>
                </a:cubicBezTo>
                <a:cubicBezTo>
                  <a:pt x="3733458" y="3776919"/>
                  <a:pt x="3716323" y="3772302"/>
                  <a:pt x="3699545" y="3766709"/>
                </a:cubicBezTo>
                <a:cubicBezTo>
                  <a:pt x="3691156" y="3763913"/>
                  <a:pt x="3681736" y="3763225"/>
                  <a:pt x="3674378" y="3758320"/>
                </a:cubicBezTo>
                <a:cubicBezTo>
                  <a:pt x="3657600" y="3747135"/>
                  <a:pt x="3643174" y="3731141"/>
                  <a:pt x="3624044" y="3724764"/>
                </a:cubicBezTo>
                <a:cubicBezTo>
                  <a:pt x="3615655" y="3721968"/>
                  <a:pt x="3606607" y="3720669"/>
                  <a:pt x="3598877" y="3716375"/>
                </a:cubicBezTo>
                <a:cubicBezTo>
                  <a:pt x="3581250" y="3706582"/>
                  <a:pt x="3567673" y="3689196"/>
                  <a:pt x="3548543" y="3682819"/>
                </a:cubicBezTo>
                <a:cubicBezTo>
                  <a:pt x="3540154" y="3680023"/>
                  <a:pt x="3531285" y="3678385"/>
                  <a:pt x="3523376" y="3674430"/>
                </a:cubicBezTo>
                <a:cubicBezTo>
                  <a:pt x="3512753" y="3669119"/>
                  <a:pt x="3469973" y="3637045"/>
                  <a:pt x="3464653" y="3632485"/>
                </a:cubicBezTo>
                <a:cubicBezTo>
                  <a:pt x="3455645" y="3624764"/>
                  <a:pt x="3448600" y="3614913"/>
                  <a:pt x="3439486" y="3607318"/>
                </a:cubicBezTo>
                <a:cubicBezTo>
                  <a:pt x="3403492" y="3577323"/>
                  <a:pt x="3422573" y="3605478"/>
                  <a:pt x="3389152" y="3565373"/>
                </a:cubicBezTo>
                <a:cubicBezTo>
                  <a:pt x="3330755" y="3495296"/>
                  <a:pt x="3420733" y="3588565"/>
                  <a:pt x="3347207" y="3515039"/>
                </a:cubicBezTo>
                <a:cubicBezTo>
                  <a:pt x="3344411" y="3506650"/>
                  <a:pt x="3342773" y="3497781"/>
                  <a:pt x="3338818" y="3489872"/>
                </a:cubicBezTo>
                <a:cubicBezTo>
                  <a:pt x="3327139" y="3466513"/>
                  <a:pt x="3315426" y="3458091"/>
                  <a:pt x="3296873" y="3439538"/>
                </a:cubicBezTo>
                <a:cubicBezTo>
                  <a:pt x="3281492" y="3393396"/>
                  <a:pt x="3297726" y="3434738"/>
                  <a:pt x="3271706" y="3389204"/>
                </a:cubicBezTo>
                <a:cubicBezTo>
                  <a:pt x="3229132" y="3314700"/>
                  <a:pt x="3279027" y="3391796"/>
                  <a:pt x="3238150" y="3330481"/>
                </a:cubicBezTo>
                <a:cubicBezTo>
                  <a:pt x="3220691" y="3260644"/>
                  <a:pt x="3241950" y="3329692"/>
                  <a:pt x="3212983" y="3271758"/>
                </a:cubicBezTo>
                <a:cubicBezTo>
                  <a:pt x="3209028" y="3263849"/>
                  <a:pt x="3207023" y="3255094"/>
                  <a:pt x="3204594" y="3246591"/>
                </a:cubicBezTo>
                <a:cubicBezTo>
                  <a:pt x="3201427" y="3235505"/>
                  <a:pt x="3201361" y="3223347"/>
                  <a:pt x="3196205" y="3213035"/>
                </a:cubicBezTo>
                <a:cubicBezTo>
                  <a:pt x="3187187" y="3194999"/>
                  <a:pt x="3162649" y="3162701"/>
                  <a:pt x="3162649" y="3162701"/>
                </a:cubicBezTo>
                <a:cubicBezTo>
                  <a:pt x="3157960" y="3143943"/>
                  <a:pt x="3145652" y="3091065"/>
                  <a:pt x="3137482" y="3078811"/>
                </a:cubicBezTo>
                <a:cubicBezTo>
                  <a:pt x="3131889" y="3070422"/>
                  <a:pt x="3124799" y="3062857"/>
                  <a:pt x="3120704" y="3053644"/>
                </a:cubicBezTo>
                <a:cubicBezTo>
                  <a:pt x="3113521" y="3037483"/>
                  <a:pt x="3111835" y="3019129"/>
                  <a:pt x="3103926" y="3003311"/>
                </a:cubicBezTo>
                <a:cubicBezTo>
                  <a:pt x="3092741" y="2980940"/>
                  <a:pt x="3078279" y="2959927"/>
                  <a:pt x="3070370" y="2936199"/>
                </a:cubicBezTo>
                <a:cubicBezTo>
                  <a:pt x="3067574" y="2927810"/>
                  <a:pt x="3065936" y="2918941"/>
                  <a:pt x="3061981" y="2911032"/>
                </a:cubicBezTo>
                <a:cubicBezTo>
                  <a:pt x="3050302" y="2887673"/>
                  <a:pt x="3038589" y="2879251"/>
                  <a:pt x="3020036" y="2860698"/>
                </a:cubicBezTo>
                <a:cubicBezTo>
                  <a:pt x="3011628" y="2835474"/>
                  <a:pt x="3012939" y="2832048"/>
                  <a:pt x="2994869" y="2810364"/>
                </a:cubicBezTo>
                <a:cubicBezTo>
                  <a:pt x="2987274" y="2801250"/>
                  <a:pt x="2976986" y="2794562"/>
                  <a:pt x="2969703" y="2785197"/>
                </a:cubicBezTo>
                <a:cubicBezTo>
                  <a:pt x="2917005" y="2717441"/>
                  <a:pt x="2959700" y="2750565"/>
                  <a:pt x="2910980" y="2718085"/>
                </a:cubicBezTo>
                <a:cubicBezTo>
                  <a:pt x="2908184" y="2709696"/>
                  <a:pt x="2908844" y="2699171"/>
                  <a:pt x="2902591" y="2692918"/>
                </a:cubicBezTo>
                <a:cubicBezTo>
                  <a:pt x="2896338" y="2686665"/>
                  <a:pt x="2885333" y="2688484"/>
                  <a:pt x="2877424" y="2684529"/>
                </a:cubicBezTo>
                <a:cubicBezTo>
                  <a:pt x="2840383" y="2666009"/>
                  <a:pt x="2864646" y="2664875"/>
                  <a:pt x="2818701" y="2659362"/>
                </a:cubicBezTo>
                <a:cubicBezTo>
                  <a:pt x="2760132" y="2652334"/>
                  <a:pt x="2642532" y="2642584"/>
                  <a:pt x="2642532" y="2642584"/>
                </a:cubicBezTo>
                <a:lnTo>
                  <a:pt x="2097247" y="2659362"/>
                </a:lnTo>
                <a:cubicBezTo>
                  <a:pt x="2038494" y="2661412"/>
                  <a:pt x="1979695" y="2663242"/>
                  <a:pt x="1921079" y="2667751"/>
                </a:cubicBezTo>
                <a:cubicBezTo>
                  <a:pt x="1906862" y="2668845"/>
                  <a:pt x="1893328" y="2674788"/>
                  <a:pt x="1879134" y="2676140"/>
                </a:cubicBezTo>
                <a:cubicBezTo>
                  <a:pt x="1761091" y="2687382"/>
                  <a:pt x="1540944" y="2690357"/>
                  <a:pt x="1451295" y="2692918"/>
                </a:cubicBezTo>
                <a:lnTo>
                  <a:pt x="1132514" y="2676140"/>
                </a:lnTo>
                <a:cubicBezTo>
                  <a:pt x="991757" y="2666960"/>
                  <a:pt x="1139196" y="2671102"/>
                  <a:pt x="998290" y="2650973"/>
                </a:cubicBezTo>
                <a:lnTo>
                  <a:pt x="939567" y="2642584"/>
                </a:lnTo>
                <a:lnTo>
                  <a:pt x="889233" y="2625806"/>
                </a:lnTo>
                <a:lnTo>
                  <a:pt x="864066" y="2617417"/>
                </a:lnTo>
                <a:cubicBezTo>
                  <a:pt x="806603" y="2559954"/>
                  <a:pt x="833475" y="2580245"/>
                  <a:pt x="788565" y="2550305"/>
                </a:cubicBezTo>
                <a:cubicBezTo>
                  <a:pt x="758625" y="2505395"/>
                  <a:pt x="778916" y="2532267"/>
                  <a:pt x="721453" y="2474804"/>
                </a:cubicBezTo>
                <a:cubicBezTo>
                  <a:pt x="713064" y="2466415"/>
                  <a:pt x="702867" y="2459508"/>
                  <a:pt x="696286" y="2449637"/>
                </a:cubicBezTo>
                <a:cubicBezTo>
                  <a:pt x="673915" y="2416081"/>
                  <a:pt x="687897" y="2430063"/>
                  <a:pt x="654341" y="2407692"/>
                </a:cubicBezTo>
                <a:cubicBezTo>
                  <a:pt x="648748" y="2396507"/>
                  <a:pt x="643768" y="2384994"/>
                  <a:pt x="637563" y="2374136"/>
                </a:cubicBezTo>
                <a:cubicBezTo>
                  <a:pt x="632561" y="2365382"/>
                  <a:pt x="625294" y="2357987"/>
                  <a:pt x="620785" y="2348969"/>
                </a:cubicBezTo>
                <a:cubicBezTo>
                  <a:pt x="616830" y="2341060"/>
                  <a:pt x="615879" y="2331930"/>
                  <a:pt x="612396" y="2323802"/>
                </a:cubicBezTo>
                <a:cubicBezTo>
                  <a:pt x="574727" y="2235908"/>
                  <a:pt x="621699" y="2359187"/>
                  <a:pt x="562062" y="2239912"/>
                </a:cubicBezTo>
                <a:cubicBezTo>
                  <a:pt x="539978" y="2195745"/>
                  <a:pt x="554127" y="2215199"/>
                  <a:pt x="520117" y="2181189"/>
                </a:cubicBezTo>
                <a:cubicBezTo>
                  <a:pt x="517321" y="2172800"/>
                  <a:pt x="516115" y="2163700"/>
                  <a:pt x="511728" y="2156022"/>
                </a:cubicBezTo>
                <a:cubicBezTo>
                  <a:pt x="496525" y="2129418"/>
                  <a:pt x="482769" y="2123270"/>
                  <a:pt x="469783" y="2097299"/>
                </a:cubicBezTo>
                <a:cubicBezTo>
                  <a:pt x="465828" y="2089390"/>
                  <a:pt x="466299" y="2079490"/>
                  <a:pt x="461394" y="2072133"/>
                </a:cubicBezTo>
                <a:cubicBezTo>
                  <a:pt x="454813" y="2062262"/>
                  <a:pt x="443123" y="2056620"/>
                  <a:pt x="436227" y="2046966"/>
                </a:cubicBezTo>
                <a:cubicBezTo>
                  <a:pt x="407133" y="2006234"/>
                  <a:pt x="429316" y="2024755"/>
                  <a:pt x="411060" y="1988243"/>
                </a:cubicBezTo>
                <a:cubicBezTo>
                  <a:pt x="406551" y="1979225"/>
                  <a:pt x="398377" y="1972289"/>
                  <a:pt x="394282" y="1963076"/>
                </a:cubicBezTo>
                <a:cubicBezTo>
                  <a:pt x="387099" y="1946915"/>
                  <a:pt x="384072" y="1929163"/>
                  <a:pt x="377504" y="1912742"/>
                </a:cubicBezTo>
                <a:cubicBezTo>
                  <a:pt x="366319" y="1884779"/>
                  <a:pt x="357417" y="1855790"/>
                  <a:pt x="343948" y="1828852"/>
                </a:cubicBezTo>
                <a:cubicBezTo>
                  <a:pt x="338355" y="1817667"/>
                  <a:pt x="332249" y="1806724"/>
                  <a:pt x="327170" y="1795296"/>
                </a:cubicBezTo>
                <a:cubicBezTo>
                  <a:pt x="321054" y="1781535"/>
                  <a:pt x="317126" y="1766820"/>
                  <a:pt x="310392" y="1753351"/>
                </a:cubicBezTo>
                <a:cubicBezTo>
                  <a:pt x="305883" y="1744333"/>
                  <a:pt x="297492" y="1737491"/>
                  <a:pt x="293614" y="1728184"/>
                </a:cubicBezTo>
                <a:cubicBezTo>
                  <a:pt x="283411" y="1703696"/>
                  <a:pt x="280311" y="1676411"/>
                  <a:pt x="268447" y="1652683"/>
                </a:cubicBezTo>
                <a:cubicBezTo>
                  <a:pt x="262854" y="1641498"/>
                  <a:pt x="256595" y="1630622"/>
                  <a:pt x="251669" y="1619127"/>
                </a:cubicBezTo>
                <a:cubicBezTo>
                  <a:pt x="248186" y="1610999"/>
                  <a:pt x="246940" y="1602010"/>
                  <a:pt x="243281" y="1593960"/>
                </a:cubicBezTo>
                <a:cubicBezTo>
                  <a:pt x="232932" y="1571191"/>
                  <a:pt x="220910" y="1549219"/>
                  <a:pt x="209725" y="1526848"/>
                </a:cubicBezTo>
                <a:lnTo>
                  <a:pt x="192947" y="1493292"/>
                </a:lnTo>
                <a:cubicBezTo>
                  <a:pt x="187354" y="1482107"/>
                  <a:pt x="180124" y="1471600"/>
                  <a:pt x="176169" y="1459736"/>
                </a:cubicBezTo>
                <a:cubicBezTo>
                  <a:pt x="173373" y="1451347"/>
                  <a:pt x="171735" y="1442478"/>
                  <a:pt x="167780" y="1434569"/>
                </a:cubicBezTo>
                <a:cubicBezTo>
                  <a:pt x="163271" y="1425551"/>
                  <a:pt x="156346" y="1417952"/>
                  <a:pt x="151002" y="1409402"/>
                </a:cubicBezTo>
                <a:cubicBezTo>
                  <a:pt x="142360" y="1395575"/>
                  <a:pt x="133127" y="1382041"/>
                  <a:pt x="125835" y="1367457"/>
                </a:cubicBezTo>
                <a:cubicBezTo>
                  <a:pt x="121880" y="1359548"/>
                  <a:pt x="120551" y="1350570"/>
                  <a:pt x="117446" y="1342290"/>
                </a:cubicBezTo>
                <a:cubicBezTo>
                  <a:pt x="112159" y="1328190"/>
                  <a:pt x="106784" y="1314106"/>
                  <a:pt x="100668" y="1300345"/>
                </a:cubicBezTo>
                <a:cubicBezTo>
                  <a:pt x="75364" y="1243411"/>
                  <a:pt x="84156" y="1282335"/>
                  <a:pt x="58723" y="1199677"/>
                </a:cubicBezTo>
                <a:cubicBezTo>
                  <a:pt x="37991" y="1132297"/>
                  <a:pt x="65573" y="1180592"/>
                  <a:pt x="33556" y="1132566"/>
                </a:cubicBezTo>
                <a:cubicBezTo>
                  <a:pt x="14040" y="1015472"/>
                  <a:pt x="35550" y="1136277"/>
                  <a:pt x="16778" y="1048676"/>
                </a:cubicBezTo>
                <a:cubicBezTo>
                  <a:pt x="10803" y="1020792"/>
                  <a:pt x="0" y="964786"/>
                  <a:pt x="0" y="964786"/>
                </a:cubicBezTo>
                <a:cubicBezTo>
                  <a:pt x="5593" y="838951"/>
                  <a:pt x="10158" y="713066"/>
                  <a:pt x="16778" y="587281"/>
                </a:cubicBezTo>
                <a:cubicBezTo>
                  <a:pt x="18548" y="553655"/>
                  <a:pt x="21816" y="520118"/>
                  <a:pt x="25167" y="486613"/>
                </a:cubicBezTo>
                <a:cubicBezTo>
                  <a:pt x="29881" y="439478"/>
                  <a:pt x="30699" y="425306"/>
                  <a:pt x="41945" y="385945"/>
                </a:cubicBezTo>
                <a:cubicBezTo>
                  <a:pt x="44374" y="377442"/>
                  <a:pt x="46379" y="368687"/>
                  <a:pt x="50334" y="360778"/>
                </a:cubicBezTo>
                <a:cubicBezTo>
                  <a:pt x="54843" y="351760"/>
                  <a:pt x="62603" y="344629"/>
                  <a:pt x="67112" y="335611"/>
                </a:cubicBezTo>
                <a:cubicBezTo>
                  <a:pt x="71067" y="327702"/>
                  <a:pt x="70596" y="317802"/>
                  <a:pt x="75501" y="310444"/>
                </a:cubicBezTo>
                <a:cubicBezTo>
                  <a:pt x="82082" y="300573"/>
                  <a:pt x="93073" y="294391"/>
                  <a:pt x="100668" y="285277"/>
                </a:cubicBezTo>
                <a:cubicBezTo>
                  <a:pt x="107122" y="277532"/>
                  <a:pt x="110317" y="267240"/>
                  <a:pt x="117446" y="260111"/>
                </a:cubicBezTo>
                <a:cubicBezTo>
                  <a:pt x="133709" y="243848"/>
                  <a:pt x="147311" y="241767"/>
                  <a:pt x="167780" y="234944"/>
                </a:cubicBezTo>
                <a:cubicBezTo>
                  <a:pt x="194175" y="215148"/>
                  <a:pt x="204184" y="204515"/>
                  <a:pt x="234892" y="192999"/>
                </a:cubicBezTo>
                <a:cubicBezTo>
                  <a:pt x="245687" y="188951"/>
                  <a:pt x="257652" y="188658"/>
                  <a:pt x="268447" y="184610"/>
                </a:cubicBezTo>
                <a:cubicBezTo>
                  <a:pt x="280156" y="180219"/>
                  <a:pt x="290294" y="172223"/>
                  <a:pt x="302003" y="167832"/>
                </a:cubicBezTo>
                <a:cubicBezTo>
                  <a:pt x="312798" y="163784"/>
                  <a:pt x="324473" y="162610"/>
                  <a:pt x="335559" y="159443"/>
                </a:cubicBezTo>
                <a:cubicBezTo>
                  <a:pt x="344062" y="157014"/>
                  <a:pt x="352223" y="153483"/>
                  <a:pt x="360726" y="151054"/>
                </a:cubicBezTo>
                <a:cubicBezTo>
                  <a:pt x="371812" y="147887"/>
                  <a:pt x="383196" y="145832"/>
                  <a:pt x="394282" y="142665"/>
                </a:cubicBezTo>
                <a:cubicBezTo>
                  <a:pt x="402785" y="140236"/>
                  <a:pt x="410817" y="136194"/>
                  <a:pt x="419449" y="134276"/>
                </a:cubicBezTo>
                <a:cubicBezTo>
                  <a:pt x="480022" y="120815"/>
                  <a:pt x="555641" y="119167"/>
                  <a:pt x="612396" y="117498"/>
                </a:cubicBezTo>
                <a:lnTo>
                  <a:pt x="1040235" y="109109"/>
                </a:lnTo>
                <a:lnTo>
                  <a:pt x="1417739" y="100720"/>
                </a:lnTo>
                <a:cubicBezTo>
                  <a:pt x="1654086" y="69207"/>
                  <a:pt x="1495146" y="85843"/>
                  <a:pt x="1870745" y="75553"/>
                </a:cubicBezTo>
                <a:cubicBezTo>
                  <a:pt x="2417744" y="60567"/>
                  <a:pt x="1910908" y="70877"/>
                  <a:pt x="2709644" y="58775"/>
                </a:cubicBezTo>
                <a:cubicBezTo>
                  <a:pt x="2751589" y="55979"/>
                  <a:pt x="2793477" y="52136"/>
                  <a:pt x="2835479" y="50386"/>
                </a:cubicBezTo>
                <a:cubicBezTo>
                  <a:pt x="3101553" y="39300"/>
                  <a:pt x="3365736" y="38688"/>
                  <a:pt x="3632433" y="33608"/>
                </a:cubicBezTo>
                <a:cubicBezTo>
                  <a:pt x="4435271" y="18316"/>
                  <a:pt x="3678162" y="33482"/>
                  <a:pt x="4177717" y="16830"/>
                </a:cubicBezTo>
                <a:lnTo>
                  <a:pt x="4496499" y="8441"/>
                </a:lnTo>
                <a:cubicBezTo>
                  <a:pt x="4532851" y="5645"/>
                  <a:pt x="4569103" y="-636"/>
                  <a:pt x="4605556" y="52"/>
                </a:cubicBezTo>
                <a:cubicBezTo>
                  <a:pt x="4796453" y="3654"/>
                  <a:pt x="4883115" y="11997"/>
                  <a:pt x="5041783" y="25219"/>
                </a:cubicBezTo>
                <a:cubicBezTo>
                  <a:pt x="5055765" y="28015"/>
                  <a:pt x="5069580" y="31839"/>
                  <a:pt x="5083728" y="33608"/>
                </a:cubicBezTo>
                <a:cubicBezTo>
                  <a:pt x="5200119" y="48157"/>
                  <a:pt x="5144148" y="35160"/>
                  <a:pt x="5243119" y="50386"/>
                </a:cubicBezTo>
                <a:cubicBezTo>
                  <a:pt x="5257212" y="52554"/>
                  <a:pt x="5271231" y="55317"/>
                  <a:pt x="5285064" y="58775"/>
                </a:cubicBezTo>
                <a:cubicBezTo>
                  <a:pt x="5293643" y="60920"/>
                  <a:pt x="5301531" y="65582"/>
                  <a:pt x="5310231" y="67164"/>
                </a:cubicBezTo>
                <a:cubicBezTo>
                  <a:pt x="5454244" y="93348"/>
                  <a:pt x="5321994" y="61716"/>
                  <a:pt x="5410899" y="83942"/>
                </a:cubicBezTo>
                <a:cubicBezTo>
                  <a:pt x="5419288" y="95127"/>
                  <a:pt x="5425325" y="108547"/>
                  <a:pt x="5436066" y="117498"/>
                </a:cubicBezTo>
                <a:cubicBezTo>
                  <a:pt x="5442859" y="123159"/>
                  <a:pt x="5454980" y="119634"/>
                  <a:pt x="5461233" y="125887"/>
                </a:cubicBezTo>
                <a:cubicBezTo>
                  <a:pt x="5467486" y="132140"/>
                  <a:pt x="5463961" y="144261"/>
                  <a:pt x="5469622" y="151054"/>
                </a:cubicBezTo>
                <a:cubicBezTo>
                  <a:pt x="5478573" y="161795"/>
                  <a:pt x="5493291" y="166334"/>
                  <a:pt x="5503178" y="176221"/>
                </a:cubicBezTo>
                <a:cubicBezTo>
                  <a:pt x="5513065" y="186108"/>
                  <a:pt x="5520386" y="198281"/>
                  <a:pt x="5528345" y="209777"/>
                </a:cubicBezTo>
                <a:cubicBezTo>
                  <a:pt x="5545562" y="234646"/>
                  <a:pt x="5578679" y="285277"/>
                  <a:pt x="5578679" y="285277"/>
                </a:cubicBezTo>
                <a:cubicBezTo>
                  <a:pt x="5588091" y="313512"/>
                  <a:pt x="5587260" y="314974"/>
                  <a:pt x="5603846" y="344000"/>
                </a:cubicBezTo>
                <a:cubicBezTo>
                  <a:pt x="5608848" y="352754"/>
                  <a:pt x="5616115" y="360149"/>
                  <a:pt x="5620624" y="369167"/>
                </a:cubicBezTo>
                <a:cubicBezTo>
                  <a:pt x="5624579" y="377076"/>
                  <a:pt x="5625530" y="386206"/>
                  <a:pt x="5629013" y="394334"/>
                </a:cubicBezTo>
                <a:cubicBezTo>
                  <a:pt x="5633939" y="405828"/>
                  <a:pt x="5640198" y="416705"/>
                  <a:pt x="5645791" y="427890"/>
                </a:cubicBezTo>
                <a:cubicBezTo>
                  <a:pt x="5672524" y="561556"/>
                  <a:pt x="5672546" y="514947"/>
                  <a:pt x="5637402" y="704727"/>
                </a:cubicBezTo>
                <a:cubicBezTo>
                  <a:pt x="5633929" y="723480"/>
                  <a:pt x="5613199" y="747083"/>
                  <a:pt x="5603846" y="763450"/>
                </a:cubicBezTo>
                <a:cubicBezTo>
                  <a:pt x="5597641" y="774308"/>
                  <a:pt x="5595074" y="787399"/>
                  <a:pt x="5587068" y="797006"/>
                </a:cubicBezTo>
                <a:cubicBezTo>
                  <a:pt x="5580613" y="804751"/>
                  <a:pt x="5569489" y="807145"/>
                  <a:pt x="5561901" y="813784"/>
                </a:cubicBezTo>
                <a:cubicBezTo>
                  <a:pt x="5547020" y="826805"/>
                  <a:pt x="5533093" y="840950"/>
                  <a:pt x="5519956" y="855729"/>
                </a:cubicBezTo>
                <a:cubicBezTo>
                  <a:pt x="5510667" y="866179"/>
                  <a:pt x="5505530" y="880334"/>
                  <a:pt x="5494789" y="889285"/>
                </a:cubicBezTo>
                <a:cubicBezTo>
                  <a:pt x="5487996" y="894946"/>
                  <a:pt x="5477352" y="893380"/>
                  <a:pt x="5469622" y="897674"/>
                </a:cubicBezTo>
                <a:cubicBezTo>
                  <a:pt x="5451995" y="907467"/>
                  <a:pt x="5438418" y="924853"/>
                  <a:pt x="5419288" y="931230"/>
                </a:cubicBezTo>
                <a:cubicBezTo>
                  <a:pt x="5397725" y="938418"/>
                  <a:pt x="5383739" y="943795"/>
                  <a:pt x="5360565" y="948008"/>
                </a:cubicBezTo>
                <a:cubicBezTo>
                  <a:pt x="5341111" y="951545"/>
                  <a:pt x="5321416" y="953601"/>
                  <a:pt x="5301842" y="956397"/>
                </a:cubicBezTo>
                <a:cubicBezTo>
                  <a:pt x="5217572" y="935330"/>
                  <a:pt x="5256606" y="946911"/>
                  <a:pt x="5184396" y="922841"/>
                </a:cubicBezTo>
                <a:cubicBezTo>
                  <a:pt x="5153297" y="912475"/>
                  <a:pt x="5245915" y="893479"/>
                  <a:pt x="5217952" y="889285"/>
                </a:cubicBezTo>
                <a:close/>
              </a:path>
            </a:pathLst>
          </a:custGeom>
          <a:solidFill>
            <a:srgbClr val="FFC000"/>
          </a:solidFill>
          <a:ln w="28575">
            <a:solidFill>
              <a:schemeClr val="tx2">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Connecting the Campus</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Our campus to the right has the following buildings and sidewalks.</a:t>
            </a:r>
          </a:p>
          <a:p>
            <a:r>
              <a:rPr lang="en-US" dirty="0"/>
              <a:t>Let’s say Bud Peterson implemented budget cuts to side walks, so we need to pick sidewalks to keep.</a:t>
            </a:r>
          </a:p>
          <a:p>
            <a:r>
              <a:rPr lang="en-US" dirty="0"/>
              <a:t>We want the least set of sidewalks that will still connect the campus.</a:t>
            </a:r>
          </a:p>
          <a:p>
            <a:pPr lvl="1"/>
            <a:r>
              <a:rPr lang="en-US" dirty="0"/>
              <a:t>Every building has a path to every other building.</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443265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Spanning Tree</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In an undirected graph, a spanning tree is the set of edges that connect every vertex with the least number of edges.</a:t>
            </a:r>
          </a:p>
          <a:p>
            <a:pPr lvl="1"/>
            <a:r>
              <a:rPr lang="en-US" dirty="0"/>
              <a:t>There for, the number of edges in a spanning tree is equal to |V|-1.</a:t>
            </a:r>
          </a:p>
          <a:p>
            <a:r>
              <a:rPr lang="en-US" dirty="0"/>
              <a:t>Spanning tree’s cannot have cycles.</a:t>
            </a:r>
          </a:p>
          <a:p>
            <a:pPr lvl="1"/>
            <a:r>
              <a:rPr lang="en-US" dirty="0"/>
              <a:t>If there exists a cycle in a spanning tree, then we can remove one edge in the cycle and still maintain connectivity.</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632383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Connecting the Campus (minimum)</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In this campus there are multiple spanning trees, but with budget cuts, we want to keep sidewalks with the least amount of distance. </a:t>
            </a:r>
          </a:p>
          <a:p>
            <a:pPr lvl="1"/>
            <a:r>
              <a:rPr lang="en-US" dirty="0"/>
              <a:t>(distance = $$)</a:t>
            </a:r>
          </a:p>
          <a:p>
            <a:r>
              <a:rPr lang="en-US" dirty="0"/>
              <a:t>In this graph, what is the spanning tree of sidewalks with the least cost?</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82340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Connecting the Campus (minimum)</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In this campus there are multiple spanning trees, but with budget cuts, we want to keep sidewalks with the least amount of distance. </a:t>
            </a:r>
          </a:p>
          <a:p>
            <a:pPr lvl="1"/>
            <a:r>
              <a:rPr lang="en-US" dirty="0"/>
              <a:t>(distance = $$)</a:t>
            </a:r>
          </a:p>
          <a:p>
            <a:r>
              <a:rPr lang="en-US" dirty="0"/>
              <a:t>In this graph, what is the spanning tree of sidewalks with the least cost?</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797112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Minimum Spanning Tree</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The Minimum spanning tree of a graph is a spanning tree of a weighted graph with minimum total edge weight.</a:t>
            </a:r>
          </a:p>
          <a:p>
            <a:pPr lvl="1"/>
            <a:r>
              <a:rPr lang="en-US" dirty="0"/>
              <a:t>This MST has a edge weight of 42.</a:t>
            </a:r>
          </a:p>
          <a:p>
            <a:r>
              <a:rPr lang="en-US" dirty="0"/>
              <a:t>MST’s are useful for:</a:t>
            </a:r>
          </a:p>
          <a:p>
            <a:pPr lvl="1"/>
            <a:r>
              <a:rPr lang="en-US" dirty="0"/>
              <a:t>Transportation networks (subways)</a:t>
            </a:r>
          </a:p>
          <a:p>
            <a:pPr lvl="1"/>
            <a:r>
              <a:rPr lang="en-US" dirty="0"/>
              <a:t>Network Cabling</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9976052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Minimum Spanning Tree</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093044" y="1600200"/>
            <a:ext cx="4677255" cy="4114800"/>
          </a:xfrm>
        </p:spPr>
        <p:txBody>
          <a:bodyPr/>
          <a:lstStyle/>
          <a:p>
            <a:r>
              <a:rPr lang="en-US" dirty="0"/>
              <a:t>The Minimum spanning tree of a graph is a spanning tree of a weighted graph with minimum total edge weight.</a:t>
            </a:r>
          </a:p>
          <a:p>
            <a:pPr lvl="1"/>
            <a:r>
              <a:rPr lang="en-US" dirty="0"/>
              <a:t>This MST has a edge weight of 42.</a:t>
            </a:r>
          </a:p>
          <a:p>
            <a:r>
              <a:rPr lang="en-US" dirty="0"/>
              <a:t>MST’s are useful for:</a:t>
            </a:r>
          </a:p>
          <a:p>
            <a:pPr lvl="1"/>
            <a:r>
              <a:rPr lang="en-US" dirty="0"/>
              <a:t>Transportation networks (subways)</a:t>
            </a:r>
          </a:p>
          <a:p>
            <a:pPr lvl="1"/>
            <a:r>
              <a:rPr lang="en-US" dirty="0"/>
              <a:t>Network Cabling</a:t>
            </a:r>
          </a:p>
          <a:p>
            <a:r>
              <a:rPr lang="en-US" dirty="0"/>
              <a:t>How did you find the MST of this graph?</a:t>
            </a:r>
          </a:p>
        </p:txBody>
      </p:sp>
      <p:sp>
        <p:nvSpPr>
          <p:cNvPr id="41" name="Rectangle 40">
            <a:extLst>
              <a:ext uri="{FF2B5EF4-FFF2-40B4-BE49-F238E27FC236}">
                <a16:creationId xmlns:a16="http://schemas.microsoft.com/office/drawing/2014/main" id="{338ACAAE-C778-45F3-8E20-60EA76BDBFA0}"/>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42" name="Rectangle 41">
            <a:extLst>
              <a:ext uri="{FF2B5EF4-FFF2-40B4-BE49-F238E27FC236}">
                <a16:creationId xmlns:a16="http://schemas.microsoft.com/office/drawing/2014/main" id="{52F8D268-8ADF-4FFD-93E7-B02A716CF606}"/>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43" name="Rectangle 42">
            <a:extLst>
              <a:ext uri="{FF2B5EF4-FFF2-40B4-BE49-F238E27FC236}">
                <a16:creationId xmlns:a16="http://schemas.microsoft.com/office/drawing/2014/main" id="{688E7E3F-1DEA-4986-9115-5FE7F6123CBE}"/>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44" name="Rectangle 43">
            <a:extLst>
              <a:ext uri="{FF2B5EF4-FFF2-40B4-BE49-F238E27FC236}">
                <a16:creationId xmlns:a16="http://schemas.microsoft.com/office/drawing/2014/main" id="{3D8F85E1-668F-482D-ABB7-83D31337A7FA}"/>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45" name="Rectangle 44">
            <a:extLst>
              <a:ext uri="{FF2B5EF4-FFF2-40B4-BE49-F238E27FC236}">
                <a16:creationId xmlns:a16="http://schemas.microsoft.com/office/drawing/2014/main" id="{3F3F6C3E-2AC9-4F5B-A000-E12FDBDF0F16}"/>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46" name="Rectangle 45">
            <a:extLst>
              <a:ext uri="{FF2B5EF4-FFF2-40B4-BE49-F238E27FC236}">
                <a16:creationId xmlns:a16="http://schemas.microsoft.com/office/drawing/2014/main" id="{FC328663-0EE2-4550-A06B-E2EB0440E09C}"/>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49" name="Straight Connector 48">
            <a:extLst>
              <a:ext uri="{FF2B5EF4-FFF2-40B4-BE49-F238E27FC236}">
                <a16:creationId xmlns:a16="http://schemas.microsoft.com/office/drawing/2014/main" id="{6793029A-8303-4740-8CFE-49D00B4FDCAA}"/>
              </a:ext>
            </a:extLst>
          </p:cNvPr>
          <p:cNvCxnSpPr>
            <a:stCxn id="41" idx="2"/>
            <a:endCxn id="42"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564A07-8AE3-4D3E-84F6-3494C3BE88C3}"/>
              </a:ext>
            </a:extLst>
          </p:cNvPr>
          <p:cNvCxnSpPr>
            <a:cxnSpLocks/>
            <a:stCxn id="41" idx="3"/>
            <a:endCxn id="45" idx="1"/>
          </p:cNvCxnSpPr>
          <p:nvPr/>
        </p:nvCxnSpPr>
        <p:spPr>
          <a:xfrm flipV="1">
            <a:off x="7365721" y="2520281"/>
            <a:ext cx="988805" cy="26681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AA99FF-46EE-4A92-B67B-EEB6572F7446}"/>
              </a:ext>
            </a:extLst>
          </p:cNvPr>
          <p:cNvCxnSpPr>
            <a:cxnSpLocks/>
            <a:stCxn id="46" idx="1"/>
            <a:endCxn id="45" idx="3"/>
          </p:cNvCxnSpPr>
          <p:nvPr/>
        </p:nvCxnSpPr>
        <p:spPr>
          <a:xfrm flipH="1" flipV="1">
            <a:off x="9075751" y="2520281"/>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6354DA-B9C7-427D-B931-A1C6E7BB3F0A}"/>
              </a:ext>
            </a:extLst>
          </p:cNvPr>
          <p:cNvCxnSpPr>
            <a:cxnSpLocks/>
            <a:stCxn id="42" idx="0"/>
            <a:endCxn id="45" idx="2"/>
          </p:cNvCxnSpPr>
          <p:nvPr/>
        </p:nvCxnSpPr>
        <p:spPr>
          <a:xfrm flipV="1">
            <a:off x="8137719" y="2810640"/>
            <a:ext cx="577420" cy="1116889"/>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29A1E5-9216-4FFF-BBAD-8C0F36B2A949}"/>
              </a:ext>
            </a:extLst>
          </p:cNvPr>
          <p:cNvCxnSpPr>
            <a:cxnSpLocks/>
            <a:stCxn id="42" idx="3"/>
            <a:endCxn id="43"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C03481-F011-4270-8430-BBCA7F9821B4}"/>
              </a:ext>
            </a:extLst>
          </p:cNvPr>
          <p:cNvCxnSpPr>
            <a:cxnSpLocks/>
            <a:stCxn id="44" idx="0"/>
            <a:endCxn id="43" idx="2"/>
          </p:cNvCxnSpPr>
          <p:nvPr/>
        </p:nvCxnSpPr>
        <p:spPr>
          <a:xfrm flipH="1" flipV="1">
            <a:off x="9999005" y="4468896"/>
            <a:ext cx="503459" cy="66538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CFC28A-EEA8-42F4-8176-9F3DC0847AE4}"/>
              </a:ext>
            </a:extLst>
          </p:cNvPr>
          <p:cNvCxnSpPr>
            <a:cxnSpLocks/>
            <a:stCxn id="43" idx="3"/>
            <a:endCxn id="76"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03DCF6-E197-4AEC-BFC7-B262ED555453}"/>
              </a:ext>
            </a:extLst>
          </p:cNvPr>
          <p:cNvCxnSpPr>
            <a:cxnSpLocks/>
            <a:stCxn id="43" idx="0"/>
            <a:endCxn id="45"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3855DA-52FB-47C3-802B-1E429A81850E}"/>
              </a:ext>
            </a:extLst>
          </p:cNvPr>
          <p:cNvCxnSpPr>
            <a:cxnSpLocks/>
            <a:stCxn id="43" idx="0"/>
            <a:endCxn id="46" idx="2"/>
          </p:cNvCxnSpPr>
          <p:nvPr/>
        </p:nvCxnSpPr>
        <p:spPr>
          <a:xfrm flipH="1" flipV="1">
            <a:off x="9983197" y="2817271"/>
            <a:ext cx="15808" cy="1070906"/>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CCF5EA2-7468-44AC-A8E9-C02A45879AC5}"/>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7" name="Straight Connector 76">
            <a:extLst>
              <a:ext uri="{FF2B5EF4-FFF2-40B4-BE49-F238E27FC236}">
                <a16:creationId xmlns:a16="http://schemas.microsoft.com/office/drawing/2014/main" id="{00774251-96BC-444F-8C3D-3C9578A0B1AB}"/>
              </a:ext>
            </a:extLst>
          </p:cNvPr>
          <p:cNvCxnSpPr>
            <a:cxnSpLocks/>
            <a:stCxn id="76" idx="1"/>
            <a:endCxn id="46" idx="3"/>
          </p:cNvCxnSpPr>
          <p:nvPr/>
        </p:nvCxnSpPr>
        <p:spPr>
          <a:xfrm flipH="1">
            <a:off x="10385206" y="2414587"/>
            <a:ext cx="866049" cy="112325"/>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992E622-1F57-42E6-9058-50991F430C2B}"/>
              </a:ext>
            </a:extLst>
          </p:cNvPr>
          <p:cNvCxnSpPr>
            <a:stCxn id="42" idx="2"/>
            <a:endCxn id="44"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66A54FE-34FA-4202-8EE5-1D80A78A2554}"/>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144" name="TextBox 143">
            <a:extLst>
              <a:ext uri="{FF2B5EF4-FFF2-40B4-BE49-F238E27FC236}">
                <a16:creationId xmlns:a16="http://schemas.microsoft.com/office/drawing/2014/main" id="{ECC8DF56-7395-489C-8EB4-3BBC8B3B8627}"/>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147" name="TextBox 146">
            <a:extLst>
              <a:ext uri="{FF2B5EF4-FFF2-40B4-BE49-F238E27FC236}">
                <a16:creationId xmlns:a16="http://schemas.microsoft.com/office/drawing/2014/main" id="{8D68602C-5737-4829-B530-E8158B2573FA}"/>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148" name="TextBox 147">
            <a:extLst>
              <a:ext uri="{FF2B5EF4-FFF2-40B4-BE49-F238E27FC236}">
                <a16:creationId xmlns:a16="http://schemas.microsoft.com/office/drawing/2014/main" id="{838A991C-4C86-4753-A68F-2154A1632814}"/>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156" name="TextBox 155">
            <a:extLst>
              <a:ext uri="{FF2B5EF4-FFF2-40B4-BE49-F238E27FC236}">
                <a16:creationId xmlns:a16="http://schemas.microsoft.com/office/drawing/2014/main" id="{8E40E8C8-8973-431F-87BD-8230ACABB1C1}"/>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157" name="TextBox 156">
            <a:extLst>
              <a:ext uri="{FF2B5EF4-FFF2-40B4-BE49-F238E27FC236}">
                <a16:creationId xmlns:a16="http://schemas.microsoft.com/office/drawing/2014/main" id="{DEDBDB6A-07E8-4247-975C-D00B71F3C176}"/>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158" name="TextBox 157">
            <a:extLst>
              <a:ext uri="{FF2B5EF4-FFF2-40B4-BE49-F238E27FC236}">
                <a16:creationId xmlns:a16="http://schemas.microsoft.com/office/drawing/2014/main" id="{0825B851-0283-451F-89B0-AAFE48292BAA}"/>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160" name="TextBox 159">
            <a:extLst>
              <a:ext uri="{FF2B5EF4-FFF2-40B4-BE49-F238E27FC236}">
                <a16:creationId xmlns:a16="http://schemas.microsoft.com/office/drawing/2014/main" id="{9AC9A54B-1A51-4B28-B566-D5EC75D3880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161" name="TextBox 160">
            <a:extLst>
              <a:ext uri="{FF2B5EF4-FFF2-40B4-BE49-F238E27FC236}">
                <a16:creationId xmlns:a16="http://schemas.microsoft.com/office/drawing/2014/main" id="{34CEC51B-A881-4A1E-AD63-D0545676837A}"/>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162" name="TextBox 161">
            <a:extLst>
              <a:ext uri="{FF2B5EF4-FFF2-40B4-BE49-F238E27FC236}">
                <a16:creationId xmlns:a16="http://schemas.microsoft.com/office/drawing/2014/main" id="{846C6648-6D96-4687-B161-35BF6D31C891}"/>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163" name="TextBox 162">
            <a:extLst>
              <a:ext uri="{FF2B5EF4-FFF2-40B4-BE49-F238E27FC236}">
                <a16:creationId xmlns:a16="http://schemas.microsoft.com/office/drawing/2014/main" id="{513CB333-FB52-47BB-818D-73CC3469882E}"/>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1614180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a:t>
            </a:r>
          </a:p>
        </p:txBody>
      </p:sp>
      <p:sp>
        <p:nvSpPr>
          <p:cNvPr id="3" name="Content Placeholder 2">
            <a:extLst>
              <a:ext uri="{FF2B5EF4-FFF2-40B4-BE49-F238E27FC236}">
                <a16:creationId xmlns:a16="http://schemas.microsoft.com/office/drawing/2014/main" id="{A852025B-7162-4E7A-A8E1-EB47842F1055}"/>
              </a:ext>
            </a:extLst>
          </p:cNvPr>
          <p:cNvSpPr>
            <a:spLocks noGrp="1"/>
          </p:cNvSpPr>
          <p:nvPr>
            <p:ph idx="1"/>
          </p:nvPr>
        </p:nvSpPr>
        <p:spPr>
          <a:xfrm>
            <a:off x="2208213" y="1600200"/>
            <a:ext cx="4612037" cy="4114800"/>
          </a:xfrm>
        </p:spPr>
        <p:txBody>
          <a:bodyPr/>
          <a:lstStyle/>
          <a:p>
            <a:r>
              <a:rPr lang="en-US" dirty="0"/>
              <a:t>Finds the MST of a weighted graph.</a:t>
            </a:r>
          </a:p>
          <a:p>
            <a:r>
              <a:rPr lang="en-US" dirty="0"/>
              <a:t>To Perform by hand and diagram</a:t>
            </a:r>
          </a:p>
          <a:p>
            <a:pPr marL="708660" lvl="1" indent="-342900">
              <a:buFont typeface="+mj-lt"/>
              <a:buAutoNum type="arabicPeriod"/>
            </a:pPr>
            <a:r>
              <a:rPr lang="en-US" dirty="0"/>
              <a:t>Start with the smallest edge and add it to your spanning tree.</a:t>
            </a:r>
          </a:p>
          <a:p>
            <a:pPr marL="708660" lvl="1" indent="-342900">
              <a:buFont typeface="+mj-lt"/>
              <a:buAutoNum type="arabicPeriod"/>
            </a:pPr>
            <a:r>
              <a:rPr lang="en-US" dirty="0"/>
              <a:t>If the edge creates a cycle within your spanning tree, skip it.</a:t>
            </a:r>
          </a:p>
          <a:p>
            <a:pPr marL="708660" lvl="1" indent="-342900">
              <a:buFont typeface="+mj-lt"/>
              <a:buAutoNum type="arabicPeriod"/>
            </a:pPr>
            <a:r>
              <a:rPr lang="en-US" dirty="0"/>
              <a:t>Repeat this until all of your vertices are connected.</a:t>
            </a:r>
          </a:p>
        </p:txBody>
      </p:sp>
      <p:sp>
        <p:nvSpPr>
          <p:cNvPr id="62" name="Rectangle 61">
            <a:extLst>
              <a:ext uri="{FF2B5EF4-FFF2-40B4-BE49-F238E27FC236}">
                <a16:creationId xmlns:a16="http://schemas.microsoft.com/office/drawing/2014/main" id="{44CE113C-CA27-4BBB-9B8E-07C2208ADE7C}"/>
              </a:ext>
            </a:extLst>
          </p:cNvPr>
          <p:cNvSpPr/>
          <p:nvPr/>
        </p:nvSpPr>
        <p:spPr>
          <a:xfrm>
            <a:off x="6763030" y="2496740"/>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7836373" y="3927529"/>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9638392" y="388817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10141851" y="513428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8354526" y="2229921"/>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9581188" y="2236552"/>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7064376" y="3077459"/>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7365721" y="2520281"/>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9075751" y="2520281"/>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8137719" y="2810640"/>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8439064" y="4178537"/>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9999005" y="4468896"/>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10359617" y="2704946"/>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8715139" y="2810640"/>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9983197" y="2817271"/>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11251255" y="2124227"/>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10385206" y="2414587"/>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8137719" y="4508248"/>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10250734" y="4574589"/>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8786369" y="4922894"/>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8756433" y="3809204"/>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9182886" y="2118335"/>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7079186" y="3567344"/>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7492067" y="2342245"/>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8006607" y="3190164"/>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9999004" y="3100999"/>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9252694" y="2999752"/>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10603363" y="2101417"/>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11030425" y="3283243"/>
            <a:ext cx="441659" cy="36933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2948044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3347063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3D5B-2178-4049-95C3-47102F7FFB04}"/>
              </a:ext>
            </a:extLst>
          </p:cNvPr>
          <p:cNvSpPr>
            <a:spLocks noGrp="1"/>
          </p:cNvSpPr>
          <p:nvPr>
            <p:ph type="title"/>
          </p:nvPr>
        </p:nvSpPr>
        <p:spPr/>
        <p:txBody>
          <a:bodyPr/>
          <a:lstStyle/>
          <a:p>
            <a:r>
              <a:rPr lang="en-US" dirty="0"/>
              <a:t>Kruskal’s Algorithm Example</a:t>
            </a:r>
          </a:p>
        </p:txBody>
      </p:sp>
      <p:sp>
        <p:nvSpPr>
          <p:cNvPr id="62" name="Rectangle 61">
            <a:extLst>
              <a:ext uri="{FF2B5EF4-FFF2-40B4-BE49-F238E27FC236}">
                <a16:creationId xmlns:a16="http://schemas.microsoft.com/office/drawing/2014/main" id="{44CE113C-CA27-4BBB-9B8E-07C2208ADE7C}"/>
              </a:ext>
            </a:extLst>
          </p:cNvPr>
          <p:cNvSpPr/>
          <p:nvPr/>
        </p:nvSpPr>
        <p:spPr>
          <a:xfrm>
            <a:off x="5487904" y="2312182"/>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CRC</a:t>
            </a:r>
          </a:p>
        </p:txBody>
      </p:sp>
      <p:sp>
        <p:nvSpPr>
          <p:cNvPr id="63" name="Rectangle 62">
            <a:extLst>
              <a:ext uri="{FF2B5EF4-FFF2-40B4-BE49-F238E27FC236}">
                <a16:creationId xmlns:a16="http://schemas.microsoft.com/office/drawing/2014/main" id="{DE285022-0037-4B39-B091-78B5E4B4FAA4}"/>
              </a:ext>
            </a:extLst>
          </p:cNvPr>
          <p:cNvSpPr/>
          <p:nvPr/>
        </p:nvSpPr>
        <p:spPr>
          <a:xfrm>
            <a:off x="6561247" y="3742971"/>
            <a:ext cx="602691"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SC</a:t>
            </a:r>
          </a:p>
        </p:txBody>
      </p:sp>
      <p:sp>
        <p:nvSpPr>
          <p:cNvPr id="64" name="Rectangle 63">
            <a:extLst>
              <a:ext uri="{FF2B5EF4-FFF2-40B4-BE49-F238E27FC236}">
                <a16:creationId xmlns:a16="http://schemas.microsoft.com/office/drawing/2014/main" id="{2DB57E66-5B25-45B2-A759-50991252389F}"/>
              </a:ext>
            </a:extLst>
          </p:cNvPr>
          <p:cNvSpPr/>
          <p:nvPr/>
        </p:nvSpPr>
        <p:spPr>
          <a:xfrm>
            <a:off x="8363266" y="370361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CULC</a:t>
            </a:r>
          </a:p>
        </p:txBody>
      </p:sp>
      <p:sp>
        <p:nvSpPr>
          <p:cNvPr id="65" name="Rectangle 64">
            <a:extLst>
              <a:ext uri="{FF2B5EF4-FFF2-40B4-BE49-F238E27FC236}">
                <a16:creationId xmlns:a16="http://schemas.microsoft.com/office/drawing/2014/main" id="{61355A79-06DD-45C2-9670-2DAC1EEF3FFF}"/>
              </a:ext>
            </a:extLst>
          </p:cNvPr>
          <p:cNvSpPr/>
          <p:nvPr/>
        </p:nvSpPr>
        <p:spPr>
          <a:xfrm>
            <a:off x="8866725" y="494972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TT</a:t>
            </a:r>
          </a:p>
        </p:txBody>
      </p:sp>
      <p:sp>
        <p:nvSpPr>
          <p:cNvPr id="66" name="Rectangle 65">
            <a:extLst>
              <a:ext uri="{FF2B5EF4-FFF2-40B4-BE49-F238E27FC236}">
                <a16:creationId xmlns:a16="http://schemas.microsoft.com/office/drawing/2014/main" id="{F6638795-F647-41DE-B0B6-27CA41F469BF}"/>
              </a:ext>
            </a:extLst>
          </p:cNvPr>
          <p:cNvSpPr/>
          <p:nvPr/>
        </p:nvSpPr>
        <p:spPr>
          <a:xfrm>
            <a:off x="7079400" y="2045363"/>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COC</a:t>
            </a:r>
          </a:p>
        </p:txBody>
      </p:sp>
      <p:sp>
        <p:nvSpPr>
          <p:cNvPr id="67" name="Rectangle 66">
            <a:extLst>
              <a:ext uri="{FF2B5EF4-FFF2-40B4-BE49-F238E27FC236}">
                <a16:creationId xmlns:a16="http://schemas.microsoft.com/office/drawing/2014/main" id="{B7D8CBA3-179A-4D33-AA54-C2629B08C73D}"/>
              </a:ext>
            </a:extLst>
          </p:cNvPr>
          <p:cNvSpPr/>
          <p:nvPr/>
        </p:nvSpPr>
        <p:spPr>
          <a:xfrm>
            <a:off x="8306062" y="2051994"/>
            <a:ext cx="804018"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KLAUS</a:t>
            </a:r>
          </a:p>
        </p:txBody>
      </p:sp>
      <p:cxnSp>
        <p:nvCxnSpPr>
          <p:cNvPr id="68" name="Straight Connector 67">
            <a:extLst>
              <a:ext uri="{FF2B5EF4-FFF2-40B4-BE49-F238E27FC236}">
                <a16:creationId xmlns:a16="http://schemas.microsoft.com/office/drawing/2014/main" id="{1DD0D606-13B6-4632-B9C6-9B84F88272E7}"/>
              </a:ext>
            </a:extLst>
          </p:cNvPr>
          <p:cNvCxnSpPr>
            <a:stCxn id="62" idx="2"/>
            <a:endCxn id="63" idx="1"/>
          </p:cNvCxnSpPr>
          <p:nvPr/>
        </p:nvCxnSpPr>
        <p:spPr>
          <a:xfrm>
            <a:off x="5789250" y="2892901"/>
            <a:ext cx="771997" cy="1140430"/>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1341CF-8814-447C-BC5F-0CE95065E605}"/>
              </a:ext>
            </a:extLst>
          </p:cNvPr>
          <p:cNvCxnSpPr>
            <a:cxnSpLocks/>
            <a:stCxn id="62" idx="3"/>
            <a:endCxn id="66" idx="1"/>
          </p:cNvCxnSpPr>
          <p:nvPr/>
        </p:nvCxnSpPr>
        <p:spPr>
          <a:xfrm flipV="1">
            <a:off x="6090595" y="2335723"/>
            <a:ext cx="988805" cy="26681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755CA7E-0AA5-4F9E-B0E3-691C19063DF1}"/>
              </a:ext>
            </a:extLst>
          </p:cNvPr>
          <p:cNvCxnSpPr>
            <a:cxnSpLocks/>
            <a:stCxn id="67" idx="1"/>
            <a:endCxn id="66" idx="3"/>
          </p:cNvCxnSpPr>
          <p:nvPr/>
        </p:nvCxnSpPr>
        <p:spPr>
          <a:xfrm flipH="1" flipV="1">
            <a:off x="7800625" y="2335723"/>
            <a:ext cx="505437" cy="6631"/>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1FB12F-87B9-420D-BFCE-1FDC03050C43}"/>
              </a:ext>
            </a:extLst>
          </p:cNvPr>
          <p:cNvCxnSpPr>
            <a:cxnSpLocks/>
            <a:stCxn id="63" idx="0"/>
            <a:endCxn id="66" idx="2"/>
          </p:cNvCxnSpPr>
          <p:nvPr/>
        </p:nvCxnSpPr>
        <p:spPr>
          <a:xfrm flipV="1">
            <a:off x="6862593" y="2626082"/>
            <a:ext cx="577420" cy="1116889"/>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5B9060-C247-4CE3-96E1-62583352E68C}"/>
              </a:ext>
            </a:extLst>
          </p:cNvPr>
          <p:cNvCxnSpPr>
            <a:cxnSpLocks/>
            <a:stCxn id="63" idx="3"/>
            <a:endCxn id="64" idx="1"/>
          </p:cNvCxnSpPr>
          <p:nvPr/>
        </p:nvCxnSpPr>
        <p:spPr>
          <a:xfrm flipV="1">
            <a:off x="7163938" y="3993979"/>
            <a:ext cx="1199328" cy="39352"/>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E14B1-195F-4E6C-8361-00D17D85E2FD}"/>
              </a:ext>
            </a:extLst>
          </p:cNvPr>
          <p:cNvCxnSpPr>
            <a:cxnSpLocks/>
            <a:stCxn id="65" idx="0"/>
            <a:endCxn id="64" idx="2"/>
          </p:cNvCxnSpPr>
          <p:nvPr/>
        </p:nvCxnSpPr>
        <p:spPr>
          <a:xfrm flipH="1" flipV="1">
            <a:off x="8723879" y="4284338"/>
            <a:ext cx="503459" cy="66538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D3ACF4-3B76-435E-86D0-4A476F1B0870}"/>
              </a:ext>
            </a:extLst>
          </p:cNvPr>
          <p:cNvCxnSpPr>
            <a:cxnSpLocks/>
            <a:stCxn id="64" idx="3"/>
            <a:endCxn id="77" idx="2"/>
          </p:cNvCxnSpPr>
          <p:nvPr/>
        </p:nvCxnSpPr>
        <p:spPr>
          <a:xfrm flipV="1">
            <a:off x="9084491" y="2520388"/>
            <a:ext cx="1252251" cy="1473591"/>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E2D2DD-882F-45D1-B123-A4C49DCA4B27}"/>
              </a:ext>
            </a:extLst>
          </p:cNvPr>
          <p:cNvCxnSpPr>
            <a:cxnSpLocks/>
            <a:stCxn id="64" idx="0"/>
            <a:endCxn id="66" idx="2"/>
          </p:cNvCxnSpPr>
          <p:nvPr/>
        </p:nvCxnSpPr>
        <p:spPr>
          <a:xfrm flipH="1" flipV="1">
            <a:off x="7440013" y="2626082"/>
            <a:ext cx="1283866" cy="1077537"/>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A999D5-A3E2-4D50-8504-CA585798FC94}"/>
              </a:ext>
            </a:extLst>
          </p:cNvPr>
          <p:cNvCxnSpPr>
            <a:cxnSpLocks/>
            <a:stCxn id="64" idx="0"/>
            <a:endCxn id="67" idx="2"/>
          </p:cNvCxnSpPr>
          <p:nvPr/>
        </p:nvCxnSpPr>
        <p:spPr>
          <a:xfrm flipH="1" flipV="1">
            <a:off x="8708071" y="2632713"/>
            <a:ext cx="15808" cy="1070906"/>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99173C-23F1-4636-A114-D6E2BDF87F7F}"/>
              </a:ext>
            </a:extLst>
          </p:cNvPr>
          <p:cNvSpPr/>
          <p:nvPr/>
        </p:nvSpPr>
        <p:spPr>
          <a:xfrm>
            <a:off x="9976129" y="1939669"/>
            <a:ext cx="721225" cy="580719"/>
          </a:xfrm>
          <a:prstGeom prst="rect">
            <a:avLst/>
          </a:prstGeom>
          <a:solidFill>
            <a:schemeClr val="tx1"/>
          </a:solidFill>
          <a:ln w="19050">
            <a:solidFill>
              <a:schemeClr val="tx2">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a:t>
            </a:r>
            <a:r>
              <a:rPr lang="en-US" sz="1600" baseline="30000" dirty="0"/>
              <a:t>2</a:t>
            </a:r>
            <a:endParaRPr lang="en-US" sz="1600" dirty="0"/>
          </a:p>
        </p:txBody>
      </p:sp>
      <p:cxnSp>
        <p:nvCxnSpPr>
          <p:cNvPr id="78" name="Straight Connector 77">
            <a:extLst>
              <a:ext uri="{FF2B5EF4-FFF2-40B4-BE49-F238E27FC236}">
                <a16:creationId xmlns:a16="http://schemas.microsoft.com/office/drawing/2014/main" id="{CC1C104A-27B7-4C00-8ACB-74061550A281}"/>
              </a:ext>
            </a:extLst>
          </p:cNvPr>
          <p:cNvCxnSpPr>
            <a:cxnSpLocks/>
            <a:stCxn id="77" idx="1"/>
            <a:endCxn id="67" idx="3"/>
          </p:cNvCxnSpPr>
          <p:nvPr/>
        </p:nvCxnSpPr>
        <p:spPr>
          <a:xfrm flipH="1">
            <a:off x="9110080" y="2230029"/>
            <a:ext cx="866049" cy="112325"/>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D36FDE-D3AE-4CE0-9A79-8BD154D4035A}"/>
              </a:ext>
            </a:extLst>
          </p:cNvPr>
          <p:cNvCxnSpPr>
            <a:stCxn id="63" idx="2"/>
            <a:endCxn id="65" idx="1"/>
          </p:cNvCxnSpPr>
          <p:nvPr/>
        </p:nvCxnSpPr>
        <p:spPr>
          <a:xfrm>
            <a:off x="6862593" y="4323690"/>
            <a:ext cx="2004132" cy="916393"/>
          </a:xfrm>
          <a:prstGeom prst="line">
            <a:avLst/>
          </a:prstGeom>
          <a:ln w="28575">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C9B087-D639-4CE9-8093-EB6F0792975D}"/>
              </a:ext>
            </a:extLst>
          </p:cNvPr>
          <p:cNvSpPr txBox="1"/>
          <p:nvPr/>
        </p:nvSpPr>
        <p:spPr>
          <a:xfrm>
            <a:off x="8975608" y="4390031"/>
            <a:ext cx="319318" cy="369332"/>
          </a:xfrm>
          <a:prstGeom prst="rect">
            <a:avLst/>
          </a:prstGeom>
          <a:noFill/>
        </p:spPr>
        <p:txBody>
          <a:bodyPr wrap="none" rtlCol="0">
            <a:spAutoFit/>
          </a:bodyPr>
          <a:lstStyle/>
          <a:p>
            <a:r>
              <a:rPr lang="en-US" dirty="0"/>
              <a:t>4</a:t>
            </a:r>
          </a:p>
        </p:txBody>
      </p:sp>
      <p:sp>
        <p:nvSpPr>
          <p:cNvPr id="81" name="TextBox 80">
            <a:extLst>
              <a:ext uri="{FF2B5EF4-FFF2-40B4-BE49-F238E27FC236}">
                <a16:creationId xmlns:a16="http://schemas.microsoft.com/office/drawing/2014/main" id="{692A2101-026F-4555-BCFF-FDB784B527BA}"/>
              </a:ext>
            </a:extLst>
          </p:cNvPr>
          <p:cNvSpPr txBox="1"/>
          <p:nvPr/>
        </p:nvSpPr>
        <p:spPr>
          <a:xfrm>
            <a:off x="7511243" y="4738336"/>
            <a:ext cx="453970" cy="369332"/>
          </a:xfrm>
          <a:prstGeom prst="rect">
            <a:avLst/>
          </a:prstGeom>
          <a:noFill/>
        </p:spPr>
        <p:txBody>
          <a:bodyPr wrap="none" rtlCol="0">
            <a:spAutoFit/>
          </a:bodyPr>
          <a:lstStyle/>
          <a:p>
            <a:r>
              <a:rPr lang="en-US" dirty="0"/>
              <a:t>10</a:t>
            </a:r>
          </a:p>
        </p:txBody>
      </p:sp>
      <p:sp>
        <p:nvSpPr>
          <p:cNvPr id="82" name="TextBox 81">
            <a:extLst>
              <a:ext uri="{FF2B5EF4-FFF2-40B4-BE49-F238E27FC236}">
                <a16:creationId xmlns:a16="http://schemas.microsoft.com/office/drawing/2014/main" id="{A9C34879-BD04-4A36-AEF4-193D242FFF82}"/>
              </a:ext>
            </a:extLst>
          </p:cNvPr>
          <p:cNvSpPr txBox="1"/>
          <p:nvPr/>
        </p:nvSpPr>
        <p:spPr>
          <a:xfrm>
            <a:off x="7481307" y="3624646"/>
            <a:ext cx="319318" cy="369332"/>
          </a:xfrm>
          <a:prstGeom prst="rect">
            <a:avLst/>
          </a:prstGeom>
          <a:noFill/>
        </p:spPr>
        <p:txBody>
          <a:bodyPr wrap="none" rtlCol="0">
            <a:spAutoFit/>
          </a:bodyPr>
          <a:lstStyle/>
          <a:p>
            <a:r>
              <a:rPr lang="en-US" dirty="0"/>
              <a:t>8</a:t>
            </a:r>
          </a:p>
        </p:txBody>
      </p:sp>
      <p:sp>
        <p:nvSpPr>
          <p:cNvPr id="83" name="TextBox 82">
            <a:extLst>
              <a:ext uri="{FF2B5EF4-FFF2-40B4-BE49-F238E27FC236}">
                <a16:creationId xmlns:a16="http://schemas.microsoft.com/office/drawing/2014/main" id="{E7A79AAA-FA92-45C8-BE6F-ABBE12F40FC8}"/>
              </a:ext>
            </a:extLst>
          </p:cNvPr>
          <p:cNvSpPr txBox="1"/>
          <p:nvPr/>
        </p:nvSpPr>
        <p:spPr>
          <a:xfrm>
            <a:off x="7907760" y="1933777"/>
            <a:ext cx="319318" cy="369332"/>
          </a:xfrm>
          <a:prstGeom prst="rect">
            <a:avLst/>
          </a:prstGeom>
          <a:noFill/>
        </p:spPr>
        <p:txBody>
          <a:bodyPr wrap="none" rtlCol="0">
            <a:spAutoFit/>
          </a:bodyPr>
          <a:lstStyle/>
          <a:p>
            <a:r>
              <a:rPr lang="en-US" dirty="0"/>
              <a:t>1</a:t>
            </a:r>
          </a:p>
        </p:txBody>
      </p:sp>
      <p:sp>
        <p:nvSpPr>
          <p:cNvPr id="84" name="TextBox 83">
            <a:extLst>
              <a:ext uri="{FF2B5EF4-FFF2-40B4-BE49-F238E27FC236}">
                <a16:creationId xmlns:a16="http://schemas.microsoft.com/office/drawing/2014/main" id="{55BA5007-AE4A-4756-9546-8F1F38438326}"/>
              </a:ext>
            </a:extLst>
          </p:cNvPr>
          <p:cNvSpPr txBox="1"/>
          <p:nvPr/>
        </p:nvSpPr>
        <p:spPr>
          <a:xfrm>
            <a:off x="5804060" y="3382786"/>
            <a:ext cx="437877" cy="369332"/>
          </a:xfrm>
          <a:prstGeom prst="rect">
            <a:avLst/>
          </a:prstGeom>
          <a:noFill/>
        </p:spPr>
        <p:txBody>
          <a:bodyPr wrap="none" rtlCol="0">
            <a:spAutoFit/>
          </a:bodyPr>
          <a:lstStyle/>
          <a:p>
            <a:r>
              <a:rPr lang="en-US" dirty="0"/>
              <a:t>13</a:t>
            </a:r>
          </a:p>
        </p:txBody>
      </p:sp>
      <p:sp>
        <p:nvSpPr>
          <p:cNvPr id="85" name="TextBox 84">
            <a:extLst>
              <a:ext uri="{FF2B5EF4-FFF2-40B4-BE49-F238E27FC236}">
                <a16:creationId xmlns:a16="http://schemas.microsoft.com/office/drawing/2014/main" id="{8C6BD038-1242-44E2-80C6-8B15910198E9}"/>
              </a:ext>
            </a:extLst>
          </p:cNvPr>
          <p:cNvSpPr txBox="1"/>
          <p:nvPr/>
        </p:nvSpPr>
        <p:spPr>
          <a:xfrm>
            <a:off x="6216941" y="2157687"/>
            <a:ext cx="426912" cy="369332"/>
          </a:xfrm>
          <a:prstGeom prst="rect">
            <a:avLst/>
          </a:prstGeom>
          <a:noFill/>
        </p:spPr>
        <p:txBody>
          <a:bodyPr wrap="none" rtlCol="0">
            <a:spAutoFit/>
          </a:bodyPr>
          <a:lstStyle/>
          <a:p>
            <a:r>
              <a:rPr lang="en-US" dirty="0"/>
              <a:t>11</a:t>
            </a:r>
          </a:p>
        </p:txBody>
      </p:sp>
      <p:sp>
        <p:nvSpPr>
          <p:cNvPr id="86" name="TextBox 85">
            <a:extLst>
              <a:ext uri="{FF2B5EF4-FFF2-40B4-BE49-F238E27FC236}">
                <a16:creationId xmlns:a16="http://schemas.microsoft.com/office/drawing/2014/main" id="{D74561CC-4ECF-4C88-A27E-58CF3F78810C}"/>
              </a:ext>
            </a:extLst>
          </p:cNvPr>
          <p:cNvSpPr txBox="1"/>
          <p:nvPr/>
        </p:nvSpPr>
        <p:spPr>
          <a:xfrm>
            <a:off x="6731481" y="3005606"/>
            <a:ext cx="319318" cy="369332"/>
          </a:xfrm>
          <a:prstGeom prst="rect">
            <a:avLst/>
          </a:prstGeom>
          <a:noFill/>
        </p:spPr>
        <p:txBody>
          <a:bodyPr wrap="none" rtlCol="0">
            <a:spAutoFit/>
          </a:bodyPr>
          <a:lstStyle/>
          <a:p>
            <a:r>
              <a:rPr lang="en-US" dirty="0"/>
              <a:t>6</a:t>
            </a:r>
          </a:p>
        </p:txBody>
      </p:sp>
      <p:sp>
        <p:nvSpPr>
          <p:cNvPr id="87" name="TextBox 86">
            <a:extLst>
              <a:ext uri="{FF2B5EF4-FFF2-40B4-BE49-F238E27FC236}">
                <a16:creationId xmlns:a16="http://schemas.microsoft.com/office/drawing/2014/main" id="{88DB616C-B63E-47D2-81A0-E288CACAF669}"/>
              </a:ext>
            </a:extLst>
          </p:cNvPr>
          <p:cNvSpPr txBox="1"/>
          <p:nvPr/>
        </p:nvSpPr>
        <p:spPr>
          <a:xfrm>
            <a:off x="8723878" y="2916441"/>
            <a:ext cx="319318" cy="369332"/>
          </a:xfrm>
          <a:prstGeom prst="rect">
            <a:avLst/>
          </a:prstGeom>
          <a:noFill/>
        </p:spPr>
        <p:txBody>
          <a:bodyPr wrap="none" rtlCol="0">
            <a:spAutoFit/>
          </a:bodyPr>
          <a:lstStyle/>
          <a:p>
            <a:r>
              <a:rPr lang="en-US" dirty="0"/>
              <a:t>5</a:t>
            </a:r>
          </a:p>
        </p:txBody>
      </p:sp>
      <p:sp>
        <p:nvSpPr>
          <p:cNvPr id="88" name="TextBox 87">
            <a:extLst>
              <a:ext uri="{FF2B5EF4-FFF2-40B4-BE49-F238E27FC236}">
                <a16:creationId xmlns:a16="http://schemas.microsoft.com/office/drawing/2014/main" id="{D5E1845F-614F-4331-A4CB-8B9AC3F31D9C}"/>
              </a:ext>
            </a:extLst>
          </p:cNvPr>
          <p:cNvSpPr txBox="1"/>
          <p:nvPr/>
        </p:nvSpPr>
        <p:spPr>
          <a:xfrm>
            <a:off x="7977568" y="2815194"/>
            <a:ext cx="319318" cy="369332"/>
          </a:xfrm>
          <a:prstGeom prst="rect">
            <a:avLst/>
          </a:prstGeom>
          <a:noFill/>
        </p:spPr>
        <p:txBody>
          <a:bodyPr wrap="none" rtlCol="0">
            <a:spAutoFit/>
          </a:bodyPr>
          <a:lstStyle/>
          <a:p>
            <a:r>
              <a:rPr lang="en-US" dirty="0"/>
              <a:t>7</a:t>
            </a:r>
          </a:p>
        </p:txBody>
      </p:sp>
      <p:sp>
        <p:nvSpPr>
          <p:cNvPr id="89" name="TextBox 88">
            <a:extLst>
              <a:ext uri="{FF2B5EF4-FFF2-40B4-BE49-F238E27FC236}">
                <a16:creationId xmlns:a16="http://schemas.microsoft.com/office/drawing/2014/main" id="{BB217DF0-00FF-4326-BC58-081CBF681078}"/>
              </a:ext>
            </a:extLst>
          </p:cNvPr>
          <p:cNvSpPr txBox="1"/>
          <p:nvPr/>
        </p:nvSpPr>
        <p:spPr>
          <a:xfrm>
            <a:off x="9328237" y="1916859"/>
            <a:ext cx="429733" cy="369332"/>
          </a:xfrm>
          <a:prstGeom prst="rect">
            <a:avLst/>
          </a:prstGeom>
          <a:noFill/>
        </p:spPr>
        <p:txBody>
          <a:bodyPr wrap="none" rtlCol="0">
            <a:spAutoFit/>
          </a:bodyPr>
          <a:lstStyle/>
          <a:p>
            <a:r>
              <a:rPr lang="en-US" dirty="0"/>
              <a:t>15</a:t>
            </a:r>
          </a:p>
        </p:txBody>
      </p:sp>
      <p:sp>
        <p:nvSpPr>
          <p:cNvPr id="90" name="TextBox 89">
            <a:extLst>
              <a:ext uri="{FF2B5EF4-FFF2-40B4-BE49-F238E27FC236}">
                <a16:creationId xmlns:a16="http://schemas.microsoft.com/office/drawing/2014/main" id="{241E36C8-D91B-4B30-979E-A1ABA92561FB}"/>
              </a:ext>
            </a:extLst>
          </p:cNvPr>
          <p:cNvSpPr txBox="1"/>
          <p:nvPr/>
        </p:nvSpPr>
        <p:spPr>
          <a:xfrm>
            <a:off x="9755299" y="3098685"/>
            <a:ext cx="441659" cy="369332"/>
          </a:xfrm>
          <a:prstGeom prst="rect">
            <a:avLst/>
          </a:prstGeom>
          <a:noFill/>
        </p:spPr>
        <p:txBody>
          <a:bodyPr wrap="none" rtlCol="0">
            <a:spAutoFit/>
          </a:bodyPr>
          <a:lstStyle/>
          <a:p>
            <a:r>
              <a:rPr lang="en-US" dirty="0"/>
              <a:t>21</a:t>
            </a:r>
          </a:p>
        </p:txBody>
      </p:sp>
      <p:sp>
        <p:nvSpPr>
          <p:cNvPr id="5" name="Content Placeholder 4">
            <a:extLst>
              <a:ext uri="{FF2B5EF4-FFF2-40B4-BE49-F238E27FC236}">
                <a16:creationId xmlns:a16="http://schemas.microsoft.com/office/drawing/2014/main" id="{F48BA67B-298C-4D45-B167-838CF98F55E5}"/>
              </a:ext>
            </a:extLst>
          </p:cNvPr>
          <p:cNvSpPr>
            <a:spLocks noGrp="1"/>
          </p:cNvSpPr>
          <p:nvPr>
            <p:ph idx="1"/>
          </p:nvPr>
        </p:nvSpPr>
        <p:spPr>
          <a:xfrm>
            <a:off x="2208213" y="1600200"/>
            <a:ext cx="2694335" cy="4114800"/>
          </a:xfrm>
        </p:spPr>
        <p:txBody>
          <a:bodyPr/>
          <a:lstStyle/>
          <a:p>
            <a:endParaRPr lang="en-US" dirty="0"/>
          </a:p>
        </p:txBody>
      </p:sp>
    </p:spTree>
    <p:extLst>
      <p:ext uri="{BB962C8B-B14F-4D97-AF65-F5344CB8AC3E}">
        <p14:creationId xmlns:p14="http://schemas.microsoft.com/office/powerpoint/2010/main" val="2015640311"/>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solidFill>
            <a:schemeClr val="tx2">
              <a:lumMod val="85000"/>
              <a:lumOff val="15000"/>
            </a:schemeClr>
          </a:solidFill>
          <a:prstDash val="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1356</TotalTime>
  <Words>11972</Words>
  <Application>Microsoft Office PowerPoint</Application>
  <PresentationFormat>Widescreen</PresentationFormat>
  <Paragraphs>5353</Paragraphs>
  <Slides>174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174</vt:i4>
      </vt:variant>
    </vt:vector>
  </HeadingPairs>
  <TitlesOfParts>
    <vt:vector size="178" baseType="lpstr">
      <vt:lpstr>Courier New</vt:lpstr>
      <vt:lpstr>Euphemia</vt:lpstr>
      <vt:lpstr>Wingdings</vt:lpstr>
      <vt:lpstr>Children Playing 16x9</vt:lpstr>
      <vt:lpstr>Graphs 2</vt:lpstr>
      <vt:lpstr>Instructions</vt:lpstr>
      <vt:lpstr>Announcements</vt:lpstr>
      <vt:lpstr>Last Time…</vt:lpstr>
      <vt:lpstr>Last Time…</vt:lpstr>
      <vt:lpstr>Shortest Path </vt:lpstr>
      <vt:lpstr>Shortest Path </vt:lpstr>
      <vt:lpstr>Shortest Path Strategy</vt:lpstr>
      <vt:lpstr>Shortest Path Strategy</vt:lpstr>
      <vt:lpstr>Shortest Path Strategy</vt:lpstr>
      <vt:lpstr>Shortest Path Strategy</vt:lpstr>
      <vt:lpstr>Shortest Path Strategy</vt:lpstr>
      <vt:lpstr>Shortest Path Strategy</vt:lpstr>
      <vt:lpstr>Shortest Path Strategy</vt:lpstr>
      <vt:lpstr>Shortest Path Strategy</vt:lpstr>
      <vt:lpstr>Shortest Path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Dijkstra’s Shortest Path Algorithm</vt:lpstr>
      <vt:lpstr>Dijkstra’s w/ General Graph Search</vt:lpstr>
      <vt:lpstr>Dijkstra’s w/ General Graph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Dijkstra’s and Negative Edge Weights</vt:lpstr>
      <vt:lpstr>Dijkstra Analysis</vt:lpstr>
      <vt:lpstr>Practice</vt:lpstr>
      <vt:lpstr>Practice</vt:lpstr>
      <vt:lpstr>Connecting the Campus</vt:lpstr>
      <vt:lpstr>Connecting the Campus</vt:lpstr>
      <vt:lpstr>Connecting the Campus</vt:lpstr>
      <vt:lpstr>Spanning Tree</vt:lpstr>
      <vt:lpstr>Connecting the Campus (minimum)</vt:lpstr>
      <vt:lpstr>Connecting the Campus (minimum)</vt:lpstr>
      <vt:lpstr>Minimum Spanning Tree</vt:lpstr>
      <vt:lpstr>Minimum Spanning Tree</vt:lpstr>
      <vt:lpstr>Kruskal’s Algorithm</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Example</vt:lpstr>
      <vt:lpstr>Kruskal’s Algorithm Implementation</vt:lpstr>
      <vt:lpstr>Kruskal’s Algorithm Implementation</vt:lpstr>
      <vt:lpstr>Kruskal’s Algorithm Vertex Sets</vt:lpstr>
      <vt:lpstr>Kruskal’s Algorithm Vertex Sets</vt:lpstr>
      <vt:lpstr>Kruskal’s Algorithm Vertex Sets</vt:lpstr>
      <vt:lpstr>Kruskal’s Algorithm Vertex Sets</vt:lpstr>
      <vt:lpstr>Kruskal’s Algorithm Vertex Sets</vt:lpstr>
      <vt:lpstr>Kruskal’s Algorithm Vertex Sets</vt:lpstr>
      <vt:lpstr>Kruskal’s Algorithm Vertex Sets</vt:lpstr>
      <vt:lpstr>Kruskal’s Algorithm Vertex Sets</vt:lpstr>
      <vt:lpstr>Disjoint Set Data Structure (Union-Find)</vt:lpstr>
      <vt:lpstr>Disjoint Set Subset Representation</vt:lpstr>
      <vt:lpstr>Disjoint Set Subset Representation</vt:lpstr>
      <vt:lpstr>Disjoint Set Analysis</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 Disjoint Set</vt:lpstr>
      <vt:lpstr>Kruskal’s Analysis</vt:lpstr>
      <vt:lpstr>Prim’s Algorithm</vt:lpstr>
      <vt:lpstr>Prim’s Algorithm</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Examplme</vt:lpstr>
      <vt:lpstr>Prim’s Analysis</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Graphs 2</dc:title>
  <dc:creator>Joonho Kim</dc:creator>
  <cp:lastModifiedBy>Joonho Kim</cp:lastModifiedBy>
  <cp:revision>41</cp:revision>
  <dcterms:created xsi:type="dcterms:W3CDTF">2018-07-11T23:38:36Z</dcterms:created>
  <dcterms:modified xsi:type="dcterms:W3CDTF">2018-07-17T17:22:53Z</dcterms:modified>
</cp:coreProperties>
</file>