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1.xml"/>
  <Override ContentType="application/vnd.openxmlformats-officedocument.presentationml.notesSlide+xml" PartName="/ppt/notesSlides/notesSlide109.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07.xml"/>
  <Override ContentType="application/vnd.openxmlformats-officedocument.presentationml.notesSlide+xml" PartName="/ppt/notesSlides/notesSlide100.xml"/>
  <Override ContentType="application/vnd.openxmlformats-officedocument.presentationml.notesSlide+xml" PartName="/ppt/notesSlides/notesSlide4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77.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105.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110.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112.xml"/>
  <Override ContentType="application/vnd.openxmlformats-officedocument.presentationml.notesSlide+xml" PartName="/ppt/notesSlides/notesSlide103.xml"/>
  <Override ContentType="application/vnd.openxmlformats-officedocument.presentationml.notesSlide+xml" PartName="/ppt/notesSlides/notesSlide97.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89.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20.xml"/>
  <Override ContentType="application/vnd.openxmlformats-officedocument.presentationml.notesSlide+xml" PartName="/ppt/notesSlides/notesSlide60.xml"/>
  <Override ContentType="application/vnd.openxmlformats-officedocument.presentationml.notesSlide+xml" PartName="/ppt/notesSlides/notesSlide18.xml"/>
  <Override ContentType="application/vnd.openxmlformats-officedocument.presentationml.notesSlide+xml" PartName="/ppt/notesSlides/notesSlide48.xml"/>
  <Override ContentType="application/vnd.openxmlformats-officedocument.presentationml.notesSlide+xml" PartName="/ppt/notesSlides/notesSlide114.xml"/>
  <Override ContentType="application/vnd.openxmlformats-officedocument.presentationml.notesSlide+xml" PartName="/ppt/notesSlides/notesSlide101.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1.xml"/>
  <Override ContentType="application/vnd.openxmlformats-officedocument.presentationml.notesSlide+xml" PartName="/ppt/notesSlides/notesSlide92.xml"/>
  <Override ContentType="application/vnd.openxmlformats-officedocument.presentationml.notesSlide+xml" PartName="/ppt/notesSlides/notesSlide84.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82.xml"/>
  <Override ContentType="application/vnd.openxmlformats-officedocument.presentationml.notesSlide+xml" PartName="/ppt/notesSlides/notesSlide94.xml"/>
  <Override ContentType="application/vnd.openxmlformats-officedocument.presentationml.notesSlide+xml" PartName="/ppt/notesSlides/notesSlide51.xml"/>
  <Override ContentType="application/vnd.openxmlformats-officedocument.presentationml.notesSlide+xml" PartName="/ppt/notesSlides/notesSlide108.xml"/>
  <Override ContentType="application/vnd.openxmlformats-officedocument.presentationml.notesSlide+xml" PartName="/ppt/notesSlides/notesSlide90.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106.xml"/>
  <Override ContentType="application/vnd.openxmlformats-officedocument.presentationml.notesSlide+xml" PartName="/ppt/notesSlides/notesSlide99.xml"/>
  <Override ContentType="application/vnd.openxmlformats-officedocument.presentationml.notesSlide+xml" PartName="/ppt/notesSlides/notesSlide56.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2.xml"/>
  <Override ContentType="application/vnd.openxmlformats-officedocument.presentationml.notesSlide+xml" PartName="/ppt/notesSlides/notesSlide62.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28.xml"/>
  <Override ContentType="application/vnd.openxmlformats-officedocument.presentationml.notesSlide+xml" PartName="/ppt/notesSlides/notesSlide1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113.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98.xml"/>
  <Override ContentType="application/vnd.openxmlformats-officedocument.presentationml.notesSlide+xml" PartName="/ppt/notesSlides/notesSlide104.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6.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96.xml"/>
  <Override ContentType="application/vnd.openxmlformats-officedocument.presentationml.notesSlide+xml" PartName="/ppt/notesSlides/notesSlide102.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115.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105.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13.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84.xml"/>
  <Override ContentType="application/vnd.openxmlformats-officedocument.presentationml.slide+xml" PartName="/ppt/slides/slide107.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111.xml"/>
  <Override ContentType="application/vnd.openxmlformats-officedocument.presentationml.slide+xml" PartName="/ppt/slides/slide53.xml"/>
  <Override ContentType="application/vnd.openxmlformats-officedocument.presentationml.slide+xml" PartName="/ppt/slides/slide96.xml"/>
  <Override ContentType="application/vnd.openxmlformats-officedocument.presentationml.slide+xml" PartName="/ppt/slides/slide48.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2.xml"/>
  <Override ContentType="application/vnd.openxmlformats-officedocument.presentationml.slide+xml" PartName="/ppt/slides/slide108.xml"/>
  <Override ContentType="application/vnd.openxmlformats-officedocument.presentationml.slide+xml" PartName="/ppt/slides/slide98.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76.xml"/>
  <Override ContentType="application/vnd.openxmlformats-officedocument.presentationml.slide+xml" PartName="/ppt/slides/slide63.xml"/>
  <Override ContentType="application/vnd.openxmlformats-officedocument.presentationml.slide+xml" PartName="/ppt/slides/slide93.xml"/>
  <Override ContentType="application/vnd.openxmlformats-officedocument.presentationml.slide+xml" PartName="/ppt/slides/slide101.xml"/>
  <Override ContentType="application/vnd.openxmlformats-officedocument.presentationml.slide+xml" PartName="/ppt/slides/slide80.xml"/>
  <Override ContentType="application/vnd.openxmlformats-officedocument.presentationml.slide+xml" PartName="/ppt/slides/slide103.xml"/>
  <Override ContentType="application/vnd.openxmlformats-officedocument.presentationml.slide+xml" PartName="/ppt/slides/slide61.xml"/>
  <Override ContentType="application/vnd.openxmlformats-officedocument.presentationml.slide+xml" PartName="/ppt/slides/slide91.xml"/>
  <Override ContentType="application/vnd.openxmlformats-officedocument.presentationml.slide+xml" PartName="/ppt/slides/slide114.xml"/>
  <Override ContentType="application/vnd.openxmlformats-officedocument.presentationml.slide+xml" PartName="/ppt/slides/slide31.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12.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16.xml"/>
  <Override ContentType="application/vnd.openxmlformats-officedocument.presentationml.slide+xml" PartName="/ppt/slides/slide104.xml"/>
  <Override ContentType="application/vnd.openxmlformats-officedocument.presentationml.slide+xml" PartName="/ppt/slides/slide24.xml"/>
  <Override ContentType="application/vnd.openxmlformats-officedocument.presentationml.slide+xml" PartName="/ppt/slides/slide97.xml"/>
  <Override ContentType="application/vnd.openxmlformats-officedocument.presentationml.slide+xml" PartName="/ppt/slides/slide11.xml"/>
  <Override ContentType="application/vnd.openxmlformats-officedocument.presentationml.slide+xml" PartName="/ppt/slides/slide110.xml"/>
  <Override ContentType="application/vnd.openxmlformats-officedocument.presentationml.slide+xml" PartName="/ppt/slides/slide6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79.xml"/>
  <Override ContentType="application/vnd.openxmlformats-officedocument.presentationml.slide+xml" PartName="/ppt/slides/slide49.xml"/>
  <Override ContentType="application/vnd.openxmlformats-officedocument.presentationml.slide+xml" PartName="/ppt/slides/slide83.xml"/>
  <Override ContentType="application/vnd.openxmlformats-officedocument.presentationml.slide+xml" PartName="/ppt/slides/slide106.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109.xml"/>
  <Override ContentType="application/vnd.openxmlformats-officedocument.presentationml.slide+xml" PartName="/ppt/slides/slide99.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47.xml"/>
  <Override ContentType="application/vnd.openxmlformats-officedocument.presentationml.slide+xml" PartName="/ppt/slides/slide21.xml"/>
  <Override ContentType="application/vnd.openxmlformats-officedocument.presentationml.slide+xml" PartName="/ppt/slides/slide100.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88.xml"/>
  <Override ContentType="application/vnd.openxmlformats-officedocument.presentationml.slide+xml" PartName="/ppt/slides/slide92.xml"/>
  <Override ContentType="application/vnd.openxmlformats-officedocument.presentationml.slide+xml" PartName="/ppt/slides/slide115.xml"/>
  <Override ContentType="application/vnd.openxmlformats-officedocument.presentationml.slide+xml" PartName="/ppt/slides/slide10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 id="361" r:id="rId111"/>
    <p:sldId id="362" r:id="rId112"/>
    <p:sldId id="363" r:id="rId113"/>
    <p:sldId id="364" r:id="rId114"/>
    <p:sldId id="365" r:id="rId115"/>
    <p:sldId id="366" r:id="rId116"/>
    <p:sldId id="367" r:id="rId117"/>
    <p:sldId id="368" r:id="rId118"/>
    <p:sldId id="369" r:id="rId119"/>
    <p:sldId id="370" r:id="rId12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21" roundtripDataSignature="AMtx7mhWFfkT39yXm030bgGlX/w5o3bEe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DE92536-1481-4DCC-9F73-A6EE23BC263C}">
  <a:tblStyle styleId="{8DE92536-1481-4DCC-9F73-A6EE23BC263C}" styleName="Table_0">
    <a:wholeTbl>
      <a:tcTxStyle b="off" i="off">
        <a:font>
          <a:latin typeface="Euphemia"/>
          <a:ea typeface="Euphemia"/>
          <a:cs typeface="Euphemia"/>
        </a:font>
        <a:schemeClr val="dk1"/>
      </a:tcTxStyle>
      <a:tcStyle>
        <a:tcBdr>
          <a:left>
            <a:ln cap="flat" cmpd="sng" w="12700">
              <a:solidFill>
                <a:schemeClr val="accent6"/>
              </a:solidFill>
              <a:prstDash val="solid"/>
              <a:round/>
              <a:headEnd len="sm" w="sm" type="none"/>
              <a:tailEnd len="sm" w="sm" type="none"/>
            </a:ln>
          </a:left>
          <a:right>
            <a:ln cap="flat" cmpd="sng" w="12700">
              <a:solidFill>
                <a:schemeClr val="accent6"/>
              </a:solidFill>
              <a:prstDash val="solid"/>
              <a:round/>
              <a:headEnd len="sm" w="sm" type="none"/>
              <a:tailEnd len="sm" w="sm" type="none"/>
            </a:ln>
          </a:right>
          <a:top>
            <a:ln cap="flat" cmpd="sng" w="12700">
              <a:solidFill>
                <a:schemeClr val="accent6"/>
              </a:solidFill>
              <a:prstDash val="solid"/>
              <a:round/>
              <a:headEnd len="sm" w="sm" type="none"/>
              <a:tailEnd len="sm" w="sm" type="none"/>
            </a:ln>
          </a:top>
          <a:bottom>
            <a:ln cap="flat" cmpd="sng" w="12700">
              <a:solidFill>
                <a:schemeClr val="accent6"/>
              </a:solidFill>
              <a:prstDash val="solid"/>
              <a:round/>
              <a:headEnd len="sm" w="sm" type="none"/>
              <a:tailEnd len="sm" w="sm" type="none"/>
            </a:ln>
          </a:bottom>
          <a:insideH>
            <a:ln cap="flat" cmpd="sng" w="12700">
              <a:solidFill>
                <a:schemeClr val="accent6"/>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chemeClr val="lt1"/>
          </a:solidFill>
        </a:fill>
      </a:tcStyle>
    </a:wholeTbl>
    <a:band1H>
      <a:tcTxStyle/>
      <a:tcStyle>
        <a:fill>
          <a:solidFill>
            <a:srgbClr val="ECECEC"/>
          </a:solidFill>
        </a:fill>
      </a:tcStyle>
    </a:band1H>
    <a:band2H>
      <a:tcTxStyle/>
    </a:band2H>
    <a:band1V>
      <a:tcTxStyle/>
      <a:tcStyle>
        <a:fill>
          <a:solidFill>
            <a:srgbClr val="ECECEC"/>
          </a:solidFill>
        </a:fill>
      </a:tcStyle>
    </a:band1V>
    <a:band2V>
      <a:tcTxStyle/>
    </a:band2V>
    <a:lastCol>
      <a:tcTxStyle b="on" i="off"/>
    </a:lastCol>
    <a:firstCol>
      <a:tcTxStyle b="on" i="off"/>
    </a:firstCol>
    <a:lastRow>
      <a:tcTxStyle b="on" i="off"/>
      <a:tcStyle>
        <a:tcBdr>
          <a:top>
            <a:ln cap="flat" cmpd="sng" w="50800">
              <a:solidFill>
                <a:schemeClr val="accent6"/>
              </a:solidFill>
              <a:prstDash val="solid"/>
              <a:round/>
              <a:headEnd len="sm" w="sm" type="none"/>
              <a:tailEnd len="sm" w="sm" type="none"/>
            </a:ln>
          </a:top>
        </a:tcBdr>
        <a:fill>
          <a:solidFill>
            <a:schemeClr val="lt1"/>
          </a:solidFill>
        </a:fill>
      </a:tcStyle>
    </a:lastRow>
    <a:seCell>
      <a:tcTxStyle/>
    </a:seCell>
    <a:swCell>
      <a:tcTxStyle/>
    </a:swCell>
    <a:firstRow>
      <a:tcTxStyle b="on" i="off">
        <a:font>
          <a:latin typeface="Euphemia"/>
          <a:ea typeface="Euphemia"/>
          <a:cs typeface="Euphemia"/>
        </a:font>
        <a:schemeClr val="lt1"/>
      </a:tcTxStyle>
      <a:tcStyle>
        <a:fill>
          <a:solidFill>
            <a:schemeClr val="accent6"/>
          </a:solidFill>
        </a:fill>
      </a:tcStyle>
    </a:firstRow>
    <a:neCell>
      <a:tcTxStyle/>
    </a:neCell>
    <a:nwCell>
      <a:tcTxStyle/>
    </a:nwCell>
  </a:tblStyle>
  <a:tblStyle styleId="{AAF5F984-69FF-481E-92C0-A6CB4ED57DEB}" styleName="Table_1">
    <a:wholeTbl>
      <a:tcTxStyle b="off" i="off">
        <a:font>
          <a:latin typeface="Euphemia"/>
          <a:ea typeface="Euphemia"/>
          <a:cs typeface="Euphemia"/>
        </a:font>
        <a:schemeClr val="dk1"/>
      </a:tcTxStyle>
      <a:tcStyle>
        <a:tcBdr>
          <a:left>
            <a:ln cap="flat" cmpd="sng" w="12700">
              <a:solidFill>
                <a:schemeClr val="accent1"/>
              </a:solidFill>
              <a:prstDash val="solid"/>
              <a:round/>
              <a:headEnd len="sm" w="sm" type="none"/>
              <a:tailEnd len="sm" w="sm" type="none"/>
            </a:ln>
          </a:left>
          <a:right>
            <a:ln cap="flat" cmpd="sng" w="12700">
              <a:solidFill>
                <a:schemeClr val="accent1"/>
              </a:solidFill>
              <a:prstDash val="solid"/>
              <a:round/>
              <a:headEnd len="sm" w="sm" type="none"/>
              <a:tailEnd len="sm" w="sm" type="none"/>
            </a:ln>
          </a:right>
          <a:top>
            <a:ln cap="flat" cmpd="sng" w="12700">
              <a:solidFill>
                <a:schemeClr val="accent1"/>
              </a:solidFill>
              <a:prstDash val="solid"/>
              <a:round/>
              <a:headEnd len="sm" w="sm" type="none"/>
              <a:tailEnd len="sm" w="sm" type="none"/>
            </a:ln>
          </a:top>
          <a:bottom>
            <a:ln cap="flat" cmpd="sng" w="12700">
              <a:solidFill>
                <a:schemeClr val="accent1"/>
              </a:solidFill>
              <a:prstDash val="solid"/>
              <a:round/>
              <a:headEnd len="sm" w="sm" type="none"/>
              <a:tailEnd len="sm" w="sm" type="none"/>
            </a:ln>
          </a:bottom>
          <a:insideH>
            <a:ln cap="flat" cmpd="sng" w="12700">
              <a:solidFill>
                <a:schemeClr val="accent1"/>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chemeClr val="lt1"/>
          </a:solidFill>
        </a:fill>
      </a:tcStyle>
    </a:wholeTbl>
    <a:band1H>
      <a:tcTxStyle/>
      <a:tcStyle>
        <a:fill>
          <a:solidFill>
            <a:srgbClr val="F0F3E7"/>
          </a:solidFill>
        </a:fill>
      </a:tcStyle>
    </a:band1H>
    <a:band2H>
      <a:tcTxStyle/>
    </a:band2H>
    <a:band1V>
      <a:tcTxStyle/>
      <a:tcStyle>
        <a:fill>
          <a:solidFill>
            <a:srgbClr val="F0F3E7"/>
          </a:solidFill>
        </a:fill>
      </a:tcStyle>
    </a:band1V>
    <a:band2V>
      <a:tcTxStyle/>
    </a:band2V>
    <a:lastCol>
      <a:tcTxStyle b="on" i="off"/>
    </a:lastCol>
    <a:firstCol>
      <a:tcTxStyle b="on" i="off"/>
    </a:firstCol>
    <a:lastRow>
      <a:tcTxStyle b="on" i="off"/>
      <a:tcStyle>
        <a:tcBdr>
          <a:top>
            <a:ln cap="flat" cmpd="sng" w="50800">
              <a:solidFill>
                <a:schemeClr val="accent1"/>
              </a:solidFill>
              <a:prstDash val="solid"/>
              <a:round/>
              <a:headEnd len="sm" w="sm" type="none"/>
              <a:tailEnd len="sm" w="sm" type="none"/>
            </a:ln>
          </a:top>
        </a:tcBdr>
        <a:fill>
          <a:solidFill>
            <a:schemeClr val="lt1"/>
          </a:solidFill>
        </a:fill>
      </a:tcStyle>
    </a:lastRow>
    <a:seCell>
      <a:tcTxStyle/>
    </a:seCell>
    <a:swCell>
      <a:tcTxStyle/>
    </a:swCell>
    <a:firstRow>
      <a:tcTxStyle b="on" i="off">
        <a:font>
          <a:latin typeface="Euphemia"/>
          <a:ea typeface="Euphemia"/>
          <a:cs typeface="Euphemia"/>
        </a:font>
        <a:schemeClr val="lt1"/>
      </a:tcTxStyle>
      <a:tcStyle>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07" Type="http://schemas.openxmlformats.org/officeDocument/2006/relationships/slide" Target="slides/slide102.xml"/><Relationship Id="rId106" Type="http://schemas.openxmlformats.org/officeDocument/2006/relationships/slide" Target="slides/slide101.xml"/><Relationship Id="rId105" Type="http://schemas.openxmlformats.org/officeDocument/2006/relationships/slide" Target="slides/slide100.xml"/><Relationship Id="rId104" Type="http://schemas.openxmlformats.org/officeDocument/2006/relationships/slide" Target="slides/slide99.xml"/><Relationship Id="rId109" Type="http://schemas.openxmlformats.org/officeDocument/2006/relationships/slide" Target="slides/slide104.xml"/><Relationship Id="rId108" Type="http://schemas.openxmlformats.org/officeDocument/2006/relationships/slide" Target="slides/slide103.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103" Type="http://schemas.openxmlformats.org/officeDocument/2006/relationships/slide" Target="slides/slide98.xml"/><Relationship Id="rId102" Type="http://schemas.openxmlformats.org/officeDocument/2006/relationships/slide" Target="slides/slide97.xml"/><Relationship Id="rId101" Type="http://schemas.openxmlformats.org/officeDocument/2006/relationships/slide" Target="slides/slide96.xml"/><Relationship Id="rId100" Type="http://schemas.openxmlformats.org/officeDocument/2006/relationships/slide" Target="slides/slide95.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121" Type="http://customschemas.google.com/relationships/presentationmetadata" Target="metadata"/><Relationship Id="rId25" Type="http://schemas.openxmlformats.org/officeDocument/2006/relationships/slide" Target="slides/slide20.xml"/><Relationship Id="rId120" Type="http://schemas.openxmlformats.org/officeDocument/2006/relationships/slide" Target="slides/slide115.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95" Type="http://schemas.openxmlformats.org/officeDocument/2006/relationships/slide" Target="slides/slide90.xml"/><Relationship Id="rId94" Type="http://schemas.openxmlformats.org/officeDocument/2006/relationships/slide" Target="slides/slide89.xml"/><Relationship Id="rId97" Type="http://schemas.openxmlformats.org/officeDocument/2006/relationships/slide" Target="slides/slide92.xml"/><Relationship Id="rId96" Type="http://schemas.openxmlformats.org/officeDocument/2006/relationships/slide" Target="slides/slide91.xml"/><Relationship Id="rId11" Type="http://schemas.openxmlformats.org/officeDocument/2006/relationships/slide" Target="slides/slide6.xml"/><Relationship Id="rId99" Type="http://schemas.openxmlformats.org/officeDocument/2006/relationships/slide" Target="slides/slide94.xml"/><Relationship Id="rId10" Type="http://schemas.openxmlformats.org/officeDocument/2006/relationships/slide" Target="slides/slide5.xml"/><Relationship Id="rId98" Type="http://schemas.openxmlformats.org/officeDocument/2006/relationships/slide" Target="slides/slide93.xml"/><Relationship Id="rId13" Type="http://schemas.openxmlformats.org/officeDocument/2006/relationships/slide" Target="slides/slide8.xml"/><Relationship Id="rId12" Type="http://schemas.openxmlformats.org/officeDocument/2006/relationships/slide" Target="slides/slide7.xml"/><Relationship Id="rId91" Type="http://schemas.openxmlformats.org/officeDocument/2006/relationships/slide" Target="slides/slide86.xml"/><Relationship Id="rId90" Type="http://schemas.openxmlformats.org/officeDocument/2006/relationships/slide" Target="slides/slide85.xml"/><Relationship Id="rId93" Type="http://schemas.openxmlformats.org/officeDocument/2006/relationships/slide" Target="slides/slide88.xml"/><Relationship Id="rId92" Type="http://schemas.openxmlformats.org/officeDocument/2006/relationships/slide" Target="slides/slide87.xml"/><Relationship Id="rId118" Type="http://schemas.openxmlformats.org/officeDocument/2006/relationships/slide" Target="slides/slide113.xml"/><Relationship Id="rId117" Type="http://schemas.openxmlformats.org/officeDocument/2006/relationships/slide" Target="slides/slide112.xml"/><Relationship Id="rId116" Type="http://schemas.openxmlformats.org/officeDocument/2006/relationships/slide" Target="slides/slide111.xml"/><Relationship Id="rId115" Type="http://schemas.openxmlformats.org/officeDocument/2006/relationships/slide" Target="slides/slide110.xml"/><Relationship Id="rId119" Type="http://schemas.openxmlformats.org/officeDocument/2006/relationships/slide" Target="slides/slide114.xml"/><Relationship Id="rId15" Type="http://schemas.openxmlformats.org/officeDocument/2006/relationships/slide" Target="slides/slide10.xml"/><Relationship Id="rId110" Type="http://schemas.openxmlformats.org/officeDocument/2006/relationships/slide" Target="slides/slide105.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14" Type="http://schemas.openxmlformats.org/officeDocument/2006/relationships/slide" Target="slides/slide109.xml"/><Relationship Id="rId18" Type="http://schemas.openxmlformats.org/officeDocument/2006/relationships/slide" Target="slides/slide13.xml"/><Relationship Id="rId113" Type="http://schemas.openxmlformats.org/officeDocument/2006/relationships/slide" Target="slides/slide108.xml"/><Relationship Id="rId112" Type="http://schemas.openxmlformats.org/officeDocument/2006/relationships/slide" Target="slides/slide107.xml"/><Relationship Id="rId111" Type="http://schemas.openxmlformats.org/officeDocument/2006/relationships/slide" Target="slides/slide106.xml"/><Relationship Id="rId84" Type="http://schemas.openxmlformats.org/officeDocument/2006/relationships/slide" Target="slides/slide79.xml"/><Relationship Id="rId83" Type="http://schemas.openxmlformats.org/officeDocument/2006/relationships/slide" Target="slides/slide78.xml"/><Relationship Id="rId86" Type="http://schemas.openxmlformats.org/officeDocument/2006/relationships/slide" Target="slides/slide81.xml"/><Relationship Id="rId85" Type="http://schemas.openxmlformats.org/officeDocument/2006/relationships/slide" Target="slides/slide80.xml"/><Relationship Id="rId88" Type="http://schemas.openxmlformats.org/officeDocument/2006/relationships/slide" Target="slides/slide83.xml"/><Relationship Id="rId87" Type="http://schemas.openxmlformats.org/officeDocument/2006/relationships/slide" Target="slides/slide82.xml"/><Relationship Id="rId89" Type="http://schemas.openxmlformats.org/officeDocument/2006/relationships/slide" Target="slides/slide84.xml"/><Relationship Id="rId80" Type="http://schemas.openxmlformats.org/officeDocument/2006/relationships/slide" Target="slides/slide75.xml"/><Relationship Id="rId82" Type="http://schemas.openxmlformats.org/officeDocument/2006/relationships/slide" Target="slides/slide77.xml"/><Relationship Id="rId81" Type="http://schemas.openxmlformats.org/officeDocument/2006/relationships/slide" Target="slides/slide7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75" Type="http://schemas.openxmlformats.org/officeDocument/2006/relationships/slide" Target="slides/slide70.xml"/><Relationship Id="rId74" Type="http://schemas.openxmlformats.org/officeDocument/2006/relationships/slide" Target="slides/slide69.xml"/><Relationship Id="rId77" Type="http://schemas.openxmlformats.org/officeDocument/2006/relationships/slide" Target="slides/slide72.xml"/><Relationship Id="rId76" Type="http://schemas.openxmlformats.org/officeDocument/2006/relationships/slide" Target="slides/slide71.xml"/><Relationship Id="rId79" Type="http://schemas.openxmlformats.org/officeDocument/2006/relationships/slide" Target="slides/slide74.xml"/><Relationship Id="rId78" Type="http://schemas.openxmlformats.org/officeDocument/2006/relationships/slide" Target="slides/slide73.xml"/><Relationship Id="rId71" Type="http://schemas.openxmlformats.org/officeDocument/2006/relationships/slide" Target="slides/slide66.xml"/><Relationship Id="rId70" Type="http://schemas.openxmlformats.org/officeDocument/2006/relationships/slide" Target="slides/slide65.xml"/><Relationship Id="rId62" Type="http://schemas.openxmlformats.org/officeDocument/2006/relationships/slide" Target="slides/slide57.xml"/><Relationship Id="rId61" Type="http://schemas.openxmlformats.org/officeDocument/2006/relationships/slide" Target="slides/slide56.xml"/><Relationship Id="rId64" Type="http://schemas.openxmlformats.org/officeDocument/2006/relationships/slide" Target="slides/slide59.xml"/><Relationship Id="rId63" Type="http://schemas.openxmlformats.org/officeDocument/2006/relationships/slide" Target="slides/slide58.xml"/><Relationship Id="rId66" Type="http://schemas.openxmlformats.org/officeDocument/2006/relationships/slide" Target="slides/slide61.xml"/><Relationship Id="rId65" Type="http://schemas.openxmlformats.org/officeDocument/2006/relationships/slide" Target="slides/slide60.xml"/><Relationship Id="rId68" Type="http://schemas.openxmlformats.org/officeDocument/2006/relationships/slide" Target="slides/slide63.xml"/><Relationship Id="rId67" Type="http://schemas.openxmlformats.org/officeDocument/2006/relationships/slide" Target="slides/slide62.xml"/><Relationship Id="rId60" Type="http://schemas.openxmlformats.org/officeDocument/2006/relationships/slide" Target="slides/slide55.xml"/><Relationship Id="rId69" Type="http://schemas.openxmlformats.org/officeDocument/2006/relationships/slide" Target="slides/slide6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55" Type="http://schemas.openxmlformats.org/officeDocument/2006/relationships/slide" Target="slides/slide50.xml"/><Relationship Id="rId54" Type="http://schemas.openxmlformats.org/officeDocument/2006/relationships/slide" Target="slides/slide49.xml"/><Relationship Id="rId57" Type="http://schemas.openxmlformats.org/officeDocument/2006/relationships/slide" Target="slides/slide52.xml"/><Relationship Id="rId56" Type="http://schemas.openxmlformats.org/officeDocument/2006/relationships/slide" Target="slides/slide51.xml"/><Relationship Id="rId59" Type="http://schemas.openxmlformats.org/officeDocument/2006/relationships/slide" Target="slides/slide54.xml"/><Relationship Id="rId58"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7" name="Google Shape;8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2" name="Shape 2502"/>
        <p:cNvGrpSpPr/>
        <p:nvPr/>
      </p:nvGrpSpPr>
      <p:grpSpPr>
        <a:xfrm>
          <a:off x="0" y="0"/>
          <a:ext cx="0" cy="0"/>
          <a:chOff x="0" y="0"/>
          <a:chExt cx="0" cy="0"/>
        </a:xfrm>
      </p:grpSpPr>
      <p:sp>
        <p:nvSpPr>
          <p:cNvPr id="2503" name="Google Shape;2503;p10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4" name="Google Shape;2504;p10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7" name="Shape 2527"/>
        <p:cNvGrpSpPr/>
        <p:nvPr/>
      </p:nvGrpSpPr>
      <p:grpSpPr>
        <a:xfrm>
          <a:off x="0" y="0"/>
          <a:ext cx="0" cy="0"/>
          <a:chOff x="0" y="0"/>
          <a:chExt cx="0" cy="0"/>
        </a:xfrm>
      </p:grpSpPr>
      <p:sp>
        <p:nvSpPr>
          <p:cNvPr id="2528" name="Google Shape;2528;p10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29" name="Google Shape;2529;p10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3" name="Shape 2553"/>
        <p:cNvGrpSpPr/>
        <p:nvPr/>
      </p:nvGrpSpPr>
      <p:grpSpPr>
        <a:xfrm>
          <a:off x="0" y="0"/>
          <a:ext cx="0" cy="0"/>
          <a:chOff x="0" y="0"/>
          <a:chExt cx="0" cy="0"/>
        </a:xfrm>
      </p:grpSpPr>
      <p:sp>
        <p:nvSpPr>
          <p:cNvPr id="2554" name="Google Shape;2554;p10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5" name="Google Shape;2555;p10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8" name="Shape 2578"/>
        <p:cNvGrpSpPr/>
        <p:nvPr/>
      </p:nvGrpSpPr>
      <p:grpSpPr>
        <a:xfrm>
          <a:off x="0" y="0"/>
          <a:ext cx="0" cy="0"/>
          <a:chOff x="0" y="0"/>
          <a:chExt cx="0" cy="0"/>
        </a:xfrm>
      </p:grpSpPr>
      <p:sp>
        <p:nvSpPr>
          <p:cNvPr id="2579" name="Google Shape;2579;p10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0" name="Google Shape;2580;p10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1" name="Shape 2601"/>
        <p:cNvGrpSpPr/>
        <p:nvPr/>
      </p:nvGrpSpPr>
      <p:grpSpPr>
        <a:xfrm>
          <a:off x="0" y="0"/>
          <a:ext cx="0" cy="0"/>
          <a:chOff x="0" y="0"/>
          <a:chExt cx="0" cy="0"/>
        </a:xfrm>
      </p:grpSpPr>
      <p:sp>
        <p:nvSpPr>
          <p:cNvPr id="2602" name="Google Shape;2602;p10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3" name="Google Shape;2603;p10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2" name="Shape 2622"/>
        <p:cNvGrpSpPr/>
        <p:nvPr/>
      </p:nvGrpSpPr>
      <p:grpSpPr>
        <a:xfrm>
          <a:off x="0" y="0"/>
          <a:ext cx="0" cy="0"/>
          <a:chOff x="0" y="0"/>
          <a:chExt cx="0" cy="0"/>
        </a:xfrm>
      </p:grpSpPr>
      <p:sp>
        <p:nvSpPr>
          <p:cNvPr id="2623" name="Google Shape;2623;p10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4" name="Google Shape;2624;p10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3" name="Shape 2643"/>
        <p:cNvGrpSpPr/>
        <p:nvPr/>
      </p:nvGrpSpPr>
      <p:grpSpPr>
        <a:xfrm>
          <a:off x="0" y="0"/>
          <a:ext cx="0" cy="0"/>
          <a:chOff x="0" y="0"/>
          <a:chExt cx="0" cy="0"/>
        </a:xfrm>
      </p:grpSpPr>
      <p:sp>
        <p:nvSpPr>
          <p:cNvPr id="2644" name="Google Shape;2644;p10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5" name="Google Shape;2645;p10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2" name="Shape 2662"/>
        <p:cNvGrpSpPr/>
        <p:nvPr/>
      </p:nvGrpSpPr>
      <p:grpSpPr>
        <a:xfrm>
          <a:off x="0" y="0"/>
          <a:ext cx="0" cy="0"/>
          <a:chOff x="0" y="0"/>
          <a:chExt cx="0" cy="0"/>
        </a:xfrm>
      </p:grpSpPr>
      <p:sp>
        <p:nvSpPr>
          <p:cNvPr id="2663" name="Google Shape;2663;p10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4" name="Google Shape;2664;p10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0" name="Shape 2680"/>
        <p:cNvGrpSpPr/>
        <p:nvPr/>
      </p:nvGrpSpPr>
      <p:grpSpPr>
        <a:xfrm>
          <a:off x="0" y="0"/>
          <a:ext cx="0" cy="0"/>
          <a:chOff x="0" y="0"/>
          <a:chExt cx="0" cy="0"/>
        </a:xfrm>
      </p:grpSpPr>
      <p:sp>
        <p:nvSpPr>
          <p:cNvPr id="2681" name="Google Shape;2681;p10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2" name="Google Shape;2682;p10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8" name="Shape 2698"/>
        <p:cNvGrpSpPr/>
        <p:nvPr/>
      </p:nvGrpSpPr>
      <p:grpSpPr>
        <a:xfrm>
          <a:off x="0" y="0"/>
          <a:ext cx="0" cy="0"/>
          <a:chOff x="0" y="0"/>
          <a:chExt cx="0" cy="0"/>
        </a:xfrm>
      </p:grpSpPr>
      <p:sp>
        <p:nvSpPr>
          <p:cNvPr id="2699" name="Google Shape;2699;p10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0" name="Google Shape;2700;p10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9" name="Google Shape;20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6" name="Shape 2716"/>
        <p:cNvGrpSpPr/>
        <p:nvPr/>
      </p:nvGrpSpPr>
      <p:grpSpPr>
        <a:xfrm>
          <a:off x="0" y="0"/>
          <a:ext cx="0" cy="0"/>
          <a:chOff x="0" y="0"/>
          <a:chExt cx="0" cy="0"/>
        </a:xfrm>
      </p:grpSpPr>
      <p:sp>
        <p:nvSpPr>
          <p:cNvPr id="2717" name="Google Shape;2717;p1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8" name="Google Shape;2718;p1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4" name="Shape 2734"/>
        <p:cNvGrpSpPr/>
        <p:nvPr/>
      </p:nvGrpSpPr>
      <p:grpSpPr>
        <a:xfrm>
          <a:off x="0" y="0"/>
          <a:ext cx="0" cy="0"/>
          <a:chOff x="0" y="0"/>
          <a:chExt cx="0" cy="0"/>
        </a:xfrm>
      </p:grpSpPr>
      <p:sp>
        <p:nvSpPr>
          <p:cNvPr id="2735" name="Google Shape;2735;p1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6" name="Google Shape;2736;p1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6" name="Shape 2826"/>
        <p:cNvGrpSpPr/>
        <p:nvPr/>
      </p:nvGrpSpPr>
      <p:grpSpPr>
        <a:xfrm>
          <a:off x="0" y="0"/>
          <a:ext cx="0" cy="0"/>
          <a:chOff x="0" y="0"/>
          <a:chExt cx="0" cy="0"/>
        </a:xfrm>
      </p:grpSpPr>
      <p:sp>
        <p:nvSpPr>
          <p:cNvPr id="2827" name="Google Shape;2827;p1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28" name="Google Shape;2828;p1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9" name="Shape 2919"/>
        <p:cNvGrpSpPr/>
        <p:nvPr/>
      </p:nvGrpSpPr>
      <p:grpSpPr>
        <a:xfrm>
          <a:off x="0" y="0"/>
          <a:ext cx="0" cy="0"/>
          <a:chOff x="0" y="0"/>
          <a:chExt cx="0" cy="0"/>
        </a:xfrm>
      </p:grpSpPr>
      <p:sp>
        <p:nvSpPr>
          <p:cNvPr id="2920" name="Google Shape;2920;p1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1" name="Google Shape;2921;p1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0" name="Shape 3010"/>
        <p:cNvGrpSpPr/>
        <p:nvPr/>
      </p:nvGrpSpPr>
      <p:grpSpPr>
        <a:xfrm>
          <a:off x="0" y="0"/>
          <a:ext cx="0" cy="0"/>
          <a:chOff x="0" y="0"/>
          <a:chExt cx="0" cy="0"/>
        </a:xfrm>
      </p:grpSpPr>
      <p:sp>
        <p:nvSpPr>
          <p:cNvPr id="3011" name="Google Shape;3011;p1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12" name="Google Shape;3012;p1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6" name="Shape 3016"/>
        <p:cNvGrpSpPr/>
        <p:nvPr/>
      </p:nvGrpSpPr>
      <p:grpSpPr>
        <a:xfrm>
          <a:off x="0" y="0"/>
          <a:ext cx="0" cy="0"/>
          <a:chOff x="0" y="0"/>
          <a:chExt cx="0" cy="0"/>
        </a:xfrm>
      </p:grpSpPr>
      <p:sp>
        <p:nvSpPr>
          <p:cNvPr id="3017" name="Google Shape;3017;p1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18" name="Google Shape;3018;p1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5" name="Google Shape;215;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 name="Google Shape;222;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 name="Google Shape;241;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2" name="Google Shape;252;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0" name="Google Shape;270;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0" name="Google Shape;280;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 name="Google Shape;292;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6" name="Google Shape;306;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9" name="Google Shape;319;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3" name="Google Shape;333;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8" name="Google Shape;348;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3" name="Google Shape;363;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8" name="Google Shape;378;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4" name="Google Shape;394;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0" name="Google Shape;410;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4" name="Shape 424"/>
        <p:cNvGrpSpPr/>
        <p:nvPr/>
      </p:nvGrpSpPr>
      <p:grpSpPr>
        <a:xfrm>
          <a:off x="0" y="0"/>
          <a:ext cx="0" cy="0"/>
          <a:chOff x="0" y="0"/>
          <a:chExt cx="0" cy="0"/>
        </a:xfrm>
      </p:grpSpPr>
      <p:sp>
        <p:nvSpPr>
          <p:cNvPr id="425" name="Google Shape;425;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6" name="Google Shape;426;p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3" name="Google Shape;443;p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0" name="Shape 460"/>
        <p:cNvGrpSpPr/>
        <p:nvPr/>
      </p:nvGrpSpPr>
      <p:grpSpPr>
        <a:xfrm>
          <a:off x="0" y="0"/>
          <a:ext cx="0" cy="0"/>
          <a:chOff x="0" y="0"/>
          <a:chExt cx="0" cy="0"/>
        </a:xfrm>
      </p:grpSpPr>
      <p:sp>
        <p:nvSpPr>
          <p:cNvPr id="461" name="Google Shape;461;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2" name="Google Shape;462;p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2" name="Google Shape;482;p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7" name="Shape 497"/>
        <p:cNvGrpSpPr/>
        <p:nvPr/>
      </p:nvGrpSpPr>
      <p:grpSpPr>
        <a:xfrm>
          <a:off x="0" y="0"/>
          <a:ext cx="0" cy="0"/>
          <a:chOff x="0" y="0"/>
          <a:chExt cx="0" cy="0"/>
        </a:xfrm>
      </p:grpSpPr>
      <p:sp>
        <p:nvSpPr>
          <p:cNvPr id="498" name="Google Shape;498;p3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9" name="Google Shape;499;p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4" name="Shape 514"/>
        <p:cNvGrpSpPr/>
        <p:nvPr/>
      </p:nvGrpSpPr>
      <p:grpSpPr>
        <a:xfrm>
          <a:off x="0" y="0"/>
          <a:ext cx="0" cy="0"/>
          <a:chOff x="0" y="0"/>
          <a:chExt cx="0" cy="0"/>
        </a:xfrm>
      </p:grpSpPr>
      <p:sp>
        <p:nvSpPr>
          <p:cNvPr id="515" name="Google Shape;515;p3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6" name="Google Shape;516;p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0" name="Shape 520"/>
        <p:cNvGrpSpPr/>
        <p:nvPr/>
      </p:nvGrpSpPr>
      <p:grpSpPr>
        <a:xfrm>
          <a:off x="0" y="0"/>
          <a:ext cx="0" cy="0"/>
          <a:chOff x="0" y="0"/>
          <a:chExt cx="0" cy="0"/>
        </a:xfrm>
      </p:grpSpPr>
      <p:sp>
        <p:nvSpPr>
          <p:cNvPr id="521" name="Google Shape;521;p3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2" name="Google Shape;522;p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6" name="Shape 526"/>
        <p:cNvGrpSpPr/>
        <p:nvPr/>
      </p:nvGrpSpPr>
      <p:grpSpPr>
        <a:xfrm>
          <a:off x="0" y="0"/>
          <a:ext cx="0" cy="0"/>
          <a:chOff x="0" y="0"/>
          <a:chExt cx="0" cy="0"/>
        </a:xfrm>
      </p:grpSpPr>
      <p:sp>
        <p:nvSpPr>
          <p:cNvPr id="527" name="Google Shape;527;p3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8" name="Google Shape;528;p3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p3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4" name="Google Shape;534;p3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8" name="Shape 538"/>
        <p:cNvGrpSpPr/>
        <p:nvPr/>
      </p:nvGrpSpPr>
      <p:grpSpPr>
        <a:xfrm>
          <a:off x="0" y="0"/>
          <a:ext cx="0" cy="0"/>
          <a:chOff x="0" y="0"/>
          <a:chExt cx="0" cy="0"/>
        </a:xfrm>
      </p:grpSpPr>
      <p:sp>
        <p:nvSpPr>
          <p:cNvPr id="539" name="Google Shape;539;p3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0" name="Google Shape;540;p3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0" name="Shape 630"/>
        <p:cNvGrpSpPr/>
        <p:nvPr/>
      </p:nvGrpSpPr>
      <p:grpSpPr>
        <a:xfrm>
          <a:off x="0" y="0"/>
          <a:ext cx="0" cy="0"/>
          <a:chOff x="0" y="0"/>
          <a:chExt cx="0" cy="0"/>
        </a:xfrm>
      </p:grpSpPr>
      <p:sp>
        <p:nvSpPr>
          <p:cNvPr id="631" name="Google Shape;631;p4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32" name="Google Shape;632;p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5" name="Shape 655"/>
        <p:cNvGrpSpPr/>
        <p:nvPr/>
      </p:nvGrpSpPr>
      <p:grpSpPr>
        <a:xfrm>
          <a:off x="0" y="0"/>
          <a:ext cx="0" cy="0"/>
          <a:chOff x="0" y="0"/>
          <a:chExt cx="0" cy="0"/>
        </a:xfrm>
      </p:grpSpPr>
      <p:sp>
        <p:nvSpPr>
          <p:cNvPr id="656" name="Google Shape;656;p4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57" name="Google Shape;657;p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0" name="Shape 680"/>
        <p:cNvGrpSpPr/>
        <p:nvPr/>
      </p:nvGrpSpPr>
      <p:grpSpPr>
        <a:xfrm>
          <a:off x="0" y="0"/>
          <a:ext cx="0" cy="0"/>
          <a:chOff x="0" y="0"/>
          <a:chExt cx="0" cy="0"/>
        </a:xfrm>
      </p:grpSpPr>
      <p:sp>
        <p:nvSpPr>
          <p:cNvPr id="681" name="Google Shape;681;p4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2" name="Google Shape;682;p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6" name="Shape 706"/>
        <p:cNvGrpSpPr/>
        <p:nvPr/>
      </p:nvGrpSpPr>
      <p:grpSpPr>
        <a:xfrm>
          <a:off x="0" y="0"/>
          <a:ext cx="0" cy="0"/>
          <a:chOff x="0" y="0"/>
          <a:chExt cx="0" cy="0"/>
        </a:xfrm>
      </p:grpSpPr>
      <p:sp>
        <p:nvSpPr>
          <p:cNvPr id="707" name="Google Shape;707;p4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8" name="Google Shape;708;p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2" name="Shape 732"/>
        <p:cNvGrpSpPr/>
        <p:nvPr/>
      </p:nvGrpSpPr>
      <p:grpSpPr>
        <a:xfrm>
          <a:off x="0" y="0"/>
          <a:ext cx="0" cy="0"/>
          <a:chOff x="0" y="0"/>
          <a:chExt cx="0" cy="0"/>
        </a:xfrm>
      </p:grpSpPr>
      <p:sp>
        <p:nvSpPr>
          <p:cNvPr id="733" name="Google Shape;733;p4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34" name="Google Shape;734;p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8" name="Shape 758"/>
        <p:cNvGrpSpPr/>
        <p:nvPr/>
      </p:nvGrpSpPr>
      <p:grpSpPr>
        <a:xfrm>
          <a:off x="0" y="0"/>
          <a:ext cx="0" cy="0"/>
          <a:chOff x="0" y="0"/>
          <a:chExt cx="0" cy="0"/>
        </a:xfrm>
      </p:grpSpPr>
      <p:sp>
        <p:nvSpPr>
          <p:cNvPr id="759" name="Google Shape;759;p4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0" name="Google Shape;760;p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5" name="Shape 785"/>
        <p:cNvGrpSpPr/>
        <p:nvPr/>
      </p:nvGrpSpPr>
      <p:grpSpPr>
        <a:xfrm>
          <a:off x="0" y="0"/>
          <a:ext cx="0" cy="0"/>
          <a:chOff x="0" y="0"/>
          <a:chExt cx="0" cy="0"/>
        </a:xfrm>
      </p:grpSpPr>
      <p:sp>
        <p:nvSpPr>
          <p:cNvPr id="786" name="Google Shape;786;p4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87" name="Google Shape;787;p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9" name="Shape 809"/>
        <p:cNvGrpSpPr/>
        <p:nvPr/>
      </p:nvGrpSpPr>
      <p:grpSpPr>
        <a:xfrm>
          <a:off x="0" y="0"/>
          <a:ext cx="0" cy="0"/>
          <a:chOff x="0" y="0"/>
          <a:chExt cx="0" cy="0"/>
        </a:xfrm>
      </p:grpSpPr>
      <p:sp>
        <p:nvSpPr>
          <p:cNvPr id="810" name="Google Shape;810;p4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11" name="Google Shape;811;p4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1" name="Shape 901"/>
        <p:cNvGrpSpPr/>
        <p:nvPr/>
      </p:nvGrpSpPr>
      <p:grpSpPr>
        <a:xfrm>
          <a:off x="0" y="0"/>
          <a:ext cx="0" cy="0"/>
          <a:chOff x="0" y="0"/>
          <a:chExt cx="0" cy="0"/>
        </a:xfrm>
      </p:grpSpPr>
      <p:sp>
        <p:nvSpPr>
          <p:cNvPr id="902" name="Google Shape;902;p4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3" name="Google Shape;903;p4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3" name="Shape 993"/>
        <p:cNvGrpSpPr/>
        <p:nvPr/>
      </p:nvGrpSpPr>
      <p:grpSpPr>
        <a:xfrm>
          <a:off x="0" y="0"/>
          <a:ext cx="0" cy="0"/>
          <a:chOff x="0" y="0"/>
          <a:chExt cx="0" cy="0"/>
        </a:xfrm>
      </p:grpSpPr>
      <p:sp>
        <p:nvSpPr>
          <p:cNvPr id="994" name="Google Shape;994;p4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5" name="Google Shape;995;p4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7" name="Shape 1017"/>
        <p:cNvGrpSpPr/>
        <p:nvPr/>
      </p:nvGrpSpPr>
      <p:grpSpPr>
        <a:xfrm>
          <a:off x="0" y="0"/>
          <a:ext cx="0" cy="0"/>
          <a:chOff x="0" y="0"/>
          <a:chExt cx="0" cy="0"/>
        </a:xfrm>
      </p:grpSpPr>
      <p:sp>
        <p:nvSpPr>
          <p:cNvPr id="1018" name="Google Shape;1018;p5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9" name="Google Shape;1019;p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1" name="Shape 1041"/>
        <p:cNvGrpSpPr/>
        <p:nvPr/>
      </p:nvGrpSpPr>
      <p:grpSpPr>
        <a:xfrm>
          <a:off x="0" y="0"/>
          <a:ext cx="0" cy="0"/>
          <a:chOff x="0" y="0"/>
          <a:chExt cx="0" cy="0"/>
        </a:xfrm>
      </p:grpSpPr>
      <p:sp>
        <p:nvSpPr>
          <p:cNvPr id="1042" name="Google Shape;1042;p5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3" name="Google Shape;1043;p5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6" name="Shape 1066"/>
        <p:cNvGrpSpPr/>
        <p:nvPr/>
      </p:nvGrpSpPr>
      <p:grpSpPr>
        <a:xfrm>
          <a:off x="0" y="0"/>
          <a:ext cx="0" cy="0"/>
          <a:chOff x="0" y="0"/>
          <a:chExt cx="0" cy="0"/>
        </a:xfrm>
      </p:grpSpPr>
      <p:sp>
        <p:nvSpPr>
          <p:cNvPr id="1067" name="Google Shape;1067;p5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8" name="Google Shape;1068;p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1" name="Shape 1091"/>
        <p:cNvGrpSpPr/>
        <p:nvPr/>
      </p:nvGrpSpPr>
      <p:grpSpPr>
        <a:xfrm>
          <a:off x="0" y="0"/>
          <a:ext cx="0" cy="0"/>
          <a:chOff x="0" y="0"/>
          <a:chExt cx="0" cy="0"/>
        </a:xfrm>
      </p:grpSpPr>
      <p:sp>
        <p:nvSpPr>
          <p:cNvPr id="1092" name="Google Shape;1092;p5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3" name="Google Shape;1093;p5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8" name="Shape 1118"/>
        <p:cNvGrpSpPr/>
        <p:nvPr/>
      </p:nvGrpSpPr>
      <p:grpSpPr>
        <a:xfrm>
          <a:off x="0" y="0"/>
          <a:ext cx="0" cy="0"/>
          <a:chOff x="0" y="0"/>
          <a:chExt cx="0" cy="0"/>
        </a:xfrm>
      </p:grpSpPr>
      <p:sp>
        <p:nvSpPr>
          <p:cNvPr id="1119" name="Google Shape;1119;p5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0" name="Google Shape;1120;p5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6" name="Shape 1146"/>
        <p:cNvGrpSpPr/>
        <p:nvPr/>
      </p:nvGrpSpPr>
      <p:grpSpPr>
        <a:xfrm>
          <a:off x="0" y="0"/>
          <a:ext cx="0" cy="0"/>
          <a:chOff x="0" y="0"/>
          <a:chExt cx="0" cy="0"/>
        </a:xfrm>
      </p:grpSpPr>
      <p:sp>
        <p:nvSpPr>
          <p:cNvPr id="1147" name="Google Shape;1147;p5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8" name="Google Shape;1148;p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4" name="Shape 1174"/>
        <p:cNvGrpSpPr/>
        <p:nvPr/>
      </p:nvGrpSpPr>
      <p:grpSpPr>
        <a:xfrm>
          <a:off x="0" y="0"/>
          <a:ext cx="0" cy="0"/>
          <a:chOff x="0" y="0"/>
          <a:chExt cx="0" cy="0"/>
        </a:xfrm>
      </p:grpSpPr>
      <p:sp>
        <p:nvSpPr>
          <p:cNvPr id="1175" name="Google Shape;1175;p5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6" name="Google Shape;1176;p5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2" name="Shape 1202"/>
        <p:cNvGrpSpPr/>
        <p:nvPr/>
      </p:nvGrpSpPr>
      <p:grpSpPr>
        <a:xfrm>
          <a:off x="0" y="0"/>
          <a:ext cx="0" cy="0"/>
          <a:chOff x="0" y="0"/>
          <a:chExt cx="0" cy="0"/>
        </a:xfrm>
      </p:grpSpPr>
      <p:sp>
        <p:nvSpPr>
          <p:cNvPr id="1203" name="Google Shape;1203;p5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4" name="Google Shape;1204;p5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7" name="Shape 1227"/>
        <p:cNvGrpSpPr/>
        <p:nvPr/>
      </p:nvGrpSpPr>
      <p:grpSpPr>
        <a:xfrm>
          <a:off x="0" y="0"/>
          <a:ext cx="0" cy="0"/>
          <a:chOff x="0" y="0"/>
          <a:chExt cx="0" cy="0"/>
        </a:xfrm>
      </p:grpSpPr>
      <p:sp>
        <p:nvSpPr>
          <p:cNvPr id="1228" name="Google Shape;1228;p5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9" name="Google Shape;1229;p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2" name="Shape 1252"/>
        <p:cNvGrpSpPr/>
        <p:nvPr/>
      </p:nvGrpSpPr>
      <p:grpSpPr>
        <a:xfrm>
          <a:off x="0" y="0"/>
          <a:ext cx="0" cy="0"/>
          <a:chOff x="0" y="0"/>
          <a:chExt cx="0" cy="0"/>
        </a:xfrm>
      </p:grpSpPr>
      <p:sp>
        <p:nvSpPr>
          <p:cNvPr id="1253" name="Google Shape;1253;p5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4" name="Google Shape;1254;p5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8" name="Shape 1278"/>
        <p:cNvGrpSpPr/>
        <p:nvPr/>
      </p:nvGrpSpPr>
      <p:grpSpPr>
        <a:xfrm>
          <a:off x="0" y="0"/>
          <a:ext cx="0" cy="0"/>
          <a:chOff x="0" y="0"/>
          <a:chExt cx="0" cy="0"/>
        </a:xfrm>
      </p:grpSpPr>
      <p:sp>
        <p:nvSpPr>
          <p:cNvPr id="1279" name="Google Shape;1279;p6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0" name="Google Shape;1280;p6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3" name="Shape 1303"/>
        <p:cNvGrpSpPr/>
        <p:nvPr/>
      </p:nvGrpSpPr>
      <p:grpSpPr>
        <a:xfrm>
          <a:off x="0" y="0"/>
          <a:ext cx="0" cy="0"/>
          <a:chOff x="0" y="0"/>
          <a:chExt cx="0" cy="0"/>
        </a:xfrm>
      </p:grpSpPr>
      <p:sp>
        <p:nvSpPr>
          <p:cNvPr id="1304" name="Google Shape;1304;p6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5" name="Google Shape;1305;p6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1" name="Shape 1331"/>
        <p:cNvGrpSpPr/>
        <p:nvPr/>
      </p:nvGrpSpPr>
      <p:grpSpPr>
        <a:xfrm>
          <a:off x="0" y="0"/>
          <a:ext cx="0" cy="0"/>
          <a:chOff x="0" y="0"/>
          <a:chExt cx="0" cy="0"/>
        </a:xfrm>
      </p:grpSpPr>
      <p:sp>
        <p:nvSpPr>
          <p:cNvPr id="1332" name="Google Shape;1332;p6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3" name="Google Shape;1333;p6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0" name="Shape 1360"/>
        <p:cNvGrpSpPr/>
        <p:nvPr/>
      </p:nvGrpSpPr>
      <p:grpSpPr>
        <a:xfrm>
          <a:off x="0" y="0"/>
          <a:ext cx="0" cy="0"/>
          <a:chOff x="0" y="0"/>
          <a:chExt cx="0" cy="0"/>
        </a:xfrm>
      </p:grpSpPr>
      <p:sp>
        <p:nvSpPr>
          <p:cNvPr id="1361" name="Google Shape;1361;p6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2" name="Google Shape;1362;p6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0" name="Shape 1390"/>
        <p:cNvGrpSpPr/>
        <p:nvPr/>
      </p:nvGrpSpPr>
      <p:grpSpPr>
        <a:xfrm>
          <a:off x="0" y="0"/>
          <a:ext cx="0" cy="0"/>
          <a:chOff x="0" y="0"/>
          <a:chExt cx="0" cy="0"/>
        </a:xfrm>
      </p:grpSpPr>
      <p:sp>
        <p:nvSpPr>
          <p:cNvPr id="1391" name="Google Shape;1391;p6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2" name="Google Shape;1392;p6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7" name="Shape 1417"/>
        <p:cNvGrpSpPr/>
        <p:nvPr/>
      </p:nvGrpSpPr>
      <p:grpSpPr>
        <a:xfrm>
          <a:off x="0" y="0"/>
          <a:ext cx="0" cy="0"/>
          <a:chOff x="0" y="0"/>
          <a:chExt cx="0" cy="0"/>
        </a:xfrm>
      </p:grpSpPr>
      <p:sp>
        <p:nvSpPr>
          <p:cNvPr id="1418" name="Google Shape;1418;p6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9" name="Google Shape;1419;p6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9" name="Shape 1509"/>
        <p:cNvGrpSpPr/>
        <p:nvPr/>
      </p:nvGrpSpPr>
      <p:grpSpPr>
        <a:xfrm>
          <a:off x="0" y="0"/>
          <a:ext cx="0" cy="0"/>
          <a:chOff x="0" y="0"/>
          <a:chExt cx="0" cy="0"/>
        </a:xfrm>
      </p:grpSpPr>
      <p:sp>
        <p:nvSpPr>
          <p:cNvPr id="1510" name="Google Shape;1510;p6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1" name="Google Shape;1511;p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1" name="Shape 1601"/>
        <p:cNvGrpSpPr/>
        <p:nvPr/>
      </p:nvGrpSpPr>
      <p:grpSpPr>
        <a:xfrm>
          <a:off x="0" y="0"/>
          <a:ext cx="0" cy="0"/>
          <a:chOff x="0" y="0"/>
          <a:chExt cx="0" cy="0"/>
        </a:xfrm>
      </p:grpSpPr>
      <p:sp>
        <p:nvSpPr>
          <p:cNvPr id="1602" name="Google Shape;1602;p6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3" name="Google Shape;1603;p6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4" name="Shape 1624"/>
        <p:cNvGrpSpPr/>
        <p:nvPr/>
      </p:nvGrpSpPr>
      <p:grpSpPr>
        <a:xfrm>
          <a:off x="0" y="0"/>
          <a:ext cx="0" cy="0"/>
          <a:chOff x="0" y="0"/>
          <a:chExt cx="0" cy="0"/>
        </a:xfrm>
      </p:grpSpPr>
      <p:sp>
        <p:nvSpPr>
          <p:cNvPr id="1625" name="Google Shape;1625;p6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6" name="Google Shape;1626;p6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8" name="Shape 1648"/>
        <p:cNvGrpSpPr/>
        <p:nvPr/>
      </p:nvGrpSpPr>
      <p:grpSpPr>
        <a:xfrm>
          <a:off x="0" y="0"/>
          <a:ext cx="0" cy="0"/>
          <a:chOff x="0" y="0"/>
          <a:chExt cx="0" cy="0"/>
        </a:xfrm>
      </p:grpSpPr>
      <p:sp>
        <p:nvSpPr>
          <p:cNvPr id="1649" name="Google Shape;1649;p6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0" name="Google Shape;1650;p6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2" name="Shape 1672"/>
        <p:cNvGrpSpPr/>
        <p:nvPr/>
      </p:nvGrpSpPr>
      <p:grpSpPr>
        <a:xfrm>
          <a:off x="0" y="0"/>
          <a:ext cx="0" cy="0"/>
          <a:chOff x="0" y="0"/>
          <a:chExt cx="0" cy="0"/>
        </a:xfrm>
      </p:grpSpPr>
      <p:sp>
        <p:nvSpPr>
          <p:cNvPr id="1673" name="Google Shape;1673;p7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4" name="Google Shape;1674;p7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6" name="Shape 1696"/>
        <p:cNvGrpSpPr/>
        <p:nvPr/>
      </p:nvGrpSpPr>
      <p:grpSpPr>
        <a:xfrm>
          <a:off x="0" y="0"/>
          <a:ext cx="0" cy="0"/>
          <a:chOff x="0" y="0"/>
          <a:chExt cx="0" cy="0"/>
        </a:xfrm>
      </p:grpSpPr>
      <p:sp>
        <p:nvSpPr>
          <p:cNvPr id="1697" name="Google Shape;1697;p7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8" name="Google Shape;1698;p7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1" name="Shape 1721"/>
        <p:cNvGrpSpPr/>
        <p:nvPr/>
      </p:nvGrpSpPr>
      <p:grpSpPr>
        <a:xfrm>
          <a:off x="0" y="0"/>
          <a:ext cx="0" cy="0"/>
          <a:chOff x="0" y="0"/>
          <a:chExt cx="0" cy="0"/>
        </a:xfrm>
      </p:grpSpPr>
      <p:sp>
        <p:nvSpPr>
          <p:cNvPr id="1722" name="Google Shape;1722;p7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3" name="Google Shape;1723;p7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8" name="Shape 1748"/>
        <p:cNvGrpSpPr/>
        <p:nvPr/>
      </p:nvGrpSpPr>
      <p:grpSpPr>
        <a:xfrm>
          <a:off x="0" y="0"/>
          <a:ext cx="0" cy="0"/>
          <a:chOff x="0" y="0"/>
          <a:chExt cx="0" cy="0"/>
        </a:xfrm>
      </p:grpSpPr>
      <p:sp>
        <p:nvSpPr>
          <p:cNvPr id="1749" name="Google Shape;1749;p7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0" name="Google Shape;1750;p7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5" name="Shape 1775"/>
        <p:cNvGrpSpPr/>
        <p:nvPr/>
      </p:nvGrpSpPr>
      <p:grpSpPr>
        <a:xfrm>
          <a:off x="0" y="0"/>
          <a:ext cx="0" cy="0"/>
          <a:chOff x="0" y="0"/>
          <a:chExt cx="0" cy="0"/>
        </a:xfrm>
      </p:grpSpPr>
      <p:sp>
        <p:nvSpPr>
          <p:cNvPr id="1776" name="Google Shape;1776;p7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7" name="Google Shape;1777;p7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3" name="Shape 1803"/>
        <p:cNvGrpSpPr/>
        <p:nvPr/>
      </p:nvGrpSpPr>
      <p:grpSpPr>
        <a:xfrm>
          <a:off x="0" y="0"/>
          <a:ext cx="0" cy="0"/>
          <a:chOff x="0" y="0"/>
          <a:chExt cx="0" cy="0"/>
        </a:xfrm>
      </p:grpSpPr>
      <p:sp>
        <p:nvSpPr>
          <p:cNvPr id="1804" name="Google Shape;1804;p7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5" name="Google Shape;1805;p7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6" name="Shape 1826"/>
        <p:cNvGrpSpPr/>
        <p:nvPr/>
      </p:nvGrpSpPr>
      <p:grpSpPr>
        <a:xfrm>
          <a:off x="0" y="0"/>
          <a:ext cx="0" cy="0"/>
          <a:chOff x="0" y="0"/>
          <a:chExt cx="0" cy="0"/>
        </a:xfrm>
      </p:grpSpPr>
      <p:sp>
        <p:nvSpPr>
          <p:cNvPr id="1827" name="Google Shape;1827;p7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8" name="Google Shape;1828;p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1" name="Shape 1851"/>
        <p:cNvGrpSpPr/>
        <p:nvPr/>
      </p:nvGrpSpPr>
      <p:grpSpPr>
        <a:xfrm>
          <a:off x="0" y="0"/>
          <a:ext cx="0" cy="0"/>
          <a:chOff x="0" y="0"/>
          <a:chExt cx="0" cy="0"/>
        </a:xfrm>
      </p:grpSpPr>
      <p:sp>
        <p:nvSpPr>
          <p:cNvPr id="1852" name="Google Shape;1852;p7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3" name="Google Shape;1853;p7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7" name="Shape 1877"/>
        <p:cNvGrpSpPr/>
        <p:nvPr/>
      </p:nvGrpSpPr>
      <p:grpSpPr>
        <a:xfrm>
          <a:off x="0" y="0"/>
          <a:ext cx="0" cy="0"/>
          <a:chOff x="0" y="0"/>
          <a:chExt cx="0" cy="0"/>
        </a:xfrm>
      </p:grpSpPr>
      <p:sp>
        <p:nvSpPr>
          <p:cNvPr id="1878" name="Google Shape;1878;p7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9" name="Google Shape;1879;p7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3" name="Shape 1903"/>
        <p:cNvGrpSpPr/>
        <p:nvPr/>
      </p:nvGrpSpPr>
      <p:grpSpPr>
        <a:xfrm>
          <a:off x="0" y="0"/>
          <a:ext cx="0" cy="0"/>
          <a:chOff x="0" y="0"/>
          <a:chExt cx="0" cy="0"/>
        </a:xfrm>
      </p:grpSpPr>
      <p:sp>
        <p:nvSpPr>
          <p:cNvPr id="1904" name="Google Shape;1904;p7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05" name="Google Shape;1905;p7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6" name="Shape 1926"/>
        <p:cNvGrpSpPr/>
        <p:nvPr/>
      </p:nvGrpSpPr>
      <p:grpSpPr>
        <a:xfrm>
          <a:off x="0" y="0"/>
          <a:ext cx="0" cy="0"/>
          <a:chOff x="0" y="0"/>
          <a:chExt cx="0" cy="0"/>
        </a:xfrm>
      </p:grpSpPr>
      <p:sp>
        <p:nvSpPr>
          <p:cNvPr id="1927" name="Google Shape;1927;p8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8" name="Google Shape;1928;p8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9" name="Shape 1949"/>
        <p:cNvGrpSpPr/>
        <p:nvPr/>
      </p:nvGrpSpPr>
      <p:grpSpPr>
        <a:xfrm>
          <a:off x="0" y="0"/>
          <a:ext cx="0" cy="0"/>
          <a:chOff x="0" y="0"/>
          <a:chExt cx="0" cy="0"/>
        </a:xfrm>
      </p:grpSpPr>
      <p:sp>
        <p:nvSpPr>
          <p:cNvPr id="1950" name="Google Shape;1950;p8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1" name="Google Shape;1951;p8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2" name="Shape 1972"/>
        <p:cNvGrpSpPr/>
        <p:nvPr/>
      </p:nvGrpSpPr>
      <p:grpSpPr>
        <a:xfrm>
          <a:off x="0" y="0"/>
          <a:ext cx="0" cy="0"/>
          <a:chOff x="0" y="0"/>
          <a:chExt cx="0" cy="0"/>
        </a:xfrm>
      </p:grpSpPr>
      <p:sp>
        <p:nvSpPr>
          <p:cNvPr id="1973" name="Google Shape;1973;p8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4" name="Google Shape;1974;p8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5" name="Shape 1995"/>
        <p:cNvGrpSpPr/>
        <p:nvPr/>
      </p:nvGrpSpPr>
      <p:grpSpPr>
        <a:xfrm>
          <a:off x="0" y="0"/>
          <a:ext cx="0" cy="0"/>
          <a:chOff x="0" y="0"/>
          <a:chExt cx="0" cy="0"/>
        </a:xfrm>
      </p:grpSpPr>
      <p:sp>
        <p:nvSpPr>
          <p:cNvPr id="1996" name="Google Shape;1996;p8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7" name="Google Shape;1997;p8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7" name="Shape 2087"/>
        <p:cNvGrpSpPr/>
        <p:nvPr/>
      </p:nvGrpSpPr>
      <p:grpSpPr>
        <a:xfrm>
          <a:off x="0" y="0"/>
          <a:ext cx="0" cy="0"/>
          <a:chOff x="0" y="0"/>
          <a:chExt cx="0" cy="0"/>
        </a:xfrm>
      </p:grpSpPr>
      <p:sp>
        <p:nvSpPr>
          <p:cNvPr id="2088" name="Google Shape;2088;p8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9" name="Google Shape;2089;p8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9" name="Shape 2179"/>
        <p:cNvGrpSpPr/>
        <p:nvPr/>
      </p:nvGrpSpPr>
      <p:grpSpPr>
        <a:xfrm>
          <a:off x="0" y="0"/>
          <a:ext cx="0" cy="0"/>
          <a:chOff x="0" y="0"/>
          <a:chExt cx="0" cy="0"/>
        </a:xfrm>
      </p:grpSpPr>
      <p:sp>
        <p:nvSpPr>
          <p:cNvPr id="2180" name="Google Shape;2180;p8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81" name="Google Shape;2181;p8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0" name="Shape 2200"/>
        <p:cNvGrpSpPr/>
        <p:nvPr/>
      </p:nvGrpSpPr>
      <p:grpSpPr>
        <a:xfrm>
          <a:off x="0" y="0"/>
          <a:ext cx="0" cy="0"/>
          <a:chOff x="0" y="0"/>
          <a:chExt cx="0" cy="0"/>
        </a:xfrm>
      </p:grpSpPr>
      <p:sp>
        <p:nvSpPr>
          <p:cNvPr id="2201" name="Google Shape;2201;p8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2" name="Google Shape;2202;p8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2" name="Shape 2222"/>
        <p:cNvGrpSpPr/>
        <p:nvPr/>
      </p:nvGrpSpPr>
      <p:grpSpPr>
        <a:xfrm>
          <a:off x="0" y="0"/>
          <a:ext cx="0" cy="0"/>
          <a:chOff x="0" y="0"/>
          <a:chExt cx="0" cy="0"/>
        </a:xfrm>
      </p:grpSpPr>
      <p:sp>
        <p:nvSpPr>
          <p:cNvPr id="2223" name="Google Shape;2223;p8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24" name="Google Shape;2224;p8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4" name="Shape 2244"/>
        <p:cNvGrpSpPr/>
        <p:nvPr/>
      </p:nvGrpSpPr>
      <p:grpSpPr>
        <a:xfrm>
          <a:off x="0" y="0"/>
          <a:ext cx="0" cy="0"/>
          <a:chOff x="0" y="0"/>
          <a:chExt cx="0" cy="0"/>
        </a:xfrm>
      </p:grpSpPr>
      <p:sp>
        <p:nvSpPr>
          <p:cNvPr id="2245" name="Google Shape;2245;p8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6" name="Google Shape;2246;p8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6" name="Shape 2266"/>
        <p:cNvGrpSpPr/>
        <p:nvPr/>
      </p:nvGrpSpPr>
      <p:grpSpPr>
        <a:xfrm>
          <a:off x="0" y="0"/>
          <a:ext cx="0" cy="0"/>
          <a:chOff x="0" y="0"/>
          <a:chExt cx="0" cy="0"/>
        </a:xfrm>
      </p:grpSpPr>
      <p:sp>
        <p:nvSpPr>
          <p:cNvPr id="2267" name="Google Shape;2267;p8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8" name="Google Shape;2268;p8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6" name="Shape 2286"/>
        <p:cNvGrpSpPr/>
        <p:nvPr/>
      </p:nvGrpSpPr>
      <p:grpSpPr>
        <a:xfrm>
          <a:off x="0" y="0"/>
          <a:ext cx="0" cy="0"/>
          <a:chOff x="0" y="0"/>
          <a:chExt cx="0" cy="0"/>
        </a:xfrm>
      </p:grpSpPr>
      <p:sp>
        <p:nvSpPr>
          <p:cNvPr id="2287" name="Google Shape;2287;p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8" name="Google Shape;2288;p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7" name="Shape 2307"/>
        <p:cNvGrpSpPr/>
        <p:nvPr/>
      </p:nvGrpSpPr>
      <p:grpSpPr>
        <a:xfrm>
          <a:off x="0" y="0"/>
          <a:ext cx="0" cy="0"/>
          <a:chOff x="0" y="0"/>
          <a:chExt cx="0" cy="0"/>
        </a:xfrm>
      </p:grpSpPr>
      <p:sp>
        <p:nvSpPr>
          <p:cNvPr id="2308" name="Google Shape;2308;p9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9" name="Google Shape;2309;p9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8" name="Shape 2328"/>
        <p:cNvGrpSpPr/>
        <p:nvPr/>
      </p:nvGrpSpPr>
      <p:grpSpPr>
        <a:xfrm>
          <a:off x="0" y="0"/>
          <a:ext cx="0" cy="0"/>
          <a:chOff x="0" y="0"/>
          <a:chExt cx="0" cy="0"/>
        </a:xfrm>
      </p:grpSpPr>
      <p:sp>
        <p:nvSpPr>
          <p:cNvPr id="2329" name="Google Shape;2329;p9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30" name="Google Shape;2330;p9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9" name="Shape 2349"/>
        <p:cNvGrpSpPr/>
        <p:nvPr/>
      </p:nvGrpSpPr>
      <p:grpSpPr>
        <a:xfrm>
          <a:off x="0" y="0"/>
          <a:ext cx="0" cy="0"/>
          <a:chOff x="0" y="0"/>
          <a:chExt cx="0" cy="0"/>
        </a:xfrm>
      </p:grpSpPr>
      <p:sp>
        <p:nvSpPr>
          <p:cNvPr id="2350" name="Google Shape;2350;p9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1" name="Google Shape;2351;p9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1" name="Shape 2371"/>
        <p:cNvGrpSpPr/>
        <p:nvPr/>
      </p:nvGrpSpPr>
      <p:grpSpPr>
        <a:xfrm>
          <a:off x="0" y="0"/>
          <a:ext cx="0" cy="0"/>
          <a:chOff x="0" y="0"/>
          <a:chExt cx="0" cy="0"/>
        </a:xfrm>
      </p:grpSpPr>
      <p:sp>
        <p:nvSpPr>
          <p:cNvPr id="2372" name="Google Shape;2372;p9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73" name="Google Shape;2373;p9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1" name="Shape 2391"/>
        <p:cNvGrpSpPr/>
        <p:nvPr/>
      </p:nvGrpSpPr>
      <p:grpSpPr>
        <a:xfrm>
          <a:off x="0" y="0"/>
          <a:ext cx="0" cy="0"/>
          <a:chOff x="0" y="0"/>
          <a:chExt cx="0" cy="0"/>
        </a:xfrm>
      </p:grpSpPr>
      <p:sp>
        <p:nvSpPr>
          <p:cNvPr id="2392" name="Google Shape;2392;p9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3" name="Google Shape;2393;p9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2" name="Shape 2412"/>
        <p:cNvGrpSpPr/>
        <p:nvPr/>
      </p:nvGrpSpPr>
      <p:grpSpPr>
        <a:xfrm>
          <a:off x="0" y="0"/>
          <a:ext cx="0" cy="0"/>
          <a:chOff x="0" y="0"/>
          <a:chExt cx="0" cy="0"/>
        </a:xfrm>
      </p:grpSpPr>
      <p:sp>
        <p:nvSpPr>
          <p:cNvPr id="2413" name="Google Shape;2413;p9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4" name="Google Shape;2414;p9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5" name="Shape 2435"/>
        <p:cNvGrpSpPr/>
        <p:nvPr/>
      </p:nvGrpSpPr>
      <p:grpSpPr>
        <a:xfrm>
          <a:off x="0" y="0"/>
          <a:ext cx="0" cy="0"/>
          <a:chOff x="0" y="0"/>
          <a:chExt cx="0" cy="0"/>
        </a:xfrm>
      </p:grpSpPr>
      <p:sp>
        <p:nvSpPr>
          <p:cNvPr id="2436" name="Google Shape;2436;p9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7" name="Google Shape;2437;p9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6" name="Shape 2456"/>
        <p:cNvGrpSpPr/>
        <p:nvPr/>
      </p:nvGrpSpPr>
      <p:grpSpPr>
        <a:xfrm>
          <a:off x="0" y="0"/>
          <a:ext cx="0" cy="0"/>
          <a:chOff x="0" y="0"/>
          <a:chExt cx="0" cy="0"/>
        </a:xfrm>
      </p:grpSpPr>
      <p:sp>
        <p:nvSpPr>
          <p:cNvPr id="2457" name="Google Shape;2457;p9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8" name="Google Shape;2458;p9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9" name="Shape 2479"/>
        <p:cNvGrpSpPr/>
        <p:nvPr/>
      </p:nvGrpSpPr>
      <p:grpSpPr>
        <a:xfrm>
          <a:off x="0" y="0"/>
          <a:ext cx="0" cy="0"/>
          <a:chOff x="0" y="0"/>
          <a:chExt cx="0" cy="0"/>
        </a:xfrm>
      </p:grpSpPr>
      <p:sp>
        <p:nvSpPr>
          <p:cNvPr id="2480" name="Google Shape;2480;p9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1" name="Google Shape;2481;p9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15" name="Shape 15"/>
        <p:cNvGrpSpPr/>
        <p:nvPr/>
      </p:nvGrpSpPr>
      <p:grpSpPr>
        <a:xfrm>
          <a:off x="0" y="0"/>
          <a:ext cx="0" cy="0"/>
          <a:chOff x="0" y="0"/>
          <a:chExt cx="0" cy="0"/>
        </a:xfrm>
      </p:grpSpPr>
      <p:sp>
        <p:nvSpPr>
          <p:cNvPr id="16" name="Google Shape;16;p117"/>
          <p:cNvSpPr txBox="1"/>
          <p:nvPr>
            <p:ph type="ctrTitle"/>
          </p:nvPr>
        </p:nvSpPr>
        <p:spPr>
          <a:xfrm>
            <a:off x="1065213" y="304800"/>
            <a:ext cx="7091361" cy="2793906"/>
          </a:xfrm>
          <a:prstGeom prst="rect">
            <a:avLst/>
          </a:prstGeom>
          <a:noFill/>
          <a:ln>
            <a:noFill/>
          </a:ln>
        </p:spPr>
        <p:txBody>
          <a:bodyPr anchorCtr="0" anchor="b" bIns="45700" lIns="91425" spcFirstLastPara="1" rIns="91425" wrap="square" tIns="45700">
            <a:normAutofit/>
          </a:bodyPr>
          <a:lstStyle>
            <a:lvl1pPr lvl="0" algn="l">
              <a:lnSpc>
                <a:spcPct val="80000"/>
              </a:lnSpc>
              <a:spcBef>
                <a:spcPts val="0"/>
              </a:spcBef>
              <a:spcAft>
                <a:spcPts val="0"/>
              </a:spcAft>
              <a:buClr>
                <a:schemeClr val="dk1"/>
              </a:buClr>
              <a:buSzPts val="6600"/>
              <a:buFont typeface="Arial"/>
              <a:buNone/>
              <a:defRPr sz="6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17"/>
          <p:cNvSpPr txBox="1"/>
          <p:nvPr>
            <p:ph idx="1" type="subTitle"/>
          </p:nvPr>
        </p:nvSpPr>
        <p:spPr>
          <a:xfrm>
            <a:off x="1065213" y="3108804"/>
            <a:ext cx="7091361" cy="8382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accent2"/>
              </a:buClr>
              <a:buSzPts val="1920"/>
              <a:buNone/>
              <a:defRPr sz="2400">
                <a:solidFill>
                  <a:schemeClr val="accent2"/>
                </a:solidFill>
              </a:defRPr>
            </a:lvl1pPr>
            <a:lvl2pPr lvl="1" algn="ctr">
              <a:lnSpc>
                <a:spcPct val="90000"/>
              </a:lnSpc>
              <a:spcBef>
                <a:spcPts val="1000"/>
              </a:spcBef>
              <a:spcAft>
                <a:spcPts val="0"/>
              </a:spcAft>
              <a:buClr>
                <a:schemeClr val="dk1"/>
              </a:buClr>
              <a:buSzPts val="1600"/>
              <a:buNone/>
              <a:defRPr sz="2000"/>
            </a:lvl2pPr>
            <a:lvl3pPr lvl="2" algn="ctr">
              <a:lnSpc>
                <a:spcPct val="90000"/>
              </a:lnSpc>
              <a:spcBef>
                <a:spcPts val="800"/>
              </a:spcBef>
              <a:spcAft>
                <a:spcPts val="0"/>
              </a:spcAft>
              <a:buClr>
                <a:schemeClr val="dk1"/>
              </a:buClr>
              <a:buSzPts val="1440"/>
              <a:buNone/>
              <a:defRPr sz="1800"/>
            </a:lvl3pPr>
            <a:lvl4pPr lvl="3" algn="ctr">
              <a:lnSpc>
                <a:spcPct val="90000"/>
              </a:lnSpc>
              <a:spcBef>
                <a:spcPts val="800"/>
              </a:spcBef>
              <a:spcAft>
                <a:spcPts val="0"/>
              </a:spcAft>
              <a:buClr>
                <a:schemeClr val="dk1"/>
              </a:buClr>
              <a:buSzPts val="1280"/>
              <a:buNone/>
              <a:defRPr sz="1600"/>
            </a:lvl4pPr>
            <a:lvl5pPr lvl="4" algn="ctr">
              <a:lnSpc>
                <a:spcPct val="90000"/>
              </a:lnSpc>
              <a:spcBef>
                <a:spcPts val="800"/>
              </a:spcBef>
              <a:spcAft>
                <a:spcPts val="0"/>
              </a:spcAft>
              <a:buClr>
                <a:schemeClr val="dk1"/>
              </a:buClr>
              <a:buSzPts val="1280"/>
              <a:buNone/>
              <a:defRPr sz="1600"/>
            </a:lvl5pPr>
            <a:lvl6pPr lvl="5" algn="ctr">
              <a:lnSpc>
                <a:spcPct val="90000"/>
              </a:lnSpc>
              <a:spcBef>
                <a:spcPts val="800"/>
              </a:spcBef>
              <a:spcAft>
                <a:spcPts val="0"/>
              </a:spcAft>
              <a:buClr>
                <a:schemeClr val="dk1"/>
              </a:buClr>
              <a:buSzPts val="1280"/>
              <a:buNone/>
              <a:defRPr sz="1600"/>
            </a:lvl6pPr>
            <a:lvl7pPr lvl="6" algn="ctr">
              <a:lnSpc>
                <a:spcPct val="90000"/>
              </a:lnSpc>
              <a:spcBef>
                <a:spcPts val="800"/>
              </a:spcBef>
              <a:spcAft>
                <a:spcPts val="0"/>
              </a:spcAft>
              <a:buClr>
                <a:schemeClr val="dk1"/>
              </a:buClr>
              <a:buSzPts val="1280"/>
              <a:buNone/>
              <a:defRPr sz="1600"/>
            </a:lvl7pPr>
            <a:lvl8pPr lvl="7" algn="ctr">
              <a:lnSpc>
                <a:spcPct val="90000"/>
              </a:lnSpc>
              <a:spcBef>
                <a:spcPts val="800"/>
              </a:spcBef>
              <a:spcAft>
                <a:spcPts val="0"/>
              </a:spcAft>
              <a:buClr>
                <a:schemeClr val="dk1"/>
              </a:buClr>
              <a:buSzPts val="1280"/>
              <a:buNone/>
              <a:defRPr sz="1600"/>
            </a:lvl8pPr>
            <a:lvl9pPr lvl="8" algn="ctr">
              <a:lnSpc>
                <a:spcPct val="90000"/>
              </a:lnSpc>
              <a:spcBef>
                <a:spcPts val="800"/>
              </a:spcBef>
              <a:spcAft>
                <a:spcPts val="0"/>
              </a:spcAft>
              <a:buClr>
                <a:schemeClr val="dk1"/>
              </a:buClr>
              <a:buSzPts val="1280"/>
              <a:buNone/>
              <a:defRPr sz="1600"/>
            </a:lvl9pPr>
          </a:lstStyle>
          <a:p/>
        </p:txBody>
      </p:sp>
      <p:sp>
        <p:nvSpPr>
          <p:cNvPr id="18" name="Google Shape;18;p117"/>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17"/>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17"/>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3" name="Shape 73"/>
        <p:cNvGrpSpPr/>
        <p:nvPr/>
      </p:nvGrpSpPr>
      <p:grpSpPr>
        <a:xfrm>
          <a:off x="0" y="0"/>
          <a:ext cx="0" cy="0"/>
          <a:chOff x="0" y="0"/>
          <a:chExt cx="0" cy="0"/>
        </a:xfrm>
      </p:grpSpPr>
      <p:sp>
        <p:nvSpPr>
          <p:cNvPr id="74" name="Google Shape;74;p12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26"/>
          <p:cNvSpPr txBox="1"/>
          <p:nvPr>
            <p:ph idx="1" type="body"/>
          </p:nvPr>
        </p:nvSpPr>
        <p:spPr>
          <a:xfrm rot="5400000">
            <a:off x="4837113" y="-1028700"/>
            <a:ext cx="4114800" cy="937260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76" name="Google Shape;76;p126"/>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26"/>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6"/>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9" name="Shape 79"/>
        <p:cNvGrpSpPr/>
        <p:nvPr/>
      </p:nvGrpSpPr>
      <p:grpSpPr>
        <a:xfrm>
          <a:off x="0" y="0"/>
          <a:ext cx="0" cy="0"/>
          <a:chOff x="0" y="0"/>
          <a:chExt cx="0" cy="0"/>
        </a:xfrm>
      </p:grpSpPr>
      <p:sp>
        <p:nvSpPr>
          <p:cNvPr id="80" name="Google Shape;80;p127"/>
          <p:cNvSpPr txBox="1"/>
          <p:nvPr>
            <p:ph type="title"/>
          </p:nvPr>
        </p:nvSpPr>
        <p:spPr>
          <a:xfrm rot="5400000">
            <a:off x="8017814" y="2152001"/>
            <a:ext cx="5410200" cy="17158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127"/>
          <p:cNvSpPr txBox="1"/>
          <p:nvPr>
            <p:ph idx="1" type="body"/>
          </p:nvPr>
        </p:nvSpPr>
        <p:spPr>
          <a:xfrm rot="5400000">
            <a:off x="3256107" y="-741506"/>
            <a:ext cx="5410200" cy="7502814"/>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82" name="Google Shape;82;p127"/>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7"/>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7"/>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1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1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24" name="Google Shape;24;p118"/>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18"/>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18"/>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blipFill>
          <a:blip r:embed="rId2">
            <a:alphaModFix/>
          </a:blip>
          <a:stretch>
            <a:fillRect/>
          </a:stretch>
        </a:blipFill>
      </p:bgPr>
    </p:bg>
    <p:spTree>
      <p:nvGrpSpPr>
        <p:cNvPr id="27" name="Shape 27"/>
        <p:cNvGrpSpPr/>
        <p:nvPr/>
      </p:nvGrpSpPr>
      <p:grpSpPr>
        <a:xfrm>
          <a:off x="0" y="0"/>
          <a:ext cx="0" cy="0"/>
          <a:chOff x="0" y="0"/>
          <a:chExt cx="0" cy="0"/>
        </a:xfrm>
      </p:grpSpPr>
      <p:sp>
        <p:nvSpPr>
          <p:cNvPr id="28" name="Google Shape;28;p119"/>
          <p:cNvSpPr txBox="1"/>
          <p:nvPr>
            <p:ph type="title"/>
          </p:nvPr>
        </p:nvSpPr>
        <p:spPr>
          <a:xfrm>
            <a:off x="5180013" y="1600200"/>
            <a:ext cx="6400801" cy="248602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5200"/>
              <a:buFont typeface="Arial"/>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19"/>
          <p:cNvSpPr txBox="1"/>
          <p:nvPr>
            <p:ph idx="1" type="body"/>
          </p:nvPr>
        </p:nvSpPr>
        <p:spPr>
          <a:xfrm>
            <a:off x="5180011" y="4105029"/>
            <a:ext cx="6400801" cy="9144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800"/>
              </a:spcBef>
              <a:spcAft>
                <a:spcPts val="0"/>
              </a:spcAft>
              <a:buClr>
                <a:schemeClr val="accent2"/>
              </a:buClr>
              <a:buSzPts val="1600"/>
              <a:buNone/>
              <a:defRPr sz="2000">
                <a:solidFill>
                  <a:schemeClr val="accent2"/>
                </a:solidFill>
              </a:defRPr>
            </a:lvl1pPr>
            <a:lvl2pPr indent="-228600" lvl="1" marL="914400" algn="l">
              <a:lnSpc>
                <a:spcPct val="90000"/>
              </a:lnSpc>
              <a:spcBef>
                <a:spcPts val="1000"/>
              </a:spcBef>
              <a:spcAft>
                <a:spcPts val="0"/>
              </a:spcAft>
              <a:buClr>
                <a:srgbClr val="999999"/>
              </a:buClr>
              <a:buSzPts val="1600"/>
              <a:buNone/>
              <a:defRPr sz="2000">
                <a:solidFill>
                  <a:srgbClr val="999999"/>
                </a:solidFill>
              </a:defRPr>
            </a:lvl2pPr>
            <a:lvl3pPr indent="-228600" lvl="2" marL="1371600" algn="l">
              <a:lnSpc>
                <a:spcPct val="90000"/>
              </a:lnSpc>
              <a:spcBef>
                <a:spcPts val="800"/>
              </a:spcBef>
              <a:spcAft>
                <a:spcPts val="0"/>
              </a:spcAft>
              <a:buClr>
                <a:srgbClr val="999999"/>
              </a:buClr>
              <a:buSzPts val="1440"/>
              <a:buNone/>
              <a:defRPr sz="1800">
                <a:solidFill>
                  <a:srgbClr val="999999"/>
                </a:solidFill>
              </a:defRPr>
            </a:lvl3pPr>
            <a:lvl4pPr indent="-228600" lvl="3" marL="1828800" algn="l">
              <a:lnSpc>
                <a:spcPct val="90000"/>
              </a:lnSpc>
              <a:spcBef>
                <a:spcPts val="800"/>
              </a:spcBef>
              <a:spcAft>
                <a:spcPts val="0"/>
              </a:spcAft>
              <a:buClr>
                <a:srgbClr val="999999"/>
              </a:buClr>
              <a:buSzPts val="1280"/>
              <a:buNone/>
              <a:defRPr sz="1600">
                <a:solidFill>
                  <a:srgbClr val="999999"/>
                </a:solidFill>
              </a:defRPr>
            </a:lvl4pPr>
            <a:lvl5pPr indent="-228600" lvl="4" marL="2286000" algn="l">
              <a:lnSpc>
                <a:spcPct val="90000"/>
              </a:lnSpc>
              <a:spcBef>
                <a:spcPts val="800"/>
              </a:spcBef>
              <a:spcAft>
                <a:spcPts val="0"/>
              </a:spcAft>
              <a:buClr>
                <a:srgbClr val="999999"/>
              </a:buClr>
              <a:buSzPts val="1280"/>
              <a:buNone/>
              <a:defRPr sz="1600">
                <a:solidFill>
                  <a:srgbClr val="999999"/>
                </a:solidFill>
              </a:defRPr>
            </a:lvl5pPr>
            <a:lvl6pPr indent="-228600" lvl="5" marL="2743200" algn="l">
              <a:lnSpc>
                <a:spcPct val="90000"/>
              </a:lnSpc>
              <a:spcBef>
                <a:spcPts val="800"/>
              </a:spcBef>
              <a:spcAft>
                <a:spcPts val="0"/>
              </a:spcAft>
              <a:buClr>
                <a:srgbClr val="999999"/>
              </a:buClr>
              <a:buSzPts val="1280"/>
              <a:buNone/>
              <a:defRPr sz="1600">
                <a:solidFill>
                  <a:srgbClr val="999999"/>
                </a:solidFill>
              </a:defRPr>
            </a:lvl6pPr>
            <a:lvl7pPr indent="-228600" lvl="6" marL="3200400" algn="l">
              <a:lnSpc>
                <a:spcPct val="90000"/>
              </a:lnSpc>
              <a:spcBef>
                <a:spcPts val="800"/>
              </a:spcBef>
              <a:spcAft>
                <a:spcPts val="0"/>
              </a:spcAft>
              <a:buClr>
                <a:srgbClr val="999999"/>
              </a:buClr>
              <a:buSzPts val="1280"/>
              <a:buNone/>
              <a:defRPr sz="1600">
                <a:solidFill>
                  <a:srgbClr val="999999"/>
                </a:solidFill>
              </a:defRPr>
            </a:lvl7pPr>
            <a:lvl8pPr indent="-228600" lvl="7" marL="3657600" algn="l">
              <a:lnSpc>
                <a:spcPct val="90000"/>
              </a:lnSpc>
              <a:spcBef>
                <a:spcPts val="800"/>
              </a:spcBef>
              <a:spcAft>
                <a:spcPts val="0"/>
              </a:spcAft>
              <a:buClr>
                <a:srgbClr val="999999"/>
              </a:buClr>
              <a:buSzPts val="1280"/>
              <a:buNone/>
              <a:defRPr sz="1600">
                <a:solidFill>
                  <a:srgbClr val="999999"/>
                </a:solidFill>
              </a:defRPr>
            </a:lvl8pPr>
            <a:lvl9pPr indent="-228600" lvl="8" marL="4114800" algn="l">
              <a:lnSpc>
                <a:spcPct val="90000"/>
              </a:lnSpc>
              <a:spcBef>
                <a:spcPts val="800"/>
              </a:spcBef>
              <a:spcAft>
                <a:spcPts val="0"/>
              </a:spcAft>
              <a:buClr>
                <a:srgbClr val="999999"/>
              </a:buClr>
              <a:buSzPts val="1280"/>
              <a:buNone/>
              <a:defRPr sz="1600">
                <a:solidFill>
                  <a:srgbClr val="999999"/>
                </a:solidFill>
              </a:defRPr>
            </a:lvl9pPr>
          </a:lstStyle>
          <a:p/>
        </p:txBody>
      </p:sp>
      <p:sp>
        <p:nvSpPr>
          <p:cNvPr id="30" name="Google Shape;30;p119"/>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19"/>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19"/>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2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20"/>
          <p:cNvSpPr txBox="1"/>
          <p:nvPr>
            <p:ph idx="1" type="body"/>
          </p:nvPr>
        </p:nvSpPr>
        <p:spPr>
          <a:xfrm>
            <a:off x="2208213" y="1600200"/>
            <a:ext cx="4572000" cy="411480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36" name="Google Shape;36;p120"/>
          <p:cNvSpPr txBox="1"/>
          <p:nvPr>
            <p:ph idx="2" type="body"/>
          </p:nvPr>
        </p:nvSpPr>
        <p:spPr>
          <a:xfrm>
            <a:off x="7008813" y="1600200"/>
            <a:ext cx="4572000" cy="411480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37" name="Google Shape;37;p120"/>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20"/>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20"/>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2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21"/>
          <p:cNvSpPr txBox="1"/>
          <p:nvPr>
            <p:ph idx="1" type="body"/>
          </p:nvPr>
        </p:nvSpPr>
        <p:spPr>
          <a:xfrm>
            <a:off x="2208213" y="1600200"/>
            <a:ext cx="4572000" cy="823912"/>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0"/>
              </a:spcBef>
              <a:spcAft>
                <a:spcPts val="0"/>
              </a:spcAft>
              <a:buClr>
                <a:schemeClr val="accent2"/>
              </a:buClr>
              <a:buSzPts val="1680"/>
              <a:buNone/>
              <a:defRPr b="0" sz="2100">
                <a:solidFill>
                  <a:schemeClr val="accent2"/>
                </a:solidFill>
              </a:defRPr>
            </a:lvl1pPr>
            <a:lvl2pPr indent="-228600" lvl="1" marL="914400" algn="l">
              <a:lnSpc>
                <a:spcPct val="90000"/>
              </a:lnSpc>
              <a:spcBef>
                <a:spcPts val="1000"/>
              </a:spcBef>
              <a:spcAft>
                <a:spcPts val="0"/>
              </a:spcAft>
              <a:buClr>
                <a:schemeClr val="dk1"/>
              </a:buClr>
              <a:buSzPts val="1600"/>
              <a:buNone/>
              <a:defRPr b="1" sz="2000"/>
            </a:lvl2pPr>
            <a:lvl3pPr indent="-228600" lvl="2" marL="1371600" algn="l">
              <a:lnSpc>
                <a:spcPct val="90000"/>
              </a:lnSpc>
              <a:spcBef>
                <a:spcPts val="800"/>
              </a:spcBef>
              <a:spcAft>
                <a:spcPts val="0"/>
              </a:spcAft>
              <a:buClr>
                <a:schemeClr val="dk1"/>
              </a:buClr>
              <a:buSzPts val="1440"/>
              <a:buNone/>
              <a:defRPr b="1" sz="1800"/>
            </a:lvl3pPr>
            <a:lvl4pPr indent="-228600" lvl="3" marL="1828800" algn="l">
              <a:lnSpc>
                <a:spcPct val="90000"/>
              </a:lnSpc>
              <a:spcBef>
                <a:spcPts val="800"/>
              </a:spcBef>
              <a:spcAft>
                <a:spcPts val="0"/>
              </a:spcAft>
              <a:buClr>
                <a:schemeClr val="dk1"/>
              </a:buClr>
              <a:buSzPts val="1280"/>
              <a:buNone/>
              <a:defRPr b="1" sz="1600"/>
            </a:lvl4pPr>
            <a:lvl5pPr indent="-228600" lvl="4" marL="2286000" algn="l">
              <a:lnSpc>
                <a:spcPct val="90000"/>
              </a:lnSpc>
              <a:spcBef>
                <a:spcPts val="800"/>
              </a:spcBef>
              <a:spcAft>
                <a:spcPts val="0"/>
              </a:spcAft>
              <a:buClr>
                <a:schemeClr val="dk1"/>
              </a:buClr>
              <a:buSzPts val="1280"/>
              <a:buNone/>
              <a:defRPr b="1" sz="1600"/>
            </a:lvl5pPr>
            <a:lvl6pPr indent="-228600" lvl="5" marL="2743200" algn="l">
              <a:lnSpc>
                <a:spcPct val="90000"/>
              </a:lnSpc>
              <a:spcBef>
                <a:spcPts val="800"/>
              </a:spcBef>
              <a:spcAft>
                <a:spcPts val="0"/>
              </a:spcAft>
              <a:buClr>
                <a:schemeClr val="dk1"/>
              </a:buClr>
              <a:buSzPts val="1280"/>
              <a:buNone/>
              <a:defRPr b="1" sz="1600"/>
            </a:lvl6pPr>
            <a:lvl7pPr indent="-228600" lvl="6" marL="3200400" algn="l">
              <a:lnSpc>
                <a:spcPct val="90000"/>
              </a:lnSpc>
              <a:spcBef>
                <a:spcPts val="800"/>
              </a:spcBef>
              <a:spcAft>
                <a:spcPts val="0"/>
              </a:spcAft>
              <a:buClr>
                <a:schemeClr val="dk1"/>
              </a:buClr>
              <a:buSzPts val="1280"/>
              <a:buNone/>
              <a:defRPr b="1" sz="1600"/>
            </a:lvl7pPr>
            <a:lvl8pPr indent="-228600" lvl="7" marL="3657600" algn="l">
              <a:lnSpc>
                <a:spcPct val="90000"/>
              </a:lnSpc>
              <a:spcBef>
                <a:spcPts val="800"/>
              </a:spcBef>
              <a:spcAft>
                <a:spcPts val="0"/>
              </a:spcAft>
              <a:buClr>
                <a:schemeClr val="dk1"/>
              </a:buClr>
              <a:buSzPts val="1280"/>
              <a:buNone/>
              <a:defRPr b="1" sz="1600"/>
            </a:lvl8pPr>
            <a:lvl9pPr indent="-228600" lvl="8" marL="4114800" algn="l">
              <a:lnSpc>
                <a:spcPct val="90000"/>
              </a:lnSpc>
              <a:spcBef>
                <a:spcPts val="800"/>
              </a:spcBef>
              <a:spcAft>
                <a:spcPts val="0"/>
              </a:spcAft>
              <a:buClr>
                <a:schemeClr val="dk1"/>
              </a:buClr>
              <a:buSzPts val="1280"/>
              <a:buNone/>
              <a:defRPr b="1" sz="1600"/>
            </a:lvl9pPr>
          </a:lstStyle>
          <a:p/>
        </p:txBody>
      </p:sp>
      <p:sp>
        <p:nvSpPr>
          <p:cNvPr id="43" name="Google Shape;43;p121"/>
          <p:cNvSpPr txBox="1"/>
          <p:nvPr>
            <p:ph idx="2" type="body"/>
          </p:nvPr>
        </p:nvSpPr>
        <p:spPr>
          <a:xfrm>
            <a:off x="2208213" y="2505075"/>
            <a:ext cx="4572000" cy="333756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44" name="Google Shape;44;p121"/>
          <p:cNvSpPr txBox="1"/>
          <p:nvPr>
            <p:ph idx="3" type="body"/>
          </p:nvPr>
        </p:nvSpPr>
        <p:spPr>
          <a:xfrm>
            <a:off x="7008813" y="1600200"/>
            <a:ext cx="4572000" cy="823912"/>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0"/>
              </a:spcBef>
              <a:spcAft>
                <a:spcPts val="0"/>
              </a:spcAft>
              <a:buClr>
                <a:schemeClr val="accent2"/>
              </a:buClr>
              <a:buSzPts val="1680"/>
              <a:buNone/>
              <a:defRPr b="0" sz="2100">
                <a:solidFill>
                  <a:schemeClr val="accent2"/>
                </a:solidFill>
              </a:defRPr>
            </a:lvl1pPr>
            <a:lvl2pPr indent="-228600" lvl="1" marL="914400" algn="l">
              <a:lnSpc>
                <a:spcPct val="90000"/>
              </a:lnSpc>
              <a:spcBef>
                <a:spcPts val="1000"/>
              </a:spcBef>
              <a:spcAft>
                <a:spcPts val="0"/>
              </a:spcAft>
              <a:buClr>
                <a:schemeClr val="dk1"/>
              </a:buClr>
              <a:buSzPts val="1600"/>
              <a:buNone/>
              <a:defRPr b="1" sz="2000"/>
            </a:lvl2pPr>
            <a:lvl3pPr indent="-228600" lvl="2" marL="1371600" algn="l">
              <a:lnSpc>
                <a:spcPct val="90000"/>
              </a:lnSpc>
              <a:spcBef>
                <a:spcPts val="800"/>
              </a:spcBef>
              <a:spcAft>
                <a:spcPts val="0"/>
              </a:spcAft>
              <a:buClr>
                <a:schemeClr val="dk1"/>
              </a:buClr>
              <a:buSzPts val="1440"/>
              <a:buNone/>
              <a:defRPr b="1" sz="1800"/>
            </a:lvl3pPr>
            <a:lvl4pPr indent="-228600" lvl="3" marL="1828800" algn="l">
              <a:lnSpc>
                <a:spcPct val="90000"/>
              </a:lnSpc>
              <a:spcBef>
                <a:spcPts val="800"/>
              </a:spcBef>
              <a:spcAft>
                <a:spcPts val="0"/>
              </a:spcAft>
              <a:buClr>
                <a:schemeClr val="dk1"/>
              </a:buClr>
              <a:buSzPts val="1280"/>
              <a:buNone/>
              <a:defRPr b="1" sz="1600"/>
            </a:lvl4pPr>
            <a:lvl5pPr indent="-228600" lvl="4" marL="2286000" algn="l">
              <a:lnSpc>
                <a:spcPct val="90000"/>
              </a:lnSpc>
              <a:spcBef>
                <a:spcPts val="800"/>
              </a:spcBef>
              <a:spcAft>
                <a:spcPts val="0"/>
              </a:spcAft>
              <a:buClr>
                <a:schemeClr val="dk1"/>
              </a:buClr>
              <a:buSzPts val="1280"/>
              <a:buNone/>
              <a:defRPr b="1" sz="1600"/>
            </a:lvl5pPr>
            <a:lvl6pPr indent="-228600" lvl="5" marL="2743200" algn="l">
              <a:lnSpc>
                <a:spcPct val="90000"/>
              </a:lnSpc>
              <a:spcBef>
                <a:spcPts val="800"/>
              </a:spcBef>
              <a:spcAft>
                <a:spcPts val="0"/>
              </a:spcAft>
              <a:buClr>
                <a:schemeClr val="dk1"/>
              </a:buClr>
              <a:buSzPts val="1280"/>
              <a:buNone/>
              <a:defRPr b="1" sz="1600"/>
            </a:lvl6pPr>
            <a:lvl7pPr indent="-228600" lvl="6" marL="3200400" algn="l">
              <a:lnSpc>
                <a:spcPct val="90000"/>
              </a:lnSpc>
              <a:spcBef>
                <a:spcPts val="800"/>
              </a:spcBef>
              <a:spcAft>
                <a:spcPts val="0"/>
              </a:spcAft>
              <a:buClr>
                <a:schemeClr val="dk1"/>
              </a:buClr>
              <a:buSzPts val="1280"/>
              <a:buNone/>
              <a:defRPr b="1" sz="1600"/>
            </a:lvl7pPr>
            <a:lvl8pPr indent="-228600" lvl="7" marL="3657600" algn="l">
              <a:lnSpc>
                <a:spcPct val="90000"/>
              </a:lnSpc>
              <a:spcBef>
                <a:spcPts val="800"/>
              </a:spcBef>
              <a:spcAft>
                <a:spcPts val="0"/>
              </a:spcAft>
              <a:buClr>
                <a:schemeClr val="dk1"/>
              </a:buClr>
              <a:buSzPts val="1280"/>
              <a:buNone/>
              <a:defRPr b="1" sz="1600"/>
            </a:lvl8pPr>
            <a:lvl9pPr indent="-228600" lvl="8" marL="4114800" algn="l">
              <a:lnSpc>
                <a:spcPct val="90000"/>
              </a:lnSpc>
              <a:spcBef>
                <a:spcPts val="800"/>
              </a:spcBef>
              <a:spcAft>
                <a:spcPts val="0"/>
              </a:spcAft>
              <a:buClr>
                <a:schemeClr val="dk1"/>
              </a:buClr>
              <a:buSzPts val="1280"/>
              <a:buNone/>
              <a:defRPr b="1" sz="1600"/>
            </a:lvl9pPr>
          </a:lstStyle>
          <a:p/>
        </p:txBody>
      </p:sp>
      <p:sp>
        <p:nvSpPr>
          <p:cNvPr id="45" name="Google Shape;45;p121"/>
          <p:cNvSpPr txBox="1"/>
          <p:nvPr>
            <p:ph idx="4" type="body"/>
          </p:nvPr>
        </p:nvSpPr>
        <p:spPr>
          <a:xfrm>
            <a:off x="7008813" y="2505075"/>
            <a:ext cx="4572000" cy="3337560"/>
          </a:xfrm>
          <a:prstGeom prst="rect">
            <a:avLst/>
          </a:prstGeom>
          <a:noFill/>
          <a:ln>
            <a:noFill/>
          </a:ln>
        </p:spPr>
        <p:txBody>
          <a:bodyPr anchorCtr="0" anchor="t" bIns="45700" lIns="91425" spcFirstLastPara="1" rIns="91425" wrap="square" tIns="45700">
            <a:normAutofit/>
          </a:bodyPr>
          <a:lstStyle>
            <a:lvl1pPr indent="-320040" lvl="0" marL="457200" algn="l">
              <a:lnSpc>
                <a:spcPct val="90000"/>
              </a:lnSpc>
              <a:spcBef>
                <a:spcPts val="1800"/>
              </a:spcBef>
              <a:spcAft>
                <a:spcPts val="0"/>
              </a:spcAft>
              <a:buClr>
                <a:schemeClr val="dk1"/>
              </a:buClr>
              <a:buSzPts val="1440"/>
              <a:buChar char="▪"/>
              <a:defRPr/>
            </a:lvl1pPr>
            <a:lvl2pPr indent="-320040" lvl="1" marL="914400" algn="l">
              <a:lnSpc>
                <a:spcPct val="90000"/>
              </a:lnSpc>
              <a:spcBef>
                <a:spcPts val="1000"/>
              </a:spcBef>
              <a:spcAft>
                <a:spcPts val="0"/>
              </a:spcAft>
              <a:buClr>
                <a:schemeClr val="dk1"/>
              </a:buClr>
              <a:buSzPts val="1440"/>
              <a:buChar char="▪"/>
              <a:defRPr/>
            </a:lvl2pPr>
            <a:lvl3pPr indent="-320039" lvl="2" marL="1371600" algn="l">
              <a:lnSpc>
                <a:spcPct val="90000"/>
              </a:lnSpc>
              <a:spcBef>
                <a:spcPts val="800"/>
              </a:spcBef>
              <a:spcAft>
                <a:spcPts val="0"/>
              </a:spcAft>
              <a:buClr>
                <a:schemeClr val="dk1"/>
              </a:buClr>
              <a:buSzPts val="1440"/>
              <a:buChar char="▪"/>
              <a:defRPr/>
            </a:lvl3pPr>
            <a:lvl4pPr indent="-320039" lvl="3" marL="1828800" algn="l">
              <a:lnSpc>
                <a:spcPct val="90000"/>
              </a:lnSpc>
              <a:spcBef>
                <a:spcPts val="800"/>
              </a:spcBef>
              <a:spcAft>
                <a:spcPts val="0"/>
              </a:spcAft>
              <a:buClr>
                <a:schemeClr val="dk1"/>
              </a:buClr>
              <a:buSzPts val="1440"/>
              <a:buChar char="▪"/>
              <a:defRPr/>
            </a:lvl4pPr>
            <a:lvl5pPr indent="-320039" lvl="4" marL="2286000" algn="l">
              <a:lnSpc>
                <a:spcPct val="90000"/>
              </a:lnSpc>
              <a:spcBef>
                <a:spcPts val="800"/>
              </a:spcBef>
              <a:spcAft>
                <a:spcPts val="0"/>
              </a:spcAft>
              <a:buClr>
                <a:schemeClr val="dk1"/>
              </a:buClr>
              <a:buSzPts val="1440"/>
              <a:buChar char="▪"/>
              <a:defRPr/>
            </a:lvl5pPr>
            <a:lvl6pPr indent="-320039" lvl="5" marL="2743200" algn="l">
              <a:lnSpc>
                <a:spcPct val="90000"/>
              </a:lnSpc>
              <a:spcBef>
                <a:spcPts val="800"/>
              </a:spcBef>
              <a:spcAft>
                <a:spcPts val="0"/>
              </a:spcAft>
              <a:buClr>
                <a:schemeClr val="dk1"/>
              </a:buClr>
              <a:buSzPts val="1440"/>
              <a:buChar char="▪"/>
              <a:defRPr/>
            </a:lvl6pPr>
            <a:lvl7pPr indent="-320039" lvl="6" marL="3200400" algn="l">
              <a:lnSpc>
                <a:spcPct val="90000"/>
              </a:lnSpc>
              <a:spcBef>
                <a:spcPts val="800"/>
              </a:spcBef>
              <a:spcAft>
                <a:spcPts val="0"/>
              </a:spcAft>
              <a:buClr>
                <a:schemeClr val="dk1"/>
              </a:buClr>
              <a:buSzPts val="1440"/>
              <a:buChar char="▪"/>
              <a:defRPr/>
            </a:lvl7pPr>
            <a:lvl8pPr indent="-320040" lvl="7" marL="3657600" algn="l">
              <a:lnSpc>
                <a:spcPct val="90000"/>
              </a:lnSpc>
              <a:spcBef>
                <a:spcPts val="800"/>
              </a:spcBef>
              <a:spcAft>
                <a:spcPts val="0"/>
              </a:spcAft>
              <a:buClr>
                <a:schemeClr val="dk1"/>
              </a:buClr>
              <a:buSzPts val="1440"/>
              <a:buChar char="▪"/>
              <a:defRPr/>
            </a:lvl8pPr>
            <a:lvl9pPr indent="-320040" lvl="8" marL="4114800" algn="l">
              <a:lnSpc>
                <a:spcPct val="90000"/>
              </a:lnSpc>
              <a:spcBef>
                <a:spcPts val="800"/>
              </a:spcBef>
              <a:spcAft>
                <a:spcPts val="0"/>
              </a:spcAft>
              <a:buClr>
                <a:schemeClr val="dk1"/>
              </a:buClr>
              <a:buSzPts val="1440"/>
              <a:buChar char="▪"/>
              <a:defRPr/>
            </a:lvl9pPr>
          </a:lstStyle>
          <a:p/>
        </p:txBody>
      </p:sp>
      <p:sp>
        <p:nvSpPr>
          <p:cNvPr id="46" name="Google Shape;46;p121"/>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21"/>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21"/>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2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22"/>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22"/>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22"/>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blipFill>
          <a:blip r:embed="rId2">
            <a:alphaModFix/>
          </a:blip>
          <a:stretch>
            <a:fillRect/>
          </a:stretch>
        </a:blipFill>
      </p:bgPr>
    </p:bg>
    <p:spTree>
      <p:nvGrpSpPr>
        <p:cNvPr id="54" name="Shape 54"/>
        <p:cNvGrpSpPr/>
        <p:nvPr/>
      </p:nvGrpSpPr>
      <p:grpSpPr>
        <a:xfrm>
          <a:off x="0" y="0"/>
          <a:ext cx="0" cy="0"/>
          <a:chOff x="0" y="0"/>
          <a:chExt cx="0" cy="0"/>
        </a:xfrm>
      </p:grpSpPr>
      <p:sp>
        <p:nvSpPr>
          <p:cNvPr id="55" name="Google Shape;55;p123"/>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23"/>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23"/>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bg>
      <p:bgPr>
        <a:blipFill>
          <a:blip r:embed="rId2">
            <a:alphaModFix/>
          </a:blip>
          <a:stretch>
            <a:fillRect/>
          </a:stretch>
        </a:blipFill>
      </p:bgPr>
    </p:bg>
    <p:spTree>
      <p:nvGrpSpPr>
        <p:cNvPr id="58" name="Shape 58"/>
        <p:cNvGrpSpPr/>
        <p:nvPr/>
      </p:nvGrpSpPr>
      <p:grpSpPr>
        <a:xfrm>
          <a:off x="0" y="0"/>
          <a:ext cx="0" cy="0"/>
          <a:chOff x="0" y="0"/>
          <a:chExt cx="0" cy="0"/>
        </a:xfrm>
      </p:grpSpPr>
      <p:sp>
        <p:nvSpPr>
          <p:cNvPr id="59" name="Google Shape;59;p124"/>
          <p:cNvSpPr txBox="1"/>
          <p:nvPr>
            <p:ph type="title"/>
          </p:nvPr>
        </p:nvSpPr>
        <p:spPr>
          <a:xfrm>
            <a:off x="8837612" y="2277477"/>
            <a:ext cx="2743201" cy="232217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24"/>
          <p:cNvSpPr txBox="1"/>
          <p:nvPr>
            <p:ph idx="1" type="body"/>
          </p:nvPr>
        </p:nvSpPr>
        <p:spPr>
          <a:xfrm>
            <a:off x="1293813" y="533400"/>
            <a:ext cx="6858000" cy="4800600"/>
          </a:xfrm>
          <a:prstGeom prst="rect">
            <a:avLst/>
          </a:prstGeom>
          <a:noFill/>
          <a:ln>
            <a:noFill/>
          </a:ln>
        </p:spPr>
        <p:txBody>
          <a:bodyPr anchorCtr="0" anchor="t" bIns="45700" lIns="91425" spcFirstLastPara="1" rIns="91425" wrap="square" tIns="45700">
            <a:normAutofit/>
          </a:bodyPr>
          <a:lstStyle>
            <a:lvl1pPr indent="-350520" lvl="0" marL="457200" algn="l">
              <a:lnSpc>
                <a:spcPct val="90000"/>
              </a:lnSpc>
              <a:spcBef>
                <a:spcPts val="1800"/>
              </a:spcBef>
              <a:spcAft>
                <a:spcPts val="0"/>
              </a:spcAft>
              <a:buClr>
                <a:schemeClr val="dk1"/>
              </a:buClr>
              <a:buSzPts val="1920"/>
              <a:buChar char="▪"/>
              <a:defRPr sz="2400"/>
            </a:lvl1pPr>
            <a:lvl2pPr indent="-330200" lvl="1" marL="914400" algn="l">
              <a:lnSpc>
                <a:spcPct val="90000"/>
              </a:lnSpc>
              <a:spcBef>
                <a:spcPts val="1000"/>
              </a:spcBef>
              <a:spcAft>
                <a:spcPts val="0"/>
              </a:spcAft>
              <a:buClr>
                <a:schemeClr val="dk1"/>
              </a:buClr>
              <a:buSzPts val="1600"/>
              <a:buChar char="▪"/>
              <a:defRPr sz="2000"/>
            </a:lvl2pPr>
            <a:lvl3pPr indent="-320039" lvl="2" marL="1371600" algn="l">
              <a:lnSpc>
                <a:spcPct val="90000"/>
              </a:lnSpc>
              <a:spcBef>
                <a:spcPts val="800"/>
              </a:spcBef>
              <a:spcAft>
                <a:spcPts val="0"/>
              </a:spcAft>
              <a:buClr>
                <a:schemeClr val="dk1"/>
              </a:buClr>
              <a:buSzPts val="1440"/>
              <a:buChar char="▪"/>
              <a:defRPr sz="1800"/>
            </a:lvl3pPr>
            <a:lvl4pPr indent="-309880" lvl="3" marL="1828800" algn="l">
              <a:lnSpc>
                <a:spcPct val="90000"/>
              </a:lnSpc>
              <a:spcBef>
                <a:spcPts val="800"/>
              </a:spcBef>
              <a:spcAft>
                <a:spcPts val="0"/>
              </a:spcAft>
              <a:buClr>
                <a:schemeClr val="dk1"/>
              </a:buClr>
              <a:buSzPts val="1280"/>
              <a:buChar char="▪"/>
              <a:defRPr sz="1600"/>
            </a:lvl4pPr>
            <a:lvl5pPr indent="-299720" lvl="4" marL="2286000" algn="l">
              <a:lnSpc>
                <a:spcPct val="90000"/>
              </a:lnSpc>
              <a:spcBef>
                <a:spcPts val="800"/>
              </a:spcBef>
              <a:spcAft>
                <a:spcPts val="0"/>
              </a:spcAft>
              <a:buClr>
                <a:schemeClr val="dk1"/>
              </a:buClr>
              <a:buSzPts val="1120"/>
              <a:buChar char="▪"/>
              <a:defRPr sz="1400"/>
            </a:lvl5pPr>
            <a:lvl6pPr indent="-299720" lvl="5" marL="2743200" algn="l">
              <a:lnSpc>
                <a:spcPct val="90000"/>
              </a:lnSpc>
              <a:spcBef>
                <a:spcPts val="800"/>
              </a:spcBef>
              <a:spcAft>
                <a:spcPts val="0"/>
              </a:spcAft>
              <a:buClr>
                <a:schemeClr val="dk1"/>
              </a:buClr>
              <a:buSzPts val="1120"/>
              <a:buChar char="▪"/>
              <a:defRPr sz="1400"/>
            </a:lvl6pPr>
            <a:lvl7pPr indent="-299720" lvl="6" marL="3200400" algn="l">
              <a:lnSpc>
                <a:spcPct val="90000"/>
              </a:lnSpc>
              <a:spcBef>
                <a:spcPts val="800"/>
              </a:spcBef>
              <a:spcAft>
                <a:spcPts val="0"/>
              </a:spcAft>
              <a:buClr>
                <a:schemeClr val="dk1"/>
              </a:buClr>
              <a:buSzPts val="1120"/>
              <a:buChar char="▪"/>
              <a:defRPr sz="1400"/>
            </a:lvl7pPr>
            <a:lvl8pPr indent="-299720" lvl="7" marL="3657600" algn="l">
              <a:lnSpc>
                <a:spcPct val="90000"/>
              </a:lnSpc>
              <a:spcBef>
                <a:spcPts val="800"/>
              </a:spcBef>
              <a:spcAft>
                <a:spcPts val="0"/>
              </a:spcAft>
              <a:buClr>
                <a:schemeClr val="dk1"/>
              </a:buClr>
              <a:buSzPts val="1120"/>
              <a:buChar char="▪"/>
              <a:defRPr sz="1400"/>
            </a:lvl8pPr>
            <a:lvl9pPr indent="-299720" lvl="8" marL="4114800" algn="l">
              <a:lnSpc>
                <a:spcPct val="90000"/>
              </a:lnSpc>
              <a:spcBef>
                <a:spcPts val="800"/>
              </a:spcBef>
              <a:spcAft>
                <a:spcPts val="0"/>
              </a:spcAft>
              <a:buClr>
                <a:schemeClr val="dk1"/>
              </a:buClr>
              <a:buSzPts val="1120"/>
              <a:buChar char="▪"/>
              <a:defRPr sz="1400"/>
            </a:lvl9pPr>
          </a:lstStyle>
          <a:p/>
        </p:txBody>
      </p:sp>
      <p:sp>
        <p:nvSpPr>
          <p:cNvPr id="61" name="Google Shape;61;p124"/>
          <p:cNvSpPr txBox="1"/>
          <p:nvPr>
            <p:ph idx="2" type="body"/>
          </p:nvPr>
        </p:nvSpPr>
        <p:spPr>
          <a:xfrm>
            <a:off x="8837614" y="4583187"/>
            <a:ext cx="2743200" cy="113181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120"/>
              <a:buNone/>
              <a:defRPr sz="1400"/>
            </a:lvl1pPr>
            <a:lvl2pPr indent="-228600" lvl="1" marL="914400" algn="l">
              <a:lnSpc>
                <a:spcPct val="90000"/>
              </a:lnSpc>
              <a:spcBef>
                <a:spcPts val="1000"/>
              </a:spcBef>
              <a:spcAft>
                <a:spcPts val="0"/>
              </a:spcAft>
              <a:buClr>
                <a:schemeClr val="dk1"/>
              </a:buClr>
              <a:buSzPts val="1120"/>
              <a:buNone/>
              <a:defRPr sz="1400"/>
            </a:lvl2pPr>
            <a:lvl3pPr indent="-228600" lvl="2" marL="1371600" algn="l">
              <a:lnSpc>
                <a:spcPct val="90000"/>
              </a:lnSpc>
              <a:spcBef>
                <a:spcPts val="800"/>
              </a:spcBef>
              <a:spcAft>
                <a:spcPts val="0"/>
              </a:spcAft>
              <a:buClr>
                <a:schemeClr val="dk1"/>
              </a:buClr>
              <a:buSzPts val="960"/>
              <a:buNone/>
              <a:defRPr sz="1200"/>
            </a:lvl3pPr>
            <a:lvl4pPr indent="-228600" lvl="3" marL="1828800" algn="l">
              <a:lnSpc>
                <a:spcPct val="90000"/>
              </a:lnSpc>
              <a:spcBef>
                <a:spcPts val="800"/>
              </a:spcBef>
              <a:spcAft>
                <a:spcPts val="0"/>
              </a:spcAft>
              <a:buClr>
                <a:schemeClr val="dk1"/>
              </a:buClr>
              <a:buSzPts val="800"/>
              <a:buNone/>
              <a:defRPr sz="1000"/>
            </a:lvl4pPr>
            <a:lvl5pPr indent="-228600" lvl="4" marL="2286000" algn="l">
              <a:lnSpc>
                <a:spcPct val="90000"/>
              </a:lnSpc>
              <a:spcBef>
                <a:spcPts val="800"/>
              </a:spcBef>
              <a:spcAft>
                <a:spcPts val="0"/>
              </a:spcAft>
              <a:buClr>
                <a:schemeClr val="dk1"/>
              </a:buClr>
              <a:buSzPts val="800"/>
              <a:buNone/>
              <a:defRPr sz="1000"/>
            </a:lvl5pPr>
            <a:lvl6pPr indent="-228600" lvl="5" marL="2743200" algn="l">
              <a:lnSpc>
                <a:spcPct val="90000"/>
              </a:lnSpc>
              <a:spcBef>
                <a:spcPts val="800"/>
              </a:spcBef>
              <a:spcAft>
                <a:spcPts val="0"/>
              </a:spcAft>
              <a:buClr>
                <a:schemeClr val="dk1"/>
              </a:buClr>
              <a:buSzPts val="800"/>
              <a:buNone/>
              <a:defRPr sz="1000"/>
            </a:lvl6pPr>
            <a:lvl7pPr indent="-228600" lvl="6" marL="3200400" algn="l">
              <a:lnSpc>
                <a:spcPct val="90000"/>
              </a:lnSpc>
              <a:spcBef>
                <a:spcPts val="800"/>
              </a:spcBef>
              <a:spcAft>
                <a:spcPts val="0"/>
              </a:spcAft>
              <a:buClr>
                <a:schemeClr val="dk1"/>
              </a:buClr>
              <a:buSzPts val="800"/>
              <a:buNone/>
              <a:defRPr sz="1000"/>
            </a:lvl7pPr>
            <a:lvl8pPr indent="-228600" lvl="7" marL="3657600" algn="l">
              <a:lnSpc>
                <a:spcPct val="90000"/>
              </a:lnSpc>
              <a:spcBef>
                <a:spcPts val="800"/>
              </a:spcBef>
              <a:spcAft>
                <a:spcPts val="0"/>
              </a:spcAft>
              <a:buClr>
                <a:schemeClr val="dk1"/>
              </a:buClr>
              <a:buSzPts val="800"/>
              <a:buNone/>
              <a:defRPr sz="1000"/>
            </a:lvl8pPr>
            <a:lvl9pPr indent="-228600" lvl="8" marL="4114800" algn="l">
              <a:lnSpc>
                <a:spcPct val="90000"/>
              </a:lnSpc>
              <a:spcBef>
                <a:spcPts val="800"/>
              </a:spcBef>
              <a:spcAft>
                <a:spcPts val="0"/>
              </a:spcAft>
              <a:buClr>
                <a:schemeClr val="dk1"/>
              </a:buClr>
              <a:buSzPts val="800"/>
              <a:buNone/>
              <a:defRPr sz="1000"/>
            </a:lvl9pPr>
          </a:lstStyle>
          <a:p/>
        </p:txBody>
      </p:sp>
      <p:sp>
        <p:nvSpPr>
          <p:cNvPr id="62" name="Google Shape;62;p124"/>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24"/>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24"/>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bg>
      <p:bgPr>
        <a:blipFill>
          <a:blip r:embed="rId2">
            <a:alphaModFix/>
          </a:blip>
          <a:stretch>
            <a:fillRect/>
          </a:stretch>
        </a:blipFill>
      </p:bgPr>
    </p:bg>
    <p:spTree>
      <p:nvGrpSpPr>
        <p:cNvPr id="65" name="Shape 65"/>
        <p:cNvGrpSpPr/>
        <p:nvPr/>
      </p:nvGrpSpPr>
      <p:grpSpPr>
        <a:xfrm>
          <a:off x="0" y="0"/>
          <a:ext cx="0" cy="0"/>
          <a:chOff x="0" y="0"/>
          <a:chExt cx="0" cy="0"/>
        </a:xfrm>
      </p:grpSpPr>
      <p:sp>
        <p:nvSpPr>
          <p:cNvPr id="66" name="Google Shape;66;p125"/>
          <p:cNvSpPr txBox="1"/>
          <p:nvPr>
            <p:ph type="title"/>
          </p:nvPr>
        </p:nvSpPr>
        <p:spPr>
          <a:xfrm>
            <a:off x="8837612" y="2277477"/>
            <a:ext cx="2743201" cy="232217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accent2"/>
              </a:buClr>
              <a:buSzPts val="2600"/>
              <a:buFont typeface="Arial"/>
              <a:buNone/>
              <a:defRPr sz="2600">
                <a:solidFill>
                  <a:schemeClr val="accen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25"/>
          <p:cNvSpPr/>
          <p:nvPr/>
        </p:nvSpPr>
        <p:spPr>
          <a:xfrm>
            <a:off x="1293812" y="533400"/>
            <a:ext cx="6858001" cy="4800600"/>
          </a:xfrm>
          <a:prstGeom prst="roundRect">
            <a:avLst>
              <a:gd fmla="val 4409" name="adj"/>
            </a:avLst>
          </a:prstGeom>
          <a:solidFill>
            <a:schemeClr val="lt1"/>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descr="An empty placeholder to add an image. Click on the placeholder and select the image that you wish to add." id="68" name="Google Shape;68;p125"/>
          <p:cNvSpPr/>
          <p:nvPr>
            <p:ph idx="2" type="pic"/>
          </p:nvPr>
        </p:nvSpPr>
        <p:spPr>
          <a:xfrm>
            <a:off x="1408112" y="647700"/>
            <a:ext cx="6629400" cy="4572000"/>
          </a:xfrm>
          <a:prstGeom prst="roundRect">
            <a:avLst>
              <a:gd fmla="val 3725" name="adj"/>
            </a:avLst>
          </a:prstGeom>
          <a:noFill/>
          <a:ln>
            <a:noFill/>
          </a:ln>
        </p:spPr>
        <p:txBody>
          <a:bodyPr anchorCtr="0" anchor="t" bIns="45700" lIns="91425" spcFirstLastPara="1" rIns="91425" wrap="square" tIns="914400">
            <a:normAutofit/>
          </a:bodyPr>
          <a:lstStyle>
            <a:lvl1pPr lvl="0" marR="0" rtl="0" algn="ctr">
              <a:lnSpc>
                <a:spcPct val="90000"/>
              </a:lnSpc>
              <a:spcBef>
                <a:spcPts val="1800"/>
              </a:spcBef>
              <a:spcAft>
                <a:spcPts val="0"/>
              </a:spcAft>
              <a:buClr>
                <a:schemeClr val="dk1"/>
              </a:buClr>
              <a:buSzPts val="1920"/>
              <a:buFont typeface="Noto Sans Symbols"/>
              <a:buNone/>
              <a:defRPr b="0" i="0" sz="2400" u="none" cap="none" strike="noStrike">
                <a:solidFill>
                  <a:schemeClr val="dk1"/>
                </a:solidFill>
                <a:latin typeface="Arial"/>
                <a:ea typeface="Arial"/>
                <a:cs typeface="Arial"/>
                <a:sym typeface="Arial"/>
              </a:defRPr>
            </a:lvl1pPr>
            <a:lvl2pPr lvl="1" marR="0" rtl="0" algn="l">
              <a:lnSpc>
                <a:spcPct val="90000"/>
              </a:lnSpc>
              <a:spcBef>
                <a:spcPts val="1000"/>
              </a:spcBef>
              <a:spcAft>
                <a:spcPts val="0"/>
              </a:spcAft>
              <a:buClr>
                <a:schemeClr val="dk1"/>
              </a:buClr>
              <a:buSzPts val="2240"/>
              <a:buFont typeface="Noto Sans Symbols"/>
              <a:buNone/>
              <a:defRPr b="0" i="0" sz="2800" u="none" cap="none" strike="noStrike">
                <a:solidFill>
                  <a:schemeClr val="dk1"/>
                </a:solidFill>
                <a:latin typeface="Arial"/>
                <a:ea typeface="Arial"/>
                <a:cs typeface="Arial"/>
                <a:sym typeface="Arial"/>
              </a:defRPr>
            </a:lvl2pPr>
            <a:lvl3pPr lvl="2" marR="0" rtl="0" algn="l">
              <a:lnSpc>
                <a:spcPct val="90000"/>
              </a:lnSpc>
              <a:spcBef>
                <a:spcPts val="800"/>
              </a:spcBef>
              <a:spcAft>
                <a:spcPts val="0"/>
              </a:spcAft>
              <a:buClr>
                <a:schemeClr val="dk1"/>
              </a:buClr>
              <a:buSzPts val="1920"/>
              <a:buFont typeface="Noto Sans Symbols"/>
              <a:buNone/>
              <a:defRPr b="0" i="0" sz="2400" u="none" cap="none" strike="noStrike">
                <a:solidFill>
                  <a:schemeClr val="dk1"/>
                </a:solidFill>
                <a:latin typeface="Arial"/>
                <a:ea typeface="Arial"/>
                <a:cs typeface="Arial"/>
                <a:sym typeface="Arial"/>
              </a:defRPr>
            </a:lvl3pPr>
            <a:lvl4pPr lvl="3" marR="0" rtl="0" algn="l">
              <a:lnSpc>
                <a:spcPct val="90000"/>
              </a:lnSpc>
              <a:spcBef>
                <a:spcPts val="800"/>
              </a:spcBef>
              <a:spcAft>
                <a:spcPts val="0"/>
              </a:spcAft>
              <a:buClr>
                <a:schemeClr val="dk1"/>
              </a:buClr>
              <a:buSzPts val="1600"/>
              <a:buFont typeface="Noto Sans Symbols"/>
              <a:buNone/>
              <a:defRPr b="0" i="0" sz="2000" u="none" cap="none" strike="noStrike">
                <a:solidFill>
                  <a:schemeClr val="dk1"/>
                </a:solidFill>
                <a:latin typeface="Arial"/>
                <a:ea typeface="Arial"/>
                <a:cs typeface="Arial"/>
                <a:sym typeface="Arial"/>
              </a:defRPr>
            </a:lvl4pPr>
            <a:lvl5pPr lvl="4" marR="0" rtl="0" algn="l">
              <a:lnSpc>
                <a:spcPct val="90000"/>
              </a:lnSpc>
              <a:spcBef>
                <a:spcPts val="800"/>
              </a:spcBef>
              <a:spcAft>
                <a:spcPts val="0"/>
              </a:spcAft>
              <a:buClr>
                <a:schemeClr val="dk1"/>
              </a:buClr>
              <a:buSzPts val="1600"/>
              <a:buFont typeface="Noto Sans Symbols"/>
              <a:buNone/>
              <a:defRPr b="0" i="0" sz="2000" u="none" cap="none" strike="noStrike">
                <a:solidFill>
                  <a:schemeClr val="dk1"/>
                </a:solidFill>
                <a:latin typeface="Arial"/>
                <a:ea typeface="Arial"/>
                <a:cs typeface="Arial"/>
                <a:sym typeface="Arial"/>
              </a:defRPr>
            </a:lvl5pPr>
            <a:lvl6pPr lvl="5" marR="0" rtl="0" algn="l">
              <a:lnSpc>
                <a:spcPct val="90000"/>
              </a:lnSpc>
              <a:spcBef>
                <a:spcPts val="800"/>
              </a:spcBef>
              <a:spcAft>
                <a:spcPts val="0"/>
              </a:spcAft>
              <a:buClr>
                <a:schemeClr val="dk1"/>
              </a:buClr>
              <a:buSzPts val="1600"/>
              <a:buFont typeface="Noto Sans Symbols"/>
              <a:buNone/>
              <a:defRPr b="0" i="0" sz="2000" u="none" cap="none" strike="noStrike">
                <a:solidFill>
                  <a:schemeClr val="dk1"/>
                </a:solidFill>
                <a:latin typeface="Arial"/>
                <a:ea typeface="Arial"/>
                <a:cs typeface="Arial"/>
                <a:sym typeface="Arial"/>
              </a:defRPr>
            </a:lvl6pPr>
            <a:lvl7pPr lvl="6" marR="0" rtl="0" algn="l">
              <a:lnSpc>
                <a:spcPct val="90000"/>
              </a:lnSpc>
              <a:spcBef>
                <a:spcPts val="800"/>
              </a:spcBef>
              <a:spcAft>
                <a:spcPts val="0"/>
              </a:spcAft>
              <a:buClr>
                <a:schemeClr val="dk1"/>
              </a:buClr>
              <a:buSzPts val="1600"/>
              <a:buFont typeface="Noto Sans Symbols"/>
              <a:buNone/>
              <a:defRPr b="0" i="0" sz="2000" u="none" cap="none" strike="noStrike">
                <a:solidFill>
                  <a:schemeClr val="dk1"/>
                </a:solidFill>
                <a:latin typeface="Arial"/>
                <a:ea typeface="Arial"/>
                <a:cs typeface="Arial"/>
                <a:sym typeface="Arial"/>
              </a:defRPr>
            </a:lvl7pPr>
            <a:lvl8pPr lvl="7" marR="0" rtl="0" algn="l">
              <a:lnSpc>
                <a:spcPct val="90000"/>
              </a:lnSpc>
              <a:spcBef>
                <a:spcPts val="800"/>
              </a:spcBef>
              <a:spcAft>
                <a:spcPts val="0"/>
              </a:spcAft>
              <a:buClr>
                <a:schemeClr val="dk1"/>
              </a:buClr>
              <a:buSzPts val="1600"/>
              <a:buFont typeface="Noto Sans Symbols"/>
              <a:buNone/>
              <a:defRPr b="0" i="0" sz="2000" u="none" cap="none" strike="noStrike">
                <a:solidFill>
                  <a:schemeClr val="dk1"/>
                </a:solidFill>
                <a:latin typeface="Arial"/>
                <a:ea typeface="Arial"/>
                <a:cs typeface="Arial"/>
                <a:sym typeface="Arial"/>
              </a:defRPr>
            </a:lvl8pPr>
            <a:lvl9pPr lvl="8" marR="0" rtl="0" algn="l">
              <a:lnSpc>
                <a:spcPct val="90000"/>
              </a:lnSpc>
              <a:spcBef>
                <a:spcPts val="800"/>
              </a:spcBef>
              <a:spcAft>
                <a:spcPts val="0"/>
              </a:spcAft>
              <a:buClr>
                <a:schemeClr val="dk1"/>
              </a:buClr>
              <a:buSzPts val="1600"/>
              <a:buFont typeface="Noto Sans Symbols"/>
              <a:buNone/>
              <a:defRPr b="0" i="0" sz="2000" u="none" cap="none" strike="noStrike">
                <a:solidFill>
                  <a:schemeClr val="dk1"/>
                </a:solidFill>
                <a:latin typeface="Arial"/>
                <a:ea typeface="Arial"/>
                <a:cs typeface="Arial"/>
                <a:sym typeface="Arial"/>
              </a:defRPr>
            </a:lvl9pPr>
          </a:lstStyle>
          <a:p/>
        </p:txBody>
      </p:sp>
      <p:sp>
        <p:nvSpPr>
          <p:cNvPr id="69" name="Google Shape;69;p125"/>
          <p:cNvSpPr txBox="1"/>
          <p:nvPr>
            <p:ph idx="1" type="body"/>
          </p:nvPr>
        </p:nvSpPr>
        <p:spPr>
          <a:xfrm>
            <a:off x="8837614" y="4583187"/>
            <a:ext cx="2743200" cy="113181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120"/>
              <a:buNone/>
              <a:defRPr sz="1400"/>
            </a:lvl1pPr>
            <a:lvl2pPr indent="-228600" lvl="1" marL="914400" algn="l">
              <a:lnSpc>
                <a:spcPct val="90000"/>
              </a:lnSpc>
              <a:spcBef>
                <a:spcPts val="1000"/>
              </a:spcBef>
              <a:spcAft>
                <a:spcPts val="0"/>
              </a:spcAft>
              <a:buClr>
                <a:schemeClr val="dk1"/>
              </a:buClr>
              <a:buSzPts val="1120"/>
              <a:buNone/>
              <a:defRPr sz="1400"/>
            </a:lvl2pPr>
            <a:lvl3pPr indent="-228600" lvl="2" marL="1371600" algn="l">
              <a:lnSpc>
                <a:spcPct val="90000"/>
              </a:lnSpc>
              <a:spcBef>
                <a:spcPts val="800"/>
              </a:spcBef>
              <a:spcAft>
                <a:spcPts val="0"/>
              </a:spcAft>
              <a:buClr>
                <a:schemeClr val="dk1"/>
              </a:buClr>
              <a:buSzPts val="960"/>
              <a:buNone/>
              <a:defRPr sz="1200"/>
            </a:lvl3pPr>
            <a:lvl4pPr indent="-228600" lvl="3" marL="1828800" algn="l">
              <a:lnSpc>
                <a:spcPct val="90000"/>
              </a:lnSpc>
              <a:spcBef>
                <a:spcPts val="800"/>
              </a:spcBef>
              <a:spcAft>
                <a:spcPts val="0"/>
              </a:spcAft>
              <a:buClr>
                <a:schemeClr val="dk1"/>
              </a:buClr>
              <a:buSzPts val="800"/>
              <a:buNone/>
              <a:defRPr sz="1000"/>
            </a:lvl4pPr>
            <a:lvl5pPr indent="-228600" lvl="4" marL="2286000" algn="l">
              <a:lnSpc>
                <a:spcPct val="90000"/>
              </a:lnSpc>
              <a:spcBef>
                <a:spcPts val="800"/>
              </a:spcBef>
              <a:spcAft>
                <a:spcPts val="0"/>
              </a:spcAft>
              <a:buClr>
                <a:schemeClr val="dk1"/>
              </a:buClr>
              <a:buSzPts val="800"/>
              <a:buNone/>
              <a:defRPr sz="1000"/>
            </a:lvl5pPr>
            <a:lvl6pPr indent="-228600" lvl="5" marL="2743200" algn="l">
              <a:lnSpc>
                <a:spcPct val="90000"/>
              </a:lnSpc>
              <a:spcBef>
                <a:spcPts val="800"/>
              </a:spcBef>
              <a:spcAft>
                <a:spcPts val="0"/>
              </a:spcAft>
              <a:buClr>
                <a:schemeClr val="dk1"/>
              </a:buClr>
              <a:buSzPts val="800"/>
              <a:buNone/>
              <a:defRPr sz="1000"/>
            </a:lvl6pPr>
            <a:lvl7pPr indent="-228600" lvl="6" marL="3200400" algn="l">
              <a:lnSpc>
                <a:spcPct val="90000"/>
              </a:lnSpc>
              <a:spcBef>
                <a:spcPts val="800"/>
              </a:spcBef>
              <a:spcAft>
                <a:spcPts val="0"/>
              </a:spcAft>
              <a:buClr>
                <a:schemeClr val="dk1"/>
              </a:buClr>
              <a:buSzPts val="800"/>
              <a:buNone/>
              <a:defRPr sz="1000"/>
            </a:lvl7pPr>
            <a:lvl8pPr indent="-228600" lvl="7" marL="3657600" algn="l">
              <a:lnSpc>
                <a:spcPct val="90000"/>
              </a:lnSpc>
              <a:spcBef>
                <a:spcPts val="800"/>
              </a:spcBef>
              <a:spcAft>
                <a:spcPts val="0"/>
              </a:spcAft>
              <a:buClr>
                <a:schemeClr val="dk1"/>
              </a:buClr>
              <a:buSzPts val="800"/>
              <a:buNone/>
              <a:defRPr sz="1000"/>
            </a:lvl8pPr>
            <a:lvl9pPr indent="-228600" lvl="8" marL="4114800" algn="l">
              <a:lnSpc>
                <a:spcPct val="90000"/>
              </a:lnSpc>
              <a:spcBef>
                <a:spcPts val="800"/>
              </a:spcBef>
              <a:spcAft>
                <a:spcPts val="0"/>
              </a:spcAft>
              <a:buClr>
                <a:schemeClr val="dk1"/>
              </a:buClr>
              <a:buSzPts val="800"/>
              <a:buNone/>
              <a:defRPr sz="1000"/>
            </a:lvl9pPr>
          </a:lstStyle>
          <a:p/>
        </p:txBody>
      </p:sp>
      <p:sp>
        <p:nvSpPr>
          <p:cNvPr id="70" name="Google Shape;70;p125"/>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25"/>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5"/>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6.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1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lvl1pPr lvl="0" marR="0" rtl="0" algn="l">
              <a:lnSpc>
                <a:spcPct val="90000"/>
              </a:lnSpc>
              <a:spcBef>
                <a:spcPts val="0"/>
              </a:spcBef>
              <a:spcAft>
                <a:spcPts val="0"/>
              </a:spcAft>
              <a:buClr>
                <a:schemeClr val="dk1"/>
              </a:buClr>
              <a:buSzPts val="3400"/>
              <a:buFont typeface="Arial"/>
              <a:buNone/>
              <a:defRPr b="0" i="0" sz="3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1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lvl1pPr indent="-330200" lvl="0" marL="457200" marR="0" rtl="0" algn="l">
              <a:lnSpc>
                <a:spcPct val="90000"/>
              </a:lnSpc>
              <a:spcBef>
                <a:spcPts val="1800"/>
              </a:spcBef>
              <a:spcAft>
                <a:spcPts val="0"/>
              </a:spcAft>
              <a:buClr>
                <a:schemeClr val="dk1"/>
              </a:buClr>
              <a:buSzPts val="1600"/>
              <a:buFont typeface="Noto Sans Symbols"/>
              <a:buChar char="▪"/>
              <a:defRPr b="0" i="0" sz="2000" u="none" cap="none" strike="noStrike">
                <a:solidFill>
                  <a:schemeClr val="dk1"/>
                </a:solidFill>
                <a:latin typeface="Arial"/>
                <a:ea typeface="Arial"/>
                <a:cs typeface="Arial"/>
                <a:sym typeface="Arial"/>
              </a:defRPr>
            </a:lvl1pPr>
            <a:lvl2pPr indent="-320040" lvl="1" marL="914400" marR="0" rtl="0" algn="l">
              <a:lnSpc>
                <a:spcPct val="90000"/>
              </a:lnSpc>
              <a:spcBef>
                <a:spcPts val="1000"/>
              </a:spcBef>
              <a:spcAft>
                <a:spcPts val="0"/>
              </a:spcAft>
              <a:buClr>
                <a:schemeClr val="dk1"/>
              </a:buClr>
              <a:buSzPts val="1440"/>
              <a:buFont typeface="Noto Sans Symbols"/>
              <a:buChar char="▪"/>
              <a:defRPr b="0" i="0" sz="1800" u="none" cap="none" strike="noStrike">
                <a:solidFill>
                  <a:schemeClr val="dk1"/>
                </a:solidFill>
                <a:latin typeface="Arial"/>
                <a:ea typeface="Arial"/>
                <a:cs typeface="Arial"/>
                <a:sym typeface="Arial"/>
              </a:defRPr>
            </a:lvl2pPr>
            <a:lvl3pPr indent="-309880" lvl="2" marL="1371600" marR="0" rtl="0" algn="l">
              <a:lnSpc>
                <a:spcPct val="90000"/>
              </a:lnSpc>
              <a:spcBef>
                <a:spcPts val="800"/>
              </a:spcBef>
              <a:spcAft>
                <a:spcPts val="0"/>
              </a:spcAft>
              <a:buClr>
                <a:schemeClr val="dk1"/>
              </a:buClr>
              <a:buSzPts val="1280"/>
              <a:buFont typeface="Noto Sans Symbols"/>
              <a:buChar char="▪"/>
              <a:defRPr b="0" i="0" sz="1600" u="none" cap="none" strike="noStrike">
                <a:solidFill>
                  <a:schemeClr val="dk1"/>
                </a:solidFill>
                <a:latin typeface="Arial"/>
                <a:ea typeface="Arial"/>
                <a:cs typeface="Arial"/>
                <a:sym typeface="Arial"/>
              </a:defRPr>
            </a:lvl3pPr>
            <a:lvl4pPr indent="-299719" lvl="3" marL="18288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4pPr>
            <a:lvl5pPr indent="-299720" lvl="4" marL="22860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5pPr>
            <a:lvl6pPr indent="-299720" lvl="5" marL="27432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6pPr>
            <a:lvl7pPr indent="-299720" lvl="6" marL="32004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7pPr>
            <a:lvl8pPr indent="-299720" lvl="7" marL="36576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8pPr>
            <a:lvl9pPr indent="-299720" lvl="8" marL="4114800" marR="0" rtl="0" algn="l">
              <a:lnSpc>
                <a:spcPct val="90000"/>
              </a:lnSpc>
              <a:spcBef>
                <a:spcPts val="800"/>
              </a:spcBef>
              <a:spcAft>
                <a:spcPts val="0"/>
              </a:spcAft>
              <a:buClr>
                <a:schemeClr val="dk1"/>
              </a:buClr>
              <a:buSzPts val="1120"/>
              <a:buFont typeface="Noto Sans Symbols"/>
              <a:buChar char="▪"/>
              <a:defRPr b="0" i="0" sz="1400" u="none" cap="none" strike="noStrike">
                <a:solidFill>
                  <a:schemeClr val="dk1"/>
                </a:solidFill>
                <a:latin typeface="Arial"/>
                <a:ea typeface="Arial"/>
                <a:cs typeface="Arial"/>
                <a:sym typeface="Arial"/>
              </a:defRPr>
            </a:lvl9pPr>
          </a:lstStyle>
          <a:p/>
        </p:txBody>
      </p:sp>
      <p:sp>
        <p:nvSpPr>
          <p:cNvPr id="12" name="Google Shape;12;p116"/>
          <p:cNvSpPr txBox="1"/>
          <p:nvPr>
            <p:ph idx="10" type="dt"/>
          </p:nvPr>
        </p:nvSpPr>
        <p:spPr>
          <a:xfrm>
            <a:off x="253576" y="6505078"/>
            <a:ext cx="964036"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16"/>
          <p:cNvSpPr txBox="1"/>
          <p:nvPr>
            <p:ph idx="11" type="ftr"/>
          </p:nvPr>
        </p:nvSpPr>
        <p:spPr>
          <a:xfrm>
            <a:off x="1280159" y="6505078"/>
            <a:ext cx="6876415"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16"/>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1" i="0" sz="1100" u="none" cap="none" strike="noStrike">
                <a:solidFill>
                  <a:srgbClr val="AB3C19"/>
                </a:solidFill>
                <a:latin typeface="Arial"/>
                <a:ea typeface="Arial"/>
                <a:cs typeface="Arial"/>
                <a:sym typeface="Arial"/>
              </a:defRPr>
            </a:lvl1pPr>
            <a:lvl2pPr indent="0" lvl="1" marL="0" marR="0" rtl="0" algn="ctr">
              <a:spcBef>
                <a:spcPts val="0"/>
              </a:spcBef>
              <a:buNone/>
              <a:defRPr b="1" i="0" sz="1100" u="none" cap="none" strike="noStrike">
                <a:solidFill>
                  <a:srgbClr val="AB3C19"/>
                </a:solidFill>
                <a:latin typeface="Arial"/>
                <a:ea typeface="Arial"/>
                <a:cs typeface="Arial"/>
                <a:sym typeface="Arial"/>
              </a:defRPr>
            </a:lvl2pPr>
            <a:lvl3pPr indent="0" lvl="2" marL="0" marR="0" rtl="0" algn="ctr">
              <a:spcBef>
                <a:spcPts val="0"/>
              </a:spcBef>
              <a:buNone/>
              <a:defRPr b="1" i="0" sz="1100" u="none" cap="none" strike="noStrike">
                <a:solidFill>
                  <a:srgbClr val="AB3C19"/>
                </a:solidFill>
                <a:latin typeface="Arial"/>
                <a:ea typeface="Arial"/>
                <a:cs typeface="Arial"/>
                <a:sym typeface="Arial"/>
              </a:defRPr>
            </a:lvl3pPr>
            <a:lvl4pPr indent="0" lvl="3" marL="0" marR="0" rtl="0" algn="ctr">
              <a:spcBef>
                <a:spcPts val="0"/>
              </a:spcBef>
              <a:buNone/>
              <a:defRPr b="1" i="0" sz="1100" u="none" cap="none" strike="noStrike">
                <a:solidFill>
                  <a:srgbClr val="AB3C19"/>
                </a:solidFill>
                <a:latin typeface="Arial"/>
                <a:ea typeface="Arial"/>
                <a:cs typeface="Arial"/>
                <a:sym typeface="Arial"/>
              </a:defRPr>
            </a:lvl4pPr>
            <a:lvl5pPr indent="0" lvl="4" marL="0" marR="0" rtl="0" algn="ctr">
              <a:spcBef>
                <a:spcPts val="0"/>
              </a:spcBef>
              <a:buNone/>
              <a:defRPr b="1" i="0" sz="1100" u="none" cap="none" strike="noStrike">
                <a:solidFill>
                  <a:srgbClr val="AB3C19"/>
                </a:solidFill>
                <a:latin typeface="Arial"/>
                <a:ea typeface="Arial"/>
                <a:cs typeface="Arial"/>
                <a:sym typeface="Arial"/>
              </a:defRPr>
            </a:lvl5pPr>
            <a:lvl6pPr indent="0" lvl="5" marL="0" marR="0" rtl="0" algn="ctr">
              <a:spcBef>
                <a:spcPts val="0"/>
              </a:spcBef>
              <a:buNone/>
              <a:defRPr b="1" i="0" sz="1100" u="none" cap="none" strike="noStrike">
                <a:solidFill>
                  <a:srgbClr val="AB3C19"/>
                </a:solidFill>
                <a:latin typeface="Arial"/>
                <a:ea typeface="Arial"/>
                <a:cs typeface="Arial"/>
                <a:sym typeface="Arial"/>
              </a:defRPr>
            </a:lvl6pPr>
            <a:lvl7pPr indent="0" lvl="6" marL="0" marR="0" rtl="0" algn="ctr">
              <a:spcBef>
                <a:spcPts val="0"/>
              </a:spcBef>
              <a:buNone/>
              <a:defRPr b="1" i="0" sz="1100" u="none" cap="none" strike="noStrike">
                <a:solidFill>
                  <a:srgbClr val="AB3C19"/>
                </a:solidFill>
                <a:latin typeface="Arial"/>
                <a:ea typeface="Arial"/>
                <a:cs typeface="Arial"/>
                <a:sym typeface="Arial"/>
              </a:defRPr>
            </a:lvl7pPr>
            <a:lvl8pPr indent="0" lvl="7" marL="0" marR="0" rtl="0" algn="ctr">
              <a:spcBef>
                <a:spcPts val="0"/>
              </a:spcBef>
              <a:buNone/>
              <a:defRPr b="1" i="0" sz="1100" u="none" cap="none" strike="noStrike">
                <a:solidFill>
                  <a:srgbClr val="AB3C19"/>
                </a:solidFill>
                <a:latin typeface="Arial"/>
                <a:ea typeface="Arial"/>
                <a:cs typeface="Arial"/>
                <a:sym typeface="Arial"/>
              </a:defRPr>
            </a:lvl8pPr>
            <a:lvl9pPr indent="0" lvl="8" marL="0" marR="0" rtl="0" algn="ctr">
              <a:spcBef>
                <a:spcPts val="0"/>
              </a:spcBef>
              <a:buNone/>
              <a:defRPr b="1" i="0" sz="1100" u="none" cap="none" strike="noStrike">
                <a:solidFill>
                  <a:srgbClr val="AB3C19"/>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8.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0.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5.xml"/><Relationship Id="rId3" Type="http://schemas.openxmlformats.org/officeDocument/2006/relationships/image" Target="../media/image7.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
          <p:cNvSpPr txBox="1"/>
          <p:nvPr>
            <p:ph type="ctrTitle"/>
          </p:nvPr>
        </p:nvSpPr>
        <p:spPr>
          <a:xfrm>
            <a:off x="1065213" y="304800"/>
            <a:ext cx="7091361" cy="2793906"/>
          </a:xfrm>
          <a:prstGeom prst="rect">
            <a:avLst/>
          </a:prstGeom>
          <a:noFill/>
          <a:ln>
            <a:noFill/>
          </a:ln>
        </p:spPr>
        <p:txBody>
          <a:bodyPr anchorCtr="0" anchor="b" bIns="45700" lIns="91425" spcFirstLastPara="1" rIns="91425" wrap="square" tIns="45700">
            <a:normAutofit/>
          </a:bodyPr>
          <a:lstStyle/>
          <a:p>
            <a:pPr indent="0" lvl="0" marL="0" rtl="0" algn="l">
              <a:lnSpc>
                <a:spcPct val="80000"/>
              </a:lnSpc>
              <a:spcBef>
                <a:spcPts val="0"/>
              </a:spcBef>
              <a:spcAft>
                <a:spcPts val="0"/>
              </a:spcAft>
              <a:buClr>
                <a:schemeClr val="dk1"/>
              </a:buClr>
              <a:buSzPts val="6600"/>
              <a:buFont typeface="Arial"/>
              <a:buNone/>
            </a:pPr>
            <a:r>
              <a:rPr lang="en-US"/>
              <a:t>2-4 Trees</a:t>
            </a:r>
            <a:endParaRPr/>
          </a:p>
        </p:txBody>
      </p:sp>
      <p:sp>
        <p:nvSpPr>
          <p:cNvPr id="91" name="Google Shape;91;p1"/>
          <p:cNvSpPr txBox="1"/>
          <p:nvPr>
            <p:ph idx="1" type="subTitle"/>
          </p:nvPr>
        </p:nvSpPr>
        <p:spPr>
          <a:xfrm>
            <a:off x="1065213" y="3108804"/>
            <a:ext cx="7091361" cy="838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accent2"/>
              </a:buClr>
              <a:buSzPts val="1920"/>
              <a:buNone/>
            </a:pPr>
            <a:r>
              <a:rPr lang="en-US"/>
              <a:t>Joonho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Example 2-4 Tree</a:t>
            </a:r>
            <a:endParaRPr/>
          </a:p>
        </p:txBody>
      </p:sp>
      <p:sp>
        <p:nvSpPr>
          <p:cNvPr id="182" name="Google Shape;182;p10"/>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43</a:t>
            </a:r>
            <a:endParaRPr/>
          </a:p>
        </p:txBody>
      </p:sp>
      <p:sp>
        <p:nvSpPr>
          <p:cNvPr id="183" name="Google Shape;183;p10"/>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84" name="Google Shape;184;p10"/>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85" name="Google Shape;185;p10"/>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86" name="Google Shape;186;p10"/>
          <p:cNvCxnSpPr>
            <a:endCxn id="187" idx="0"/>
          </p:cNvCxnSpPr>
          <p:nvPr/>
        </p:nvCxnSpPr>
        <p:spPr>
          <a:xfrm flipH="1">
            <a:off x="1749821" y="3748411"/>
            <a:ext cx="845700" cy="484200"/>
          </a:xfrm>
          <a:prstGeom prst="straightConnector1">
            <a:avLst/>
          </a:prstGeom>
          <a:noFill/>
          <a:ln cap="flat" cmpd="sng" w="38100">
            <a:solidFill>
              <a:srgbClr val="3F3F3F"/>
            </a:solidFill>
            <a:prstDash val="solid"/>
            <a:miter lim="800000"/>
            <a:headEnd len="sm" w="sm" type="none"/>
            <a:tailEnd len="med" w="med" type="triangle"/>
          </a:ln>
        </p:spPr>
      </p:cxnSp>
      <p:cxnSp>
        <p:nvCxnSpPr>
          <p:cNvPr id="188" name="Google Shape;188;p10"/>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89" name="Google Shape;189;p10"/>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90" name="Google Shape;190;p10"/>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91" name="Google Shape;191;p10"/>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192" name="Google Shape;192;p10"/>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891</a:t>
            </a:r>
            <a:endParaRPr/>
          </a:p>
        </p:txBody>
      </p:sp>
      <p:cxnSp>
        <p:nvCxnSpPr>
          <p:cNvPr id="193" name="Google Shape;193;p10"/>
          <p:cNvCxnSpPr>
            <a:endCxn id="192"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94" name="Google Shape;194;p10"/>
          <p:cNvCxnSpPr>
            <a:endCxn id="183"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95" name="Google Shape;195;p10"/>
          <p:cNvSpPr/>
          <p:nvPr/>
        </p:nvSpPr>
        <p:spPr>
          <a:xfrm>
            <a:off x="5975753" y="42326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596</a:t>
            </a:r>
            <a:endParaRPr/>
          </a:p>
        </p:txBody>
      </p:sp>
      <p:sp>
        <p:nvSpPr>
          <p:cNvPr id="196" name="Google Shape;196;p10"/>
          <p:cNvSpPr/>
          <p:nvPr/>
        </p:nvSpPr>
        <p:spPr>
          <a:xfrm>
            <a:off x="6591214" y="42326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97" name="Google Shape;197;p10"/>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801</a:t>
            </a:r>
            <a:endParaRPr/>
          </a:p>
        </p:txBody>
      </p:sp>
      <p:sp>
        <p:nvSpPr>
          <p:cNvPr id="198" name="Google Shape;198;p10"/>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99" name="Google Shape;199;p10"/>
          <p:cNvCxnSpPr>
            <a:endCxn id="184"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00" name="Google Shape;200;p10"/>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01" name="Google Shape;201;p10"/>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87" name="Google Shape;187;p10"/>
          <p:cNvSpPr/>
          <p:nvPr/>
        </p:nvSpPr>
        <p:spPr>
          <a:xfrm>
            <a:off x="1442090" y="42326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02" name="Google Shape;202;p10"/>
          <p:cNvSpPr/>
          <p:nvPr/>
        </p:nvSpPr>
        <p:spPr>
          <a:xfrm>
            <a:off x="832797" y="42326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a:t>
            </a:r>
            <a:endParaRPr/>
          </a:p>
        </p:txBody>
      </p:sp>
      <p:sp>
        <p:nvSpPr>
          <p:cNvPr id="203" name="Google Shape;203;p10"/>
          <p:cNvSpPr/>
          <p:nvPr/>
        </p:nvSpPr>
        <p:spPr>
          <a:xfrm>
            <a:off x="7146779" y="319344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903</a:t>
            </a:r>
            <a:endParaRPr/>
          </a:p>
        </p:txBody>
      </p:sp>
      <p:cxnSp>
        <p:nvCxnSpPr>
          <p:cNvPr id="204" name="Google Shape;204;p10"/>
          <p:cNvCxnSpPr/>
          <p:nvPr/>
        </p:nvCxnSpPr>
        <p:spPr>
          <a:xfrm>
            <a:off x="7750869" y="3747360"/>
            <a:ext cx="1598288" cy="485249"/>
          </a:xfrm>
          <a:prstGeom prst="straightConnector1">
            <a:avLst/>
          </a:prstGeom>
          <a:noFill/>
          <a:ln cap="flat" cmpd="sng" w="38100">
            <a:solidFill>
              <a:srgbClr val="3F3F3F"/>
            </a:solidFill>
            <a:prstDash val="solid"/>
            <a:miter lim="800000"/>
            <a:headEnd len="sm" w="sm" type="none"/>
            <a:tailEnd len="med" w="med" type="triangle"/>
          </a:ln>
        </p:spPr>
      </p:cxnSp>
      <p:sp>
        <p:nvSpPr>
          <p:cNvPr id="205" name="Google Shape;205;p10"/>
          <p:cNvSpPr/>
          <p:nvPr/>
        </p:nvSpPr>
        <p:spPr>
          <a:xfrm>
            <a:off x="8733696" y="423261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922</a:t>
            </a:r>
            <a:endParaRPr/>
          </a:p>
        </p:txBody>
      </p:sp>
      <p:sp>
        <p:nvSpPr>
          <p:cNvPr id="206" name="Google Shape;206;p10"/>
          <p:cNvSpPr/>
          <p:nvPr/>
        </p:nvSpPr>
        <p:spPr>
          <a:xfrm>
            <a:off x="9338843" y="423260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999</a:t>
            </a:r>
            <a:endParaRPr/>
          </a:p>
        </p:txBody>
      </p:sp>
    </p:spTree>
  </p:cSld>
  <p:clrMapOvr>
    <a:masterClrMapping/>
  </p:clrMapOvr>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5" name="Shape 2505"/>
        <p:cNvGrpSpPr/>
        <p:nvPr/>
      </p:nvGrpSpPr>
      <p:grpSpPr>
        <a:xfrm>
          <a:off x="0" y="0"/>
          <a:ext cx="0" cy="0"/>
          <a:chOff x="0" y="0"/>
          <a:chExt cx="0" cy="0"/>
        </a:xfrm>
      </p:grpSpPr>
      <p:sp>
        <p:nvSpPr>
          <p:cNvPr id="2506" name="Google Shape;2506;p10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507" name="Google Shape;2507;p100"/>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508" name="Google Shape;2508;p100"/>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509" name="Google Shape;2509;p100"/>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510" name="Google Shape;2510;p100"/>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511" name="Google Shape;2511;p100"/>
          <p:cNvSpPr/>
          <p:nvPr/>
        </p:nvSpPr>
        <p:spPr>
          <a:xfrm>
            <a:off x="6551775" y="428252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512" name="Google Shape;2512;p100"/>
          <p:cNvCxnSpPr>
            <a:endCxn id="2508"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513" name="Google Shape;2513;p100"/>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514" name="Google Shape;2514;p100"/>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515" name="Google Shape;2515;p100"/>
          <p:cNvSpPr/>
          <p:nvPr/>
        </p:nvSpPr>
        <p:spPr>
          <a:xfrm>
            <a:off x="7155765" y="427616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516" name="Google Shape;2516;p100"/>
          <p:cNvCxnSpPr>
            <a:endCxn id="2509"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517" name="Google Shape;2517;p100"/>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518" name="Google Shape;2518;p100"/>
          <p:cNvCxnSpPr>
            <a:endCxn id="2510"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519" name="Google Shape;2519;p100"/>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520" name="Google Shape;2520;p100"/>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521" name="Google Shape;2521;p100"/>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22" name="Google Shape;2522;p100"/>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523" name="Google Shape;2523;p100"/>
          <p:cNvSpPr/>
          <p:nvPr/>
        </p:nvSpPr>
        <p:spPr>
          <a:xfrm>
            <a:off x="5821960" y="2835479"/>
            <a:ext cx="1406519" cy="1242612"/>
          </a:xfrm>
          <a:prstGeom prst="donut">
            <a:avLst>
              <a:gd fmla="val 11639" name="adj"/>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524" name="Google Shape;2524;p100"/>
          <p:cNvSpPr/>
          <p:nvPr/>
        </p:nvSpPr>
        <p:spPr>
          <a:xfrm>
            <a:off x="6215691" y="3203221"/>
            <a:ext cx="615461" cy="553915"/>
          </a:xfrm>
          <a:prstGeom prst="rect">
            <a:avLst/>
          </a:prstGeom>
          <a:solidFill>
            <a:srgbClr val="DDDDDD"/>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25" name="Google Shape;2525;p100"/>
          <p:cNvSpPr/>
          <p:nvPr/>
        </p:nvSpPr>
        <p:spPr>
          <a:xfrm rot="10800000">
            <a:off x="4341648" y="3390182"/>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526" name="Google Shape;2526;p100"/>
          <p:cNvSpPr/>
          <p:nvPr/>
        </p:nvSpPr>
        <p:spPr>
          <a:xfrm rot="-9490540">
            <a:off x="5293396" y="2601737"/>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0" name="Shape 2530"/>
        <p:cNvGrpSpPr/>
        <p:nvPr/>
      </p:nvGrpSpPr>
      <p:grpSpPr>
        <a:xfrm>
          <a:off x="0" y="0"/>
          <a:ext cx="0" cy="0"/>
          <a:chOff x="0" y="0"/>
          <a:chExt cx="0" cy="0"/>
        </a:xfrm>
      </p:grpSpPr>
      <p:sp>
        <p:nvSpPr>
          <p:cNvPr id="2531" name="Google Shape;2531;p10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532" name="Google Shape;2532;p101"/>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533" name="Google Shape;2533;p101"/>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534" name="Google Shape;2534;p101"/>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535" name="Google Shape;2535;p101"/>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536" name="Google Shape;2536;p101"/>
          <p:cNvSpPr/>
          <p:nvPr/>
        </p:nvSpPr>
        <p:spPr>
          <a:xfrm>
            <a:off x="6551775" y="428252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537" name="Google Shape;2537;p101"/>
          <p:cNvCxnSpPr>
            <a:endCxn id="2533"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538" name="Google Shape;2538;p101"/>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539" name="Google Shape;2539;p101"/>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540" name="Google Shape;2540;p101"/>
          <p:cNvSpPr/>
          <p:nvPr/>
        </p:nvSpPr>
        <p:spPr>
          <a:xfrm>
            <a:off x="7155765" y="427616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541" name="Google Shape;2541;p101"/>
          <p:cNvCxnSpPr>
            <a:endCxn id="2534"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542" name="Google Shape;2542;p101"/>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543" name="Google Shape;2543;p101"/>
          <p:cNvCxnSpPr>
            <a:endCxn id="2535"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544" name="Google Shape;2544;p101"/>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545" name="Google Shape;2545;p101"/>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546" name="Google Shape;2546;p101"/>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47" name="Google Shape;2547;p101"/>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548" name="Google Shape;2548;p101"/>
          <p:cNvSpPr/>
          <p:nvPr/>
        </p:nvSpPr>
        <p:spPr>
          <a:xfrm>
            <a:off x="5821960" y="2835479"/>
            <a:ext cx="1406519" cy="1242612"/>
          </a:xfrm>
          <a:prstGeom prst="donut">
            <a:avLst>
              <a:gd fmla="val 11639" name="adj"/>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549" name="Google Shape;2549;p101"/>
          <p:cNvSpPr/>
          <p:nvPr/>
        </p:nvSpPr>
        <p:spPr>
          <a:xfrm>
            <a:off x="6215691" y="3203221"/>
            <a:ext cx="615461" cy="553915"/>
          </a:xfrm>
          <a:prstGeom prst="rect">
            <a:avLst/>
          </a:prstGeom>
          <a:solidFill>
            <a:srgbClr val="DDDDDD"/>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50" name="Google Shape;2550;p101"/>
          <p:cNvSpPr/>
          <p:nvPr/>
        </p:nvSpPr>
        <p:spPr>
          <a:xfrm rot="10800000">
            <a:off x="4341648" y="3390182"/>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551" name="Google Shape;2551;p101"/>
          <p:cNvSpPr/>
          <p:nvPr/>
        </p:nvSpPr>
        <p:spPr>
          <a:xfrm rot="-9490540">
            <a:off x="5293396" y="2601737"/>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552" name="Google Shape;2552;p101"/>
          <p:cNvSpPr txBox="1"/>
          <p:nvPr/>
        </p:nvSpPr>
        <p:spPr>
          <a:xfrm>
            <a:off x="4974720" y="5098671"/>
            <a:ext cx="6869751" cy="1477328"/>
          </a:xfrm>
          <a:prstGeom prst="rect">
            <a:avLst/>
          </a:prstGeom>
          <a:solidFill>
            <a:srgbClr val="FFEBCB"/>
          </a:solidFill>
          <a:ln cap="flat" cmpd="sng" w="28575">
            <a:solidFill>
              <a:srgbClr val="EB977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Our sibling is a 2 node, so let’s try to fuse again!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6" name="Shape 2556"/>
        <p:cNvGrpSpPr/>
        <p:nvPr/>
      </p:nvGrpSpPr>
      <p:grpSpPr>
        <a:xfrm>
          <a:off x="0" y="0"/>
          <a:ext cx="0" cy="0"/>
          <a:chOff x="0" y="0"/>
          <a:chExt cx="0" cy="0"/>
        </a:xfrm>
      </p:grpSpPr>
      <p:sp>
        <p:nvSpPr>
          <p:cNvPr id="2557" name="Google Shape;2557;p10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558" name="Google Shape;2558;p102"/>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559" name="Google Shape;2559;p102"/>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560" name="Google Shape;2560;p102"/>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561" name="Google Shape;2561;p102"/>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562" name="Google Shape;2562;p102"/>
          <p:cNvSpPr/>
          <p:nvPr/>
        </p:nvSpPr>
        <p:spPr>
          <a:xfrm>
            <a:off x="6551775" y="428252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563" name="Google Shape;2563;p102"/>
          <p:cNvCxnSpPr>
            <a:endCxn id="2559"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564" name="Google Shape;2564;p102"/>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565" name="Google Shape;2565;p102"/>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566" name="Google Shape;2566;p102"/>
          <p:cNvSpPr/>
          <p:nvPr/>
        </p:nvSpPr>
        <p:spPr>
          <a:xfrm>
            <a:off x="7155765" y="427616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567" name="Google Shape;2567;p102"/>
          <p:cNvCxnSpPr>
            <a:endCxn id="2560"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568" name="Google Shape;2568;p102"/>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569" name="Google Shape;2569;p102"/>
          <p:cNvCxnSpPr>
            <a:endCxn id="2561"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570" name="Google Shape;2570;p102"/>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571" name="Google Shape;2571;p102"/>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572" name="Google Shape;2572;p102"/>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73" name="Google Shape;2573;p102"/>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574" name="Google Shape;2574;p102"/>
          <p:cNvSpPr/>
          <p:nvPr/>
        </p:nvSpPr>
        <p:spPr>
          <a:xfrm>
            <a:off x="6215691" y="3203221"/>
            <a:ext cx="615461" cy="553915"/>
          </a:xfrm>
          <a:prstGeom prst="rect">
            <a:avLst/>
          </a:prstGeom>
          <a:solidFill>
            <a:srgbClr val="DDDDDD"/>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75" name="Google Shape;2575;p102"/>
          <p:cNvSpPr/>
          <p:nvPr/>
        </p:nvSpPr>
        <p:spPr>
          <a:xfrm>
            <a:off x="4341648" y="3390182"/>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576" name="Google Shape;2576;p102"/>
          <p:cNvSpPr/>
          <p:nvPr/>
        </p:nvSpPr>
        <p:spPr>
          <a:xfrm rot="1309460">
            <a:off x="5293396" y="2601737"/>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577" name="Google Shape;2577;p102"/>
          <p:cNvSpPr txBox="1"/>
          <p:nvPr/>
        </p:nvSpPr>
        <p:spPr>
          <a:xfrm>
            <a:off x="4974720" y="5098671"/>
            <a:ext cx="6869751" cy="1477328"/>
          </a:xfrm>
          <a:prstGeom prst="rect">
            <a:avLst/>
          </a:prstGeom>
          <a:solidFill>
            <a:srgbClr val="FFEBCB"/>
          </a:solidFill>
          <a:ln cap="flat" cmpd="sng" w="28575">
            <a:solidFill>
              <a:srgbClr val="EB977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Our sibling is a 2 node, so let’s try to fuse again!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1" name="Shape 2581"/>
        <p:cNvGrpSpPr/>
        <p:nvPr/>
      </p:nvGrpSpPr>
      <p:grpSpPr>
        <a:xfrm>
          <a:off x="0" y="0"/>
          <a:ext cx="0" cy="0"/>
          <a:chOff x="0" y="0"/>
          <a:chExt cx="0" cy="0"/>
        </a:xfrm>
      </p:grpSpPr>
      <p:sp>
        <p:nvSpPr>
          <p:cNvPr id="2582" name="Google Shape;2582;p10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583" name="Google Shape;2583;p103"/>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584" name="Google Shape;2584;p103"/>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585" name="Google Shape;2585;p103"/>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586" name="Google Shape;2586;p103"/>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587" name="Google Shape;2587;p103"/>
          <p:cNvSpPr/>
          <p:nvPr/>
        </p:nvSpPr>
        <p:spPr>
          <a:xfrm>
            <a:off x="6551775" y="428252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588" name="Google Shape;2588;p103"/>
          <p:cNvCxnSpPr>
            <a:endCxn id="2584"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589" name="Google Shape;2589;p103"/>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590" name="Google Shape;2590;p103"/>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591" name="Google Shape;2591;p103"/>
          <p:cNvSpPr/>
          <p:nvPr/>
        </p:nvSpPr>
        <p:spPr>
          <a:xfrm>
            <a:off x="7155765" y="427616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592" name="Google Shape;2592;p103"/>
          <p:cNvCxnSpPr>
            <a:endCxn id="2585"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593" name="Google Shape;2593;p103"/>
          <p:cNvSpPr/>
          <p:nvPr/>
        </p:nvSpPr>
        <p:spPr>
          <a:xfrm>
            <a:off x="6214251" y="319446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594" name="Google Shape;2594;p103"/>
          <p:cNvCxnSpPr>
            <a:endCxn id="2586"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595" name="Google Shape;2595;p103"/>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596" name="Google Shape;2596;p103"/>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597" name="Google Shape;2597;p103"/>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598" name="Google Shape;2598;p103"/>
          <p:cNvSpPr/>
          <p:nvPr/>
        </p:nvSpPr>
        <p:spPr>
          <a:xfrm>
            <a:off x="4341648" y="3390182"/>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599" name="Google Shape;2599;p103"/>
          <p:cNvSpPr/>
          <p:nvPr/>
        </p:nvSpPr>
        <p:spPr>
          <a:xfrm rot="1309460">
            <a:off x="5293396" y="2601737"/>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600" name="Google Shape;2600;p103"/>
          <p:cNvSpPr txBox="1"/>
          <p:nvPr/>
        </p:nvSpPr>
        <p:spPr>
          <a:xfrm>
            <a:off x="4974720" y="5098671"/>
            <a:ext cx="6869751" cy="1477328"/>
          </a:xfrm>
          <a:prstGeom prst="rect">
            <a:avLst/>
          </a:prstGeom>
          <a:solidFill>
            <a:srgbClr val="FFEBCB"/>
          </a:solidFill>
          <a:ln cap="flat" cmpd="sng" w="28575">
            <a:solidFill>
              <a:srgbClr val="EB977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Our sibling is a 2 node, so let’s try to fuse again!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4" name="Shape 2604"/>
        <p:cNvGrpSpPr/>
        <p:nvPr/>
      </p:nvGrpSpPr>
      <p:grpSpPr>
        <a:xfrm>
          <a:off x="0" y="0"/>
          <a:ext cx="0" cy="0"/>
          <a:chOff x="0" y="0"/>
          <a:chExt cx="0" cy="0"/>
        </a:xfrm>
      </p:grpSpPr>
      <p:sp>
        <p:nvSpPr>
          <p:cNvPr id="2605" name="Google Shape;2605;p10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606" name="Google Shape;2606;p104"/>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607" name="Google Shape;2607;p104"/>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608" name="Google Shape;2608;p104"/>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609" name="Google Shape;2609;p104"/>
          <p:cNvSpPr/>
          <p:nvPr/>
        </p:nvSpPr>
        <p:spPr>
          <a:xfrm>
            <a:off x="5603064" y="31929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610" name="Google Shape;2610;p104"/>
          <p:cNvSpPr/>
          <p:nvPr/>
        </p:nvSpPr>
        <p:spPr>
          <a:xfrm>
            <a:off x="6551775" y="428252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611" name="Google Shape;2611;p104"/>
          <p:cNvCxnSpPr>
            <a:endCxn id="2607"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612" name="Google Shape;2612;p104"/>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613" name="Google Shape;2613;p104"/>
          <p:cNvSpPr/>
          <p:nvPr/>
        </p:nvSpPr>
        <p:spPr>
          <a:xfrm>
            <a:off x="7155765" y="427616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614" name="Google Shape;2614;p104"/>
          <p:cNvCxnSpPr>
            <a:endCxn id="2608"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615" name="Google Shape;2615;p104"/>
          <p:cNvSpPr/>
          <p:nvPr/>
        </p:nvSpPr>
        <p:spPr>
          <a:xfrm>
            <a:off x="6214251" y="319446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616" name="Google Shape;2616;p104"/>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617" name="Google Shape;2617;p104"/>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618" name="Google Shape;2618;p104"/>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619" name="Google Shape;2619;p104"/>
          <p:cNvSpPr/>
          <p:nvPr/>
        </p:nvSpPr>
        <p:spPr>
          <a:xfrm>
            <a:off x="4341648" y="3390182"/>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620" name="Google Shape;2620;p104"/>
          <p:cNvSpPr/>
          <p:nvPr/>
        </p:nvSpPr>
        <p:spPr>
          <a:xfrm rot="1309460">
            <a:off x="5293396" y="2601737"/>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621" name="Google Shape;2621;p104"/>
          <p:cNvSpPr txBox="1"/>
          <p:nvPr/>
        </p:nvSpPr>
        <p:spPr>
          <a:xfrm>
            <a:off x="4974720" y="5098671"/>
            <a:ext cx="6869751" cy="1477328"/>
          </a:xfrm>
          <a:prstGeom prst="rect">
            <a:avLst/>
          </a:prstGeom>
          <a:solidFill>
            <a:srgbClr val="FFEBCB"/>
          </a:solidFill>
          <a:ln cap="flat" cmpd="sng" w="28575">
            <a:solidFill>
              <a:srgbClr val="EB977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Our sibling is a 2 node, so let’s try to fuse again!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5" name="Shape 2625"/>
        <p:cNvGrpSpPr/>
        <p:nvPr/>
      </p:nvGrpSpPr>
      <p:grpSpPr>
        <a:xfrm>
          <a:off x="0" y="0"/>
          <a:ext cx="0" cy="0"/>
          <a:chOff x="0" y="0"/>
          <a:chExt cx="0" cy="0"/>
        </a:xfrm>
      </p:grpSpPr>
      <p:sp>
        <p:nvSpPr>
          <p:cNvPr id="2626" name="Google Shape;2626;p10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627" name="Google Shape;2627;p105"/>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628" name="Google Shape;2628;p105"/>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629" name="Google Shape;2629;p105"/>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630" name="Google Shape;2630;p105"/>
          <p:cNvSpPr/>
          <p:nvPr/>
        </p:nvSpPr>
        <p:spPr>
          <a:xfrm>
            <a:off x="5603064" y="31929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631" name="Google Shape;2631;p105"/>
          <p:cNvSpPr/>
          <p:nvPr/>
        </p:nvSpPr>
        <p:spPr>
          <a:xfrm>
            <a:off x="6551775" y="428252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632" name="Google Shape;2632;p105"/>
          <p:cNvCxnSpPr>
            <a:endCxn id="2628" idx="0"/>
          </p:cNvCxnSpPr>
          <p:nvPr/>
        </p:nvCxnSpPr>
        <p:spPr>
          <a:xfrm flipH="1">
            <a:off x="2354295" y="3746774"/>
            <a:ext cx="3248700" cy="487200"/>
          </a:xfrm>
          <a:prstGeom prst="straightConnector1">
            <a:avLst/>
          </a:prstGeom>
          <a:noFill/>
          <a:ln cap="flat" cmpd="sng" w="38100">
            <a:solidFill>
              <a:srgbClr val="3F3F3F"/>
            </a:solidFill>
            <a:prstDash val="solid"/>
            <a:miter lim="800000"/>
            <a:headEnd len="sm" w="sm" type="none"/>
            <a:tailEnd len="med" w="med" type="triangle"/>
          </a:ln>
        </p:spPr>
      </p:cxnSp>
      <p:sp>
        <p:nvSpPr>
          <p:cNvPr id="2633" name="Google Shape;2633;p105"/>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634" name="Google Shape;2634;p105"/>
          <p:cNvSpPr/>
          <p:nvPr/>
        </p:nvSpPr>
        <p:spPr>
          <a:xfrm>
            <a:off x="7155765" y="427616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635" name="Google Shape;2635;p105"/>
          <p:cNvCxnSpPr>
            <a:endCxn id="2629" idx="0"/>
          </p:cNvCxnSpPr>
          <p:nvPr/>
        </p:nvCxnSpPr>
        <p:spPr>
          <a:xfrm flipH="1">
            <a:off x="3433454" y="3746774"/>
            <a:ext cx="2780700" cy="487200"/>
          </a:xfrm>
          <a:prstGeom prst="straightConnector1">
            <a:avLst/>
          </a:prstGeom>
          <a:noFill/>
          <a:ln cap="flat" cmpd="sng" w="38100">
            <a:solidFill>
              <a:srgbClr val="3F3F3F"/>
            </a:solidFill>
            <a:prstDash val="solid"/>
            <a:miter lim="800000"/>
            <a:headEnd len="sm" w="sm" type="none"/>
            <a:tailEnd len="med" w="med" type="triangle"/>
          </a:ln>
        </p:spPr>
      </p:cxnSp>
      <p:sp>
        <p:nvSpPr>
          <p:cNvPr id="2636" name="Google Shape;2636;p105"/>
          <p:cNvSpPr/>
          <p:nvPr/>
        </p:nvSpPr>
        <p:spPr>
          <a:xfrm>
            <a:off x="6214251" y="319446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637" name="Google Shape;2637;p105"/>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638" name="Google Shape;2638;p105"/>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639" name="Google Shape;2639;p105"/>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640" name="Google Shape;2640;p105"/>
          <p:cNvSpPr/>
          <p:nvPr/>
        </p:nvSpPr>
        <p:spPr>
          <a:xfrm>
            <a:off x="4341648" y="3390182"/>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641" name="Google Shape;2641;p105"/>
          <p:cNvSpPr/>
          <p:nvPr/>
        </p:nvSpPr>
        <p:spPr>
          <a:xfrm rot="1309460">
            <a:off x="5293396" y="2601737"/>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642" name="Google Shape;2642;p105"/>
          <p:cNvSpPr txBox="1"/>
          <p:nvPr/>
        </p:nvSpPr>
        <p:spPr>
          <a:xfrm>
            <a:off x="4974720" y="5098671"/>
            <a:ext cx="6869751" cy="1477328"/>
          </a:xfrm>
          <a:prstGeom prst="rect">
            <a:avLst/>
          </a:prstGeom>
          <a:solidFill>
            <a:srgbClr val="FFEBCB"/>
          </a:solidFill>
          <a:ln cap="flat" cmpd="sng" w="28575">
            <a:solidFill>
              <a:srgbClr val="EB977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Our sibling is a 2 node, so let’s try to fuse again!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6" name="Shape 2646"/>
        <p:cNvGrpSpPr/>
        <p:nvPr/>
      </p:nvGrpSpPr>
      <p:grpSpPr>
        <a:xfrm>
          <a:off x="0" y="0"/>
          <a:ext cx="0" cy="0"/>
          <a:chOff x="0" y="0"/>
          <a:chExt cx="0" cy="0"/>
        </a:xfrm>
      </p:grpSpPr>
      <p:sp>
        <p:nvSpPr>
          <p:cNvPr id="2647" name="Google Shape;2647;p10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648" name="Google Shape;2648;p106"/>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649" name="Google Shape;2649;p106"/>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650" name="Google Shape;2650;p106"/>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651" name="Google Shape;2651;p106"/>
          <p:cNvSpPr/>
          <p:nvPr/>
        </p:nvSpPr>
        <p:spPr>
          <a:xfrm>
            <a:off x="4258600" y="319147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652" name="Google Shape;2652;p106"/>
          <p:cNvSpPr/>
          <p:nvPr/>
        </p:nvSpPr>
        <p:spPr>
          <a:xfrm>
            <a:off x="6551775" y="428252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653" name="Google Shape;2653;p106"/>
          <p:cNvCxnSpPr>
            <a:endCxn id="2649" idx="0"/>
          </p:cNvCxnSpPr>
          <p:nvPr/>
        </p:nvCxnSpPr>
        <p:spPr>
          <a:xfrm flipH="1">
            <a:off x="2354295" y="3745274"/>
            <a:ext cx="1904400" cy="488700"/>
          </a:xfrm>
          <a:prstGeom prst="straightConnector1">
            <a:avLst/>
          </a:prstGeom>
          <a:noFill/>
          <a:ln cap="flat" cmpd="sng" w="38100">
            <a:solidFill>
              <a:srgbClr val="3F3F3F"/>
            </a:solidFill>
            <a:prstDash val="solid"/>
            <a:miter lim="800000"/>
            <a:headEnd len="sm" w="sm" type="none"/>
            <a:tailEnd len="med" w="med" type="triangle"/>
          </a:ln>
        </p:spPr>
      </p:cxnSp>
      <p:sp>
        <p:nvSpPr>
          <p:cNvPr id="2654" name="Google Shape;2654;p106"/>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655" name="Google Shape;2655;p106"/>
          <p:cNvSpPr/>
          <p:nvPr/>
        </p:nvSpPr>
        <p:spPr>
          <a:xfrm>
            <a:off x="7155765" y="427616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656" name="Google Shape;2656;p106"/>
          <p:cNvCxnSpPr>
            <a:endCxn id="2650" idx="0"/>
          </p:cNvCxnSpPr>
          <p:nvPr/>
        </p:nvCxnSpPr>
        <p:spPr>
          <a:xfrm flipH="1">
            <a:off x="3433454" y="3745274"/>
            <a:ext cx="1436400" cy="488700"/>
          </a:xfrm>
          <a:prstGeom prst="straightConnector1">
            <a:avLst/>
          </a:prstGeom>
          <a:noFill/>
          <a:ln cap="flat" cmpd="sng" w="38100">
            <a:solidFill>
              <a:srgbClr val="3F3F3F"/>
            </a:solidFill>
            <a:prstDash val="solid"/>
            <a:miter lim="800000"/>
            <a:headEnd len="sm" w="sm" type="none"/>
            <a:tailEnd len="med" w="med" type="triangle"/>
          </a:ln>
        </p:spPr>
      </p:cxnSp>
      <p:sp>
        <p:nvSpPr>
          <p:cNvPr id="2657" name="Google Shape;2657;p106"/>
          <p:cNvSpPr/>
          <p:nvPr/>
        </p:nvSpPr>
        <p:spPr>
          <a:xfrm>
            <a:off x="4869787" y="31929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658" name="Google Shape;2658;p106"/>
          <p:cNvCxnSpPr/>
          <p:nvPr/>
        </p:nvCxnSpPr>
        <p:spPr>
          <a:xfrm>
            <a:off x="5480974" y="3745388"/>
            <a:ext cx="1713371" cy="488586"/>
          </a:xfrm>
          <a:prstGeom prst="straightConnector1">
            <a:avLst/>
          </a:prstGeom>
          <a:noFill/>
          <a:ln cap="flat" cmpd="sng" w="38100">
            <a:solidFill>
              <a:srgbClr val="3F3F3F"/>
            </a:solidFill>
            <a:prstDash val="solid"/>
            <a:miter lim="800000"/>
            <a:headEnd len="sm" w="sm" type="none"/>
            <a:tailEnd len="med" w="med" type="triangle"/>
          </a:ln>
        </p:spPr>
      </p:cxnSp>
      <p:sp>
        <p:nvSpPr>
          <p:cNvPr id="2659" name="Google Shape;2659;p106"/>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660" name="Google Shape;2660;p106"/>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661" name="Google Shape;2661;p106"/>
          <p:cNvSpPr txBox="1"/>
          <p:nvPr/>
        </p:nvSpPr>
        <p:spPr>
          <a:xfrm>
            <a:off x="4974720" y="5098671"/>
            <a:ext cx="6869751" cy="1477328"/>
          </a:xfrm>
          <a:prstGeom prst="rect">
            <a:avLst/>
          </a:prstGeom>
          <a:solidFill>
            <a:srgbClr val="FFEBCB"/>
          </a:solidFill>
          <a:ln cap="flat" cmpd="sng" w="28575">
            <a:solidFill>
              <a:srgbClr val="EB977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Our sibling is a 2 node, so let’s try to fuse again!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5" name="Shape 2665"/>
        <p:cNvGrpSpPr/>
        <p:nvPr/>
      </p:nvGrpSpPr>
      <p:grpSpPr>
        <a:xfrm>
          <a:off x="0" y="0"/>
          <a:ext cx="0" cy="0"/>
          <a:chOff x="0" y="0"/>
          <a:chExt cx="0" cy="0"/>
        </a:xfrm>
      </p:grpSpPr>
      <p:sp>
        <p:nvSpPr>
          <p:cNvPr id="2666" name="Google Shape;2666;p10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667" name="Google Shape;2667;p107"/>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668" name="Google Shape;2668;p107"/>
          <p:cNvSpPr/>
          <p:nvPr/>
        </p:nvSpPr>
        <p:spPr>
          <a:xfrm>
            <a:off x="3146172" y="420110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669" name="Google Shape;2669;p107"/>
          <p:cNvSpPr/>
          <p:nvPr/>
        </p:nvSpPr>
        <p:spPr>
          <a:xfrm>
            <a:off x="4332282" y="420110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670" name="Google Shape;2670;p107"/>
          <p:cNvSpPr/>
          <p:nvPr/>
        </p:nvSpPr>
        <p:spPr>
          <a:xfrm>
            <a:off x="4258600" y="319147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671" name="Google Shape;2671;p107"/>
          <p:cNvSpPr/>
          <p:nvPr/>
        </p:nvSpPr>
        <p:spPr>
          <a:xfrm>
            <a:off x="5413752" y="419709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672" name="Google Shape;2672;p107"/>
          <p:cNvCxnSpPr>
            <a:endCxn id="2668" idx="0"/>
          </p:cNvCxnSpPr>
          <p:nvPr/>
        </p:nvCxnSpPr>
        <p:spPr>
          <a:xfrm flipH="1">
            <a:off x="3453903" y="3744508"/>
            <a:ext cx="804600" cy="456600"/>
          </a:xfrm>
          <a:prstGeom prst="straightConnector1">
            <a:avLst/>
          </a:prstGeom>
          <a:noFill/>
          <a:ln cap="flat" cmpd="sng" w="38100">
            <a:solidFill>
              <a:srgbClr val="3F3F3F"/>
            </a:solidFill>
            <a:prstDash val="solid"/>
            <a:miter lim="800000"/>
            <a:headEnd len="sm" w="sm" type="none"/>
            <a:tailEnd len="med" w="med" type="triangle"/>
          </a:ln>
        </p:spPr>
      </p:cxnSp>
      <p:sp>
        <p:nvSpPr>
          <p:cNvPr id="2673" name="Google Shape;2673;p107"/>
          <p:cNvSpPr/>
          <p:nvPr/>
        </p:nvSpPr>
        <p:spPr>
          <a:xfrm>
            <a:off x="6017742" y="419073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674" name="Google Shape;2674;p107"/>
          <p:cNvCxnSpPr>
            <a:endCxn id="2669" idx="0"/>
          </p:cNvCxnSpPr>
          <p:nvPr/>
        </p:nvCxnSpPr>
        <p:spPr>
          <a:xfrm flipH="1">
            <a:off x="4640013" y="3744508"/>
            <a:ext cx="225600" cy="456600"/>
          </a:xfrm>
          <a:prstGeom prst="straightConnector1">
            <a:avLst/>
          </a:prstGeom>
          <a:noFill/>
          <a:ln cap="flat" cmpd="sng" w="38100">
            <a:solidFill>
              <a:srgbClr val="3F3F3F"/>
            </a:solidFill>
            <a:prstDash val="solid"/>
            <a:miter lim="800000"/>
            <a:headEnd len="sm" w="sm" type="none"/>
            <a:tailEnd len="med" w="med" type="triangle"/>
          </a:ln>
        </p:spPr>
      </p:cxnSp>
      <p:sp>
        <p:nvSpPr>
          <p:cNvPr id="2675" name="Google Shape;2675;p107"/>
          <p:cNvSpPr/>
          <p:nvPr/>
        </p:nvSpPr>
        <p:spPr>
          <a:xfrm>
            <a:off x="4869787" y="31929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676" name="Google Shape;2676;p107"/>
          <p:cNvCxnSpPr/>
          <p:nvPr/>
        </p:nvCxnSpPr>
        <p:spPr>
          <a:xfrm>
            <a:off x="5480974" y="3745388"/>
            <a:ext cx="548239" cy="451706"/>
          </a:xfrm>
          <a:prstGeom prst="straightConnector1">
            <a:avLst/>
          </a:prstGeom>
          <a:noFill/>
          <a:ln cap="flat" cmpd="sng" w="38100">
            <a:solidFill>
              <a:srgbClr val="3F3F3F"/>
            </a:solidFill>
            <a:prstDash val="solid"/>
            <a:miter lim="800000"/>
            <a:headEnd len="sm" w="sm" type="none"/>
            <a:tailEnd len="med" w="med" type="triangle"/>
          </a:ln>
        </p:spPr>
      </p:cxnSp>
      <p:sp>
        <p:nvSpPr>
          <p:cNvPr id="2677" name="Google Shape;2677;p107"/>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678" name="Google Shape;2678;p107"/>
          <p:cNvSpPr txBox="1"/>
          <p:nvPr/>
        </p:nvSpPr>
        <p:spPr>
          <a:xfrm>
            <a:off x="4974720" y="5098671"/>
            <a:ext cx="6869751" cy="1477328"/>
          </a:xfrm>
          <a:prstGeom prst="rect">
            <a:avLst/>
          </a:prstGeom>
          <a:solidFill>
            <a:srgbClr val="FFEBCB"/>
          </a:solidFill>
          <a:ln cap="flat" cmpd="sng" w="28575">
            <a:solidFill>
              <a:srgbClr val="EB977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Our sibling is a 2 node, so let’s try to fuse again!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679" name="Google Shape;2679;p107"/>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Tree>
  </p:cSld>
  <p:clrMapOvr>
    <a:masterClrMapping/>
  </p:clrMapOvr>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3" name="Shape 2683"/>
        <p:cNvGrpSpPr/>
        <p:nvPr/>
      </p:nvGrpSpPr>
      <p:grpSpPr>
        <a:xfrm>
          <a:off x="0" y="0"/>
          <a:ext cx="0" cy="0"/>
          <a:chOff x="0" y="0"/>
          <a:chExt cx="0" cy="0"/>
        </a:xfrm>
      </p:grpSpPr>
      <p:sp>
        <p:nvSpPr>
          <p:cNvPr id="2684" name="Google Shape;2684;p10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685" name="Google Shape;2685;p108"/>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686" name="Google Shape;2686;p108"/>
          <p:cNvSpPr/>
          <p:nvPr/>
        </p:nvSpPr>
        <p:spPr>
          <a:xfrm>
            <a:off x="3146172" y="420110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687" name="Google Shape;2687;p108"/>
          <p:cNvSpPr/>
          <p:nvPr/>
        </p:nvSpPr>
        <p:spPr>
          <a:xfrm>
            <a:off x="4332282" y="420110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688" name="Google Shape;2688;p108"/>
          <p:cNvSpPr/>
          <p:nvPr/>
        </p:nvSpPr>
        <p:spPr>
          <a:xfrm>
            <a:off x="4258600" y="319147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689" name="Google Shape;2689;p108"/>
          <p:cNvSpPr/>
          <p:nvPr/>
        </p:nvSpPr>
        <p:spPr>
          <a:xfrm>
            <a:off x="5413752" y="419709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690" name="Google Shape;2690;p108"/>
          <p:cNvCxnSpPr>
            <a:endCxn id="2686" idx="0"/>
          </p:cNvCxnSpPr>
          <p:nvPr/>
        </p:nvCxnSpPr>
        <p:spPr>
          <a:xfrm flipH="1">
            <a:off x="3453903" y="3744508"/>
            <a:ext cx="804600" cy="456600"/>
          </a:xfrm>
          <a:prstGeom prst="straightConnector1">
            <a:avLst/>
          </a:prstGeom>
          <a:noFill/>
          <a:ln cap="flat" cmpd="sng" w="38100">
            <a:solidFill>
              <a:srgbClr val="3F3F3F"/>
            </a:solidFill>
            <a:prstDash val="solid"/>
            <a:miter lim="800000"/>
            <a:headEnd len="sm" w="sm" type="none"/>
            <a:tailEnd len="med" w="med" type="triangle"/>
          </a:ln>
        </p:spPr>
      </p:cxnSp>
      <p:sp>
        <p:nvSpPr>
          <p:cNvPr id="2691" name="Google Shape;2691;p108"/>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692" name="Google Shape;2692;p108"/>
          <p:cNvSpPr/>
          <p:nvPr/>
        </p:nvSpPr>
        <p:spPr>
          <a:xfrm>
            <a:off x="6017742" y="419073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693" name="Google Shape;2693;p108"/>
          <p:cNvCxnSpPr>
            <a:endCxn id="2687" idx="0"/>
          </p:cNvCxnSpPr>
          <p:nvPr/>
        </p:nvCxnSpPr>
        <p:spPr>
          <a:xfrm flipH="1">
            <a:off x="4640013" y="3744508"/>
            <a:ext cx="225600" cy="456600"/>
          </a:xfrm>
          <a:prstGeom prst="straightConnector1">
            <a:avLst/>
          </a:prstGeom>
          <a:noFill/>
          <a:ln cap="flat" cmpd="sng" w="38100">
            <a:solidFill>
              <a:srgbClr val="3F3F3F"/>
            </a:solidFill>
            <a:prstDash val="solid"/>
            <a:miter lim="800000"/>
            <a:headEnd len="sm" w="sm" type="none"/>
            <a:tailEnd len="med" w="med" type="triangle"/>
          </a:ln>
        </p:spPr>
      </p:cxnSp>
      <p:sp>
        <p:nvSpPr>
          <p:cNvPr id="2694" name="Google Shape;2694;p108"/>
          <p:cNvSpPr/>
          <p:nvPr/>
        </p:nvSpPr>
        <p:spPr>
          <a:xfrm>
            <a:off x="4869787" y="31929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695" name="Google Shape;2695;p108"/>
          <p:cNvCxnSpPr/>
          <p:nvPr/>
        </p:nvCxnSpPr>
        <p:spPr>
          <a:xfrm>
            <a:off x="5480974" y="3745388"/>
            <a:ext cx="548239" cy="451706"/>
          </a:xfrm>
          <a:prstGeom prst="straightConnector1">
            <a:avLst/>
          </a:prstGeom>
          <a:noFill/>
          <a:ln cap="flat" cmpd="sng" w="38100">
            <a:solidFill>
              <a:srgbClr val="3F3F3F"/>
            </a:solidFill>
            <a:prstDash val="solid"/>
            <a:miter lim="800000"/>
            <a:headEnd len="sm" w="sm" type="none"/>
            <a:tailEnd len="med" w="med" type="triangle"/>
          </a:ln>
        </p:spPr>
      </p:cxnSp>
      <p:sp>
        <p:nvSpPr>
          <p:cNvPr id="2696" name="Google Shape;2696;p108"/>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697" name="Google Shape;2697;p108"/>
          <p:cNvSpPr txBox="1"/>
          <p:nvPr/>
        </p:nvSpPr>
        <p:spPr>
          <a:xfrm>
            <a:off x="4974720" y="5098671"/>
            <a:ext cx="6869751" cy="1477328"/>
          </a:xfrm>
          <a:prstGeom prst="rect">
            <a:avLst/>
          </a:prstGeom>
          <a:solidFill>
            <a:srgbClr val="FFEBCB"/>
          </a:solidFill>
          <a:ln cap="flat" cmpd="sng" w="28575">
            <a:solidFill>
              <a:srgbClr val="EB977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Our sibling is a 2 node, so let’s try to fuse again!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the root was also a 2 node and fused, so our root is assigned to the fused node.</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1" name="Shape 2701"/>
        <p:cNvGrpSpPr/>
        <p:nvPr/>
      </p:nvGrpSpPr>
      <p:grpSpPr>
        <a:xfrm>
          <a:off x="0" y="0"/>
          <a:ext cx="0" cy="0"/>
          <a:chOff x="0" y="0"/>
          <a:chExt cx="0" cy="0"/>
        </a:xfrm>
      </p:grpSpPr>
      <p:sp>
        <p:nvSpPr>
          <p:cNvPr id="2702" name="Google Shape;2702;p10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703" name="Google Shape;2703;p109"/>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704" name="Google Shape;2704;p109"/>
          <p:cNvSpPr/>
          <p:nvPr/>
        </p:nvSpPr>
        <p:spPr>
          <a:xfrm>
            <a:off x="3146172" y="420110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705" name="Google Shape;2705;p109"/>
          <p:cNvSpPr/>
          <p:nvPr/>
        </p:nvSpPr>
        <p:spPr>
          <a:xfrm>
            <a:off x="4332282" y="420110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706" name="Google Shape;2706;p109"/>
          <p:cNvSpPr/>
          <p:nvPr/>
        </p:nvSpPr>
        <p:spPr>
          <a:xfrm>
            <a:off x="4258600" y="319147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707" name="Google Shape;2707;p109"/>
          <p:cNvSpPr/>
          <p:nvPr/>
        </p:nvSpPr>
        <p:spPr>
          <a:xfrm>
            <a:off x="5413752" y="419709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708" name="Google Shape;2708;p109"/>
          <p:cNvCxnSpPr>
            <a:endCxn id="2704" idx="0"/>
          </p:cNvCxnSpPr>
          <p:nvPr/>
        </p:nvCxnSpPr>
        <p:spPr>
          <a:xfrm flipH="1">
            <a:off x="3453903" y="3744508"/>
            <a:ext cx="804600" cy="456600"/>
          </a:xfrm>
          <a:prstGeom prst="straightConnector1">
            <a:avLst/>
          </a:prstGeom>
          <a:noFill/>
          <a:ln cap="flat" cmpd="sng" w="38100">
            <a:solidFill>
              <a:srgbClr val="3F3F3F"/>
            </a:solidFill>
            <a:prstDash val="solid"/>
            <a:miter lim="800000"/>
            <a:headEnd len="sm" w="sm" type="none"/>
            <a:tailEnd len="med" w="med" type="triangle"/>
          </a:ln>
        </p:spPr>
      </p:cxnSp>
      <p:sp>
        <p:nvSpPr>
          <p:cNvPr id="2709" name="Google Shape;2709;p109"/>
          <p:cNvSpPr txBox="1"/>
          <p:nvPr/>
        </p:nvSpPr>
        <p:spPr>
          <a:xfrm>
            <a:off x="3546607" y="3283391"/>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710" name="Google Shape;2710;p109"/>
          <p:cNvSpPr/>
          <p:nvPr/>
        </p:nvSpPr>
        <p:spPr>
          <a:xfrm>
            <a:off x="6017742" y="419073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711" name="Google Shape;2711;p109"/>
          <p:cNvCxnSpPr>
            <a:endCxn id="2705" idx="0"/>
          </p:cNvCxnSpPr>
          <p:nvPr/>
        </p:nvCxnSpPr>
        <p:spPr>
          <a:xfrm flipH="1">
            <a:off x="4640013" y="3744508"/>
            <a:ext cx="225600" cy="456600"/>
          </a:xfrm>
          <a:prstGeom prst="straightConnector1">
            <a:avLst/>
          </a:prstGeom>
          <a:noFill/>
          <a:ln cap="flat" cmpd="sng" w="38100">
            <a:solidFill>
              <a:srgbClr val="3F3F3F"/>
            </a:solidFill>
            <a:prstDash val="solid"/>
            <a:miter lim="800000"/>
            <a:headEnd len="sm" w="sm" type="none"/>
            <a:tailEnd len="med" w="med" type="triangle"/>
          </a:ln>
        </p:spPr>
      </p:cxnSp>
      <p:sp>
        <p:nvSpPr>
          <p:cNvPr id="2712" name="Google Shape;2712;p109"/>
          <p:cNvSpPr/>
          <p:nvPr/>
        </p:nvSpPr>
        <p:spPr>
          <a:xfrm>
            <a:off x="4869787" y="31929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713" name="Google Shape;2713;p109"/>
          <p:cNvCxnSpPr/>
          <p:nvPr/>
        </p:nvCxnSpPr>
        <p:spPr>
          <a:xfrm>
            <a:off x="5480974" y="3745388"/>
            <a:ext cx="548239" cy="451706"/>
          </a:xfrm>
          <a:prstGeom prst="straightConnector1">
            <a:avLst/>
          </a:prstGeom>
          <a:noFill/>
          <a:ln cap="flat" cmpd="sng" w="38100">
            <a:solidFill>
              <a:srgbClr val="3F3F3F"/>
            </a:solidFill>
            <a:prstDash val="solid"/>
            <a:miter lim="800000"/>
            <a:headEnd len="sm" w="sm" type="none"/>
            <a:tailEnd len="med" w="med" type="triangle"/>
          </a:ln>
        </p:spPr>
      </p:cxnSp>
      <p:sp>
        <p:nvSpPr>
          <p:cNvPr id="2714" name="Google Shape;2714;p109"/>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715" name="Google Shape;2715;p109"/>
          <p:cNvSpPr txBox="1"/>
          <p:nvPr/>
        </p:nvSpPr>
        <p:spPr>
          <a:xfrm>
            <a:off x="4974720" y="5098671"/>
            <a:ext cx="6869751" cy="1477328"/>
          </a:xfrm>
          <a:prstGeom prst="rect">
            <a:avLst/>
          </a:prstGeom>
          <a:solidFill>
            <a:srgbClr val="FFEBCB"/>
          </a:solidFill>
          <a:ln cap="flat" cmpd="sng" w="28575">
            <a:solidFill>
              <a:srgbClr val="EB977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Our sibling is a 2 node, so let’s try to fuse again!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the root was also a 2 node and fused, so our root is assigned to the fused node.</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1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a:t>
            </a:r>
            <a:endParaRPr/>
          </a:p>
        </p:txBody>
      </p:sp>
      <p:sp>
        <p:nvSpPr>
          <p:cNvPr id="212" name="Google Shape;212;p11"/>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From root, traverse through children till you hit a leaf node.</a:t>
            </a:r>
            <a:endParaRPr/>
          </a:p>
          <a:p>
            <a:pPr indent="-228600" lvl="1" marL="594360" rtl="0" algn="l">
              <a:lnSpc>
                <a:spcPct val="90000"/>
              </a:lnSpc>
              <a:spcBef>
                <a:spcPts val="1000"/>
              </a:spcBef>
              <a:spcAft>
                <a:spcPts val="0"/>
              </a:spcAft>
              <a:buClr>
                <a:schemeClr val="dk1"/>
              </a:buClr>
              <a:buSzPts val="1440"/>
              <a:buChar char="▪"/>
            </a:pPr>
            <a:r>
              <a:rPr lang="en-US"/>
              <a:t>Similar to a BST, but with a possible 2-4 children per node, you must pick the correct child route.</a:t>
            </a:r>
            <a:endParaRPr/>
          </a:p>
          <a:p>
            <a:pPr indent="-228600" lvl="0" marL="274320" rtl="0" algn="l">
              <a:lnSpc>
                <a:spcPct val="90000"/>
              </a:lnSpc>
              <a:spcBef>
                <a:spcPts val="1800"/>
              </a:spcBef>
              <a:spcAft>
                <a:spcPts val="0"/>
              </a:spcAft>
              <a:buClr>
                <a:schemeClr val="dk1"/>
              </a:buClr>
              <a:buSzPts val="1600"/>
              <a:buChar char="▪"/>
            </a:pPr>
            <a:r>
              <a:rPr lang="en-US"/>
              <a:t>Insert the data to the leaf node.</a:t>
            </a:r>
            <a:endParaRPr/>
          </a:p>
          <a:p>
            <a:pPr indent="-127000" lvl="0" marL="274320" rtl="0" algn="l">
              <a:lnSpc>
                <a:spcPct val="90000"/>
              </a:lnSpc>
              <a:spcBef>
                <a:spcPts val="1800"/>
              </a:spcBef>
              <a:spcAft>
                <a:spcPts val="0"/>
              </a:spcAft>
              <a:buClr>
                <a:schemeClr val="dk1"/>
              </a:buClr>
              <a:buSzPts val="1600"/>
              <a:buNone/>
            </a:pPr>
            <a:r>
              <a:t/>
            </a:r>
            <a:endParaRPr/>
          </a:p>
        </p:txBody>
      </p:sp>
    </p:spTree>
  </p:cSld>
  <p:clrMapOvr>
    <a:masterClrMapping/>
  </p:clrMapOvr>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9" name="Shape 2719"/>
        <p:cNvGrpSpPr/>
        <p:nvPr/>
      </p:nvGrpSpPr>
      <p:grpSpPr>
        <a:xfrm>
          <a:off x="0" y="0"/>
          <a:ext cx="0" cy="0"/>
          <a:chOff x="0" y="0"/>
          <a:chExt cx="0" cy="0"/>
        </a:xfrm>
      </p:grpSpPr>
      <p:sp>
        <p:nvSpPr>
          <p:cNvPr id="2720" name="Google Shape;2720;p11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721" name="Google Shape;2721;p110"/>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722" name="Google Shape;2722;p110"/>
          <p:cNvSpPr/>
          <p:nvPr/>
        </p:nvSpPr>
        <p:spPr>
          <a:xfrm>
            <a:off x="3146172" y="420110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723" name="Google Shape;2723;p110"/>
          <p:cNvSpPr/>
          <p:nvPr/>
        </p:nvSpPr>
        <p:spPr>
          <a:xfrm>
            <a:off x="4332282" y="420110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724" name="Google Shape;2724;p110"/>
          <p:cNvSpPr/>
          <p:nvPr/>
        </p:nvSpPr>
        <p:spPr>
          <a:xfrm>
            <a:off x="4258600" y="319147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725" name="Google Shape;2725;p110"/>
          <p:cNvSpPr/>
          <p:nvPr/>
        </p:nvSpPr>
        <p:spPr>
          <a:xfrm>
            <a:off x="5413752" y="419709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726" name="Google Shape;2726;p110"/>
          <p:cNvCxnSpPr>
            <a:endCxn id="2722" idx="0"/>
          </p:cNvCxnSpPr>
          <p:nvPr/>
        </p:nvCxnSpPr>
        <p:spPr>
          <a:xfrm flipH="1">
            <a:off x="3453903" y="3744508"/>
            <a:ext cx="804600" cy="456600"/>
          </a:xfrm>
          <a:prstGeom prst="straightConnector1">
            <a:avLst/>
          </a:prstGeom>
          <a:noFill/>
          <a:ln cap="flat" cmpd="sng" w="38100">
            <a:solidFill>
              <a:srgbClr val="3F3F3F"/>
            </a:solidFill>
            <a:prstDash val="solid"/>
            <a:miter lim="800000"/>
            <a:headEnd len="sm" w="sm" type="none"/>
            <a:tailEnd len="med" w="med" type="triangle"/>
          </a:ln>
        </p:spPr>
      </p:cxnSp>
      <p:sp>
        <p:nvSpPr>
          <p:cNvPr id="2727" name="Google Shape;2727;p110"/>
          <p:cNvSpPr txBox="1"/>
          <p:nvPr/>
        </p:nvSpPr>
        <p:spPr>
          <a:xfrm>
            <a:off x="3546607" y="3283391"/>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728" name="Google Shape;2728;p110"/>
          <p:cNvSpPr/>
          <p:nvPr/>
        </p:nvSpPr>
        <p:spPr>
          <a:xfrm>
            <a:off x="6017742" y="419073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729" name="Google Shape;2729;p110"/>
          <p:cNvCxnSpPr>
            <a:endCxn id="2723" idx="0"/>
          </p:cNvCxnSpPr>
          <p:nvPr/>
        </p:nvCxnSpPr>
        <p:spPr>
          <a:xfrm flipH="1">
            <a:off x="4640013" y="3744508"/>
            <a:ext cx="225600" cy="456600"/>
          </a:xfrm>
          <a:prstGeom prst="straightConnector1">
            <a:avLst/>
          </a:prstGeom>
          <a:noFill/>
          <a:ln cap="flat" cmpd="sng" w="38100">
            <a:solidFill>
              <a:srgbClr val="3F3F3F"/>
            </a:solidFill>
            <a:prstDash val="solid"/>
            <a:miter lim="800000"/>
            <a:headEnd len="sm" w="sm" type="none"/>
            <a:tailEnd len="med" w="med" type="triangle"/>
          </a:ln>
        </p:spPr>
      </p:cxnSp>
      <p:sp>
        <p:nvSpPr>
          <p:cNvPr id="2730" name="Google Shape;2730;p110"/>
          <p:cNvSpPr/>
          <p:nvPr/>
        </p:nvSpPr>
        <p:spPr>
          <a:xfrm>
            <a:off x="4869787" y="31929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731" name="Google Shape;2731;p110"/>
          <p:cNvCxnSpPr/>
          <p:nvPr/>
        </p:nvCxnSpPr>
        <p:spPr>
          <a:xfrm>
            <a:off x="5480974" y="3745388"/>
            <a:ext cx="548239" cy="451706"/>
          </a:xfrm>
          <a:prstGeom prst="straightConnector1">
            <a:avLst/>
          </a:prstGeom>
          <a:noFill/>
          <a:ln cap="flat" cmpd="sng" w="38100">
            <a:solidFill>
              <a:srgbClr val="3F3F3F"/>
            </a:solidFill>
            <a:prstDash val="solid"/>
            <a:miter lim="800000"/>
            <a:headEnd len="sm" w="sm" type="none"/>
            <a:tailEnd len="med" w="med" type="triangle"/>
          </a:ln>
        </p:spPr>
      </p:cxnSp>
      <p:sp>
        <p:nvSpPr>
          <p:cNvPr id="2732" name="Google Shape;2732;p110"/>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733" name="Google Shape;2733;p110"/>
          <p:cNvSpPr txBox="1"/>
          <p:nvPr/>
        </p:nvSpPr>
        <p:spPr>
          <a:xfrm>
            <a:off x="4974720" y="5098671"/>
            <a:ext cx="6869751" cy="1477328"/>
          </a:xfrm>
          <a:prstGeom prst="rect">
            <a:avLst/>
          </a:prstGeom>
          <a:solidFill>
            <a:srgbClr val="FFEBCB"/>
          </a:solidFill>
          <a:ln cap="flat" cmpd="sng" w="28575">
            <a:solidFill>
              <a:srgbClr val="EB977C"/>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Our sibling is a 2 node, so let’s try to fuse again!</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the root was also a 2 node and fused, so our root is assigned to the fused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is how the height of the tree lowers.</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7" name="Shape 2737"/>
        <p:cNvGrpSpPr/>
        <p:nvPr/>
      </p:nvGrpSpPr>
      <p:grpSpPr>
        <a:xfrm>
          <a:off x="0" y="0"/>
          <a:ext cx="0" cy="0"/>
          <a:chOff x="0" y="0"/>
          <a:chExt cx="0" cy="0"/>
        </a:xfrm>
      </p:grpSpPr>
      <p:sp>
        <p:nvSpPr>
          <p:cNvPr id="2738" name="Google Shape;2738;p11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Remove(x) Scenarios for Leaf Node n</a:t>
            </a:r>
            <a:endParaRPr/>
          </a:p>
        </p:txBody>
      </p:sp>
      <p:graphicFrame>
        <p:nvGraphicFramePr>
          <p:cNvPr id="2739" name="Google Shape;2739;p111"/>
          <p:cNvGraphicFramePr/>
          <p:nvPr/>
        </p:nvGraphicFramePr>
        <p:xfrm>
          <a:off x="404533" y="1505216"/>
          <a:ext cx="3000000" cy="3000000"/>
        </p:xfrm>
        <a:graphic>
          <a:graphicData uri="http://schemas.openxmlformats.org/drawingml/2006/table">
            <a:tbl>
              <a:tblPr>
                <a:noFill/>
                <a:tableStyleId>{AAF5F984-69FF-481E-92C0-A6CB4ED57DEB}</a:tableStyleId>
              </a:tblPr>
              <a:tblGrid>
                <a:gridCol w="1852100"/>
                <a:gridCol w="2634150"/>
                <a:gridCol w="2239850"/>
                <a:gridCol w="4563600"/>
              </a:tblGrid>
              <a:tr h="1084225">
                <a:tc>
                  <a:txBody>
                    <a:bodyPr/>
                    <a:lstStyle/>
                    <a:p>
                      <a:pPr indent="0" lvl="0" marL="0" marR="0" rtl="0" algn="l">
                        <a:spcBef>
                          <a:spcPts val="0"/>
                        </a:spcBef>
                        <a:spcAft>
                          <a:spcPts val="0"/>
                        </a:spcAft>
                        <a:buNone/>
                      </a:pPr>
                      <a:r>
                        <a:rPr lang="en-US" sz="1600"/>
                        <a:t>If n = 3/4 node</a:t>
                      </a:r>
                      <a:endParaRPr/>
                    </a:p>
                    <a:p>
                      <a:pPr indent="0" lvl="0" marL="0" marR="0" rtl="0" algn="l">
                        <a:spcBef>
                          <a:spcPts val="0"/>
                        </a:spcBef>
                        <a:spcAft>
                          <a:spcPts val="0"/>
                        </a:spcAft>
                        <a:buNone/>
                      </a:pPr>
                      <a:r>
                        <a:rPr b="1" lang="en-US" sz="1600"/>
                        <a:t>then just delete x</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 = 2 node and sibling(n) is 3/4 node</a:t>
                      </a:r>
                      <a:endParaRPr/>
                    </a:p>
                    <a:p>
                      <a:pPr indent="0" lvl="0" marL="0" marR="0" rtl="0" algn="l">
                        <a:spcBef>
                          <a:spcPts val="0"/>
                        </a:spcBef>
                        <a:spcAft>
                          <a:spcPts val="0"/>
                        </a:spcAft>
                        <a:buNone/>
                      </a:pPr>
                      <a:r>
                        <a:rPr b="1" lang="en-US" sz="1600"/>
                        <a:t>then rotate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node(s) </a:t>
                      </a:r>
                      <a:r>
                        <a:rPr b="1" lang="en-US" sz="1600"/>
                        <a:t>then fuse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 and parent is 2 node</a:t>
                      </a:r>
                      <a:endParaRPr/>
                    </a:p>
                    <a:p>
                      <a:pPr indent="0" lvl="0" marL="0" marR="0" rtl="0" algn="l">
                        <a:spcBef>
                          <a:spcPts val="0"/>
                        </a:spcBef>
                        <a:spcAft>
                          <a:spcPts val="0"/>
                        </a:spcAft>
                        <a:buNone/>
                      </a:pPr>
                      <a:r>
                        <a:rPr b="1" lang="en-US" sz="1600"/>
                        <a:t>then fuse sibling and parent and…</a:t>
                      </a:r>
                      <a:endParaRPr/>
                    </a:p>
                    <a:p>
                      <a:pPr indent="0" lvl="0" marL="0" marR="0" rtl="0" algn="l">
                        <a:spcBef>
                          <a:spcPts val="0"/>
                        </a:spcBef>
                        <a:spcAft>
                          <a:spcPts val="0"/>
                        </a:spcAft>
                        <a:buNone/>
                      </a:pPr>
                      <a:r>
                        <a:rPr b="1" lang="en-US" sz="1600"/>
                        <a:t>propagate rotate/fuse procedures up to root.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r h="3953975">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bl>
          </a:graphicData>
        </a:graphic>
      </p:graphicFrame>
      <p:sp>
        <p:nvSpPr>
          <p:cNvPr id="2740" name="Google Shape;2740;p111"/>
          <p:cNvSpPr/>
          <p:nvPr/>
        </p:nvSpPr>
        <p:spPr>
          <a:xfrm>
            <a:off x="737123"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741" name="Google Shape;2741;p111"/>
          <p:cNvSpPr/>
          <p:nvPr/>
        </p:nvSpPr>
        <p:spPr>
          <a:xfrm>
            <a:off x="1027188" y="3067999"/>
            <a:ext cx="294994" cy="305590"/>
          </a:xfrm>
          <a:prstGeom prst="rect">
            <a:avLst/>
          </a:prstGeom>
          <a:solidFill>
            <a:srgbClr val="16161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742" name="Google Shape;2742;p111"/>
          <p:cNvSpPr/>
          <p:nvPr/>
        </p:nvSpPr>
        <p:spPr>
          <a:xfrm>
            <a:off x="1317424"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743" name="Google Shape;2743;p111"/>
          <p:cNvSpPr/>
          <p:nvPr/>
        </p:nvSpPr>
        <p:spPr>
          <a:xfrm>
            <a:off x="1061949" y="3484412"/>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744" name="Google Shape;2744;p111"/>
          <p:cNvCxnSpPr>
            <a:endCxn id="2741" idx="0"/>
          </p:cNvCxnSpPr>
          <p:nvPr/>
        </p:nvCxnSpPr>
        <p:spPr>
          <a:xfrm flipH="1">
            <a:off x="1174685" y="2722399"/>
            <a:ext cx="91800" cy="345600"/>
          </a:xfrm>
          <a:prstGeom prst="straightConnector1">
            <a:avLst/>
          </a:prstGeom>
          <a:noFill/>
          <a:ln cap="flat" cmpd="sng" w="38100">
            <a:solidFill>
              <a:srgbClr val="3F3F3F"/>
            </a:solidFill>
            <a:prstDash val="solid"/>
            <a:miter lim="800000"/>
            <a:headEnd len="sm" w="sm" type="none"/>
            <a:tailEnd len="med" w="med" type="triangle"/>
          </a:ln>
        </p:spPr>
      </p:cxnSp>
      <p:sp>
        <p:nvSpPr>
          <p:cNvPr id="2745" name="Google Shape;2745;p111"/>
          <p:cNvSpPr/>
          <p:nvPr/>
        </p:nvSpPr>
        <p:spPr>
          <a:xfrm>
            <a:off x="857766"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746" name="Google Shape;2746;p111"/>
          <p:cNvSpPr/>
          <p:nvPr/>
        </p:nvSpPr>
        <p:spPr>
          <a:xfrm>
            <a:off x="1147831"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2747" name="Google Shape;2747;p111"/>
          <p:cNvCxnSpPr/>
          <p:nvPr/>
        </p:nvCxnSpPr>
        <p:spPr>
          <a:xfrm flipH="1">
            <a:off x="1162502" y="3896300"/>
            <a:ext cx="58993" cy="296045"/>
          </a:xfrm>
          <a:prstGeom prst="straightConnector1">
            <a:avLst/>
          </a:prstGeom>
          <a:noFill/>
          <a:ln cap="flat" cmpd="sng" w="38100">
            <a:solidFill>
              <a:srgbClr val="3F3F3F"/>
            </a:solidFill>
            <a:prstDash val="solid"/>
            <a:miter lim="800000"/>
            <a:headEnd len="sm" w="sm" type="none"/>
            <a:tailEnd len="med" w="med" type="triangle"/>
          </a:ln>
        </p:spPr>
      </p:cxnSp>
      <p:sp>
        <p:nvSpPr>
          <p:cNvPr id="2748" name="Google Shape;2748;p111"/>
          <p:cNvSpPr/>
          <p:nvPr/>
        </p:nvSpPr>
        <p:spPr>
          <a:xfrm>
            <a:off x="3006930" y="3574993"/>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749" name="Google Shape;2749;p111"/>
          <p:cNvSpPr/>
          <p:nvPr/>
        </p:nvSpPr>
        <p:spPr>
          <a:xfrm>
            <a:off x="3521822" y="3571020"/>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750" name="Google Shape;2750;p111"/>
          <p:cNvSpPr/>
          <p:nvPr/>
        </p:nvSpPr>
        <p:spPr>
          <a:xfrm>
            <a:off x="3492346" y="276240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751" name="Google Shape;2751;p111"/>
          <p:cNvSpPr/>
          <p:nvPr/>
        </p:nvSpPr>
        <p:spPr>
          <a:xfrm>
            <a:off x="3202281" y="2762409"/>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752" name="Google Shape;2752;p111"/>
          <p:cNvSpPr/>
          <p:nvPr/>
        </p:nvSpPr>
        <p:spPr>
          <a:xfrm>
            <a:off x="2711936" y="357499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753" name="Google Shape;2753;p111"/>
          <p:cNvSpPr/>
          <p:nvPr/>
        </p:nvSpPr>
        <p:spPr>
          <a:xfrm>
            <a:off x="3432176"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754" name="Google Shape;2754;p111"/>
          <p:cNvCxnSpPr/>
          <p:nvPr/>
        </p:nvCxnSpPr>
        <p:spPr>
          <a:xfrm flipH="1">
            <a:off x="3006862" y="3049325"/>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2755" name="Google Shape;2755;p111"/>
          <p:cNvCxnSpPr>
            <a:endCxn id="2749" idx="0"/>
          </p:cNvCxnSpPr>
          <p:nvPr/>
        </p:nvCxnSpPr>
        <p:spPr>
          <a:xfrm>
            <a:off x="3497419" y="3049320"/>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2756" name="Google Shape;2756;p111"/>
          <p:cNvSpPr/>
          <p:nvPr/>
        </p:nvSpPr>
        <p:spPr>
          <a:xfrm>
            <a:off x="3344613" y="503886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757" name="Google Shape;2757;p111"/>
          <p:cNvSpPr/>
          <p:nvPr/>
        </p:nvSpPr>
        <p:spPr>
          <a:xfrm>
            <a:off x="3427572" y="4413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758" name="Google Shape;2758;p111"/>
          <p:cNvSpPr/>
          <p:nvPr/>
        </p:nvSpPr>
        <p:spPr>
          <a:xfrm>
            <a:off x="3137507" y="441399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759" name="Google Shape;2759;p111"/>
          <p:cNvSpPr/>
          <p:nvPr/>
        </p:nvSpPr>
        <p:spPr>
          <a:xfrm>
            <a:off x="2717525" y="504955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2760" name="Google Shape;2760;p111"/>
          <p:cNvCxnSpPr>
            <a:endCxn id="2759" idx="0"/>
          </p:cNvCxnSpPr>
          <p:nvPr/>
        </p:nvCxnSpPr>
        <p:spPr>
          <a:xfrm flipH="1">
            <a:off x="2865022" y="4717154"/>
            <a:ext cx="283800" cy="332400"/>
          </a:xfrm>
          <a:prstGeom prst="straightConnector1">
            <a:avLst/>
          </a:prstGeom>
          <a:noFill/>
          <a:ln cap="flat" cmpd="sng" w="38100">
            <a:solidFill>
              <a:srgbClr val="3F3F3F"/>
            </a:solidFill>
            <a:prstDash val="solid"/>
            <a:miter lim="800000"/>
            <a:headEnd len="sm" w="sm" type="none"/>
            <a:tailEnd len="med" w="med" type="triangle"/>
          </a:ln>
        </p:spPr>
      </p:cxnSp>
      <p:cxnSp>
        <p:nvCxnSpPr>
          <p:cNvPr id="2761" name="Google Shape;2761;p111"/>
          <p:cNvCxnSpPr>
            <a:endCxn id="2756" idx="0"/>
          </p:cNvCxnSpPr>
          <p:nvPr/>
        </p:nvCxnSpPr>
        <p:spPr>
          <a:xfrm>
            <a:off x="3438710" y="4717261"/>
            <a:ext cx="53400" cy="321600"/>
          </a:xfrm>
          <a:prstGeom prst="straightConnector1">
            <a:avLst/>
          </a:prstGeom>
          <a:noFill/>
          <a:ln cap="flat" cmpd="sng" w="38100">
            <a:solidFill>
              <a:srgbClr val="3F3F3F"/>
            </a:solidFill>
            <a:prstDash val="solid"/>
            <a:miter lim="800000"/>
            <a:headEnd len="sm" w="sm" type="none"/>
            <a:tailEnd len="med" w="med" type="triangle"/>
          </a:ln>
        </p:spPr>
      </p:cxnSp>
      <p:sp>
        <p:nvSpPr>
          <p:cNvPr id="2762" name="Google Shape;2762;p111"/>
          <p:cNvSpPr/>
          <p:nvPr/>
        </p:nvSpPr>
        <p:spPr>
          <a:xfrm>
            <a:off x="4096183" y="35733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763" name="Google Shape;2763;p111"/>
          <p:cNvCxnSpPr>
            <a:endCxn id="2762" idx="0"/>
          </p:cNvCxnSpPr>
          <p:nvPr/>
        </p:nvCxnSpPr>
        <p:spPr>
          <a:xfrm>
            <a:off x="3796980" y="3049274"/>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2764" name="Google Shape;2764;p111"/>
          <p:cNvSpPr/>
          <p:nvPr/>
        </p:nvSpPr>
        <p:spPr>
          <a:xfrm>
            <a:off x="3989282" y="502164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765" name="Google Shape;2765;p111"/>
          <p:cNvCxnSpPr>
            <a:endCxn id="2764" idx="0"/>
          </p:cNvCxnSpPr>
          <p:nvPr/>
        </p:nvCxnSpPr>
        <p:spPr>
          <a:xfrm>
            <a:off x="3705079" y="4704248"/>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2766" name="Google Shape;2766;p111"/>
          <p:cNvSpPr/>
          <p:nvPr/>
        </p:nvSpPr>
        <p:spPr>
          <a:xfrm>
            <a:off x="3089944" y="3204665"/>
            <a:ext cx="497219" cy="537689"/>
          </a:xfrm>
          <a:custGeom>
            <a:rect b="b" l="l" r="r" t="t"/>
            <a:pathLst>
              <a:path extrusionOk="0" h="120000" w="120000">
                <a:moveTo>
                  <a:pt x="7500" y="60000"/>
                </a:moveTo>
                <a:lnTo>
                  <a:pt x="7500" y="60000"/>
                </a:lnTo>
                <a:cubicBezTo>
                  <a:pt x="7500" y="33366"/>
                  <a:pt x="27033" y="10858"/>
                  <a:pt x="53159" y="7388"/>
                </a:cubicBezTo>
                <a:cubicBezTo>
                  <a:pt x="79285" y="3917"/>
                  <a:pt x="103909" y="20560"/>
                  <a:pt x="110717" y="46289"/>
                </a:cubicBezTo>
                <a:lnTo>
                  <a:pt x="117966" y="46289"/>
                </a:lnTo>
                <a:lnTo>
                  <a:pt x="105000" y="60000"/>
                </a:lnTo>
                <a:lnTo>
                  <a:pt x="87966" y="46289"/>
                </a:lnTo>
                <a:lnTo>
                  <a:pt x="95131" y="46289"/>
                </a:lnTo>
                <a:cubicBezTo>
                  <a:pt x="88785" y="28528"/>
                  <a:pt x="71185" y="18061"/>
                  <a:pt x="53335" y="21431"/>
                </a:cubicBezTo>
                <a:cubicBezTo>
                  <a:pt x="35484" y="24800"/>
                  <a:pt x="22500" y="41041"/>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767" name="Google Shape;2767;p111"/>
          <p:cNvSpPr/>
          <p:nvPr/>
        </p:nvSpPr>
        <p:spPr>
          <a:xfrm>
            <a:off x="5805084" y="3572902"/>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768" name="Google Shape;2768;p111"/>
          <p:cNvSpPr/>
          <p:nvPr/>
        </p:nvSpPr>
        <p:spPr>
          <a:xfrm>
            <a:off x="5775608" y="276429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769" name="Google Shape;2769;p111"/>
          <p:cNvSpPr/>
          <p:nvPr/>
        </p:nvSpPr>
        <p:spPr>
          <a:xfrm>
            <a:off x="5485543" y="276429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770" name="Google Shape;2770;p111"/>
          <p:cNvSpPr/>
          <p:nvPr/>
        </p:nvSpPr>
        <p:spPr>
          <a:xfrm>
            <a:off x="5129881" y="3577801"/>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771" name="Google Shape;2771;p111"/>
          <p:cNvSpPr/>
          <p:nvPr/>
        </p:nvSpPr>
        <p:spPr>
          <a:xfrm>
            <a:off x="5792360"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772" name="Google Shape;2772;p111"/>
          <p:cNvCxnSpPr/>
          <p:nvPr/>
        </p:nvCxnSpPr>
        <p:spPr>
          <a:xfrm flipH="1">
            <a:off x="5290124" y="3051207"/>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2773" name="Google Shape;2773;p111"/>
          <p:cNvCxnSpPr>
            <a:endCxn id="2767" idx="0"/>
          </p:cNvCxnSpPr>
          <p:nvPr/>
        </p:nvCxnSpPr>
        <p:spPr>
          <a:xfrm>
            <a:off x="5780681" y="3051202"/>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2774" name="Google Shape;2774;p111"/>
          <p:cNvSpPr/>
          <p:nvPr/>
        </p:nvSpPr>
        <p:spPr>
          <a:xfrm>
            <a:off x="5730917" y="43552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775" name="Google Shape;2775;p111"/>
          <p:cNvSpPr/>
          <p:nvPr/>
        </p:nvSpPr>
        <p:spPr>
          <a:xfrm>
            <a:off x="5193144" y="4966875"/>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2776" name="Google Shape;2776;p111"/>
          <p:cNvCxnSpPr/>
          <p:nvPr/>
        </p:nvCxnSpPr>
        <p:spPr>
          <a:xfrm flipH="1">
            <a:off x="5494529" y="4658510"/>
            <a:ext cx="247642" cy="296219"/>
          </a:xfrm>
          <a:prstGeom prst="straightConnector1">
            <a:avLst/>
          </a:prstGeom>
          <a:noFill/>
          <a:ln cap="flat" cmpd="sng" w="38100">
            <a:solidFill>
              <a:srgbClr val="3F3F3F"/>
            </a:solidFill>
            <a:prstDash val="solid"/>
            <a:miter lim="800000"/>
            <a:headEnd len="sm" w="sm" type="none"/>
            <a:tailEnd len="med" w="med" type="triangle"/>
          </a:ln>
        </p:spPr>
      </p:cxnSp>
      <p:sp>
        <p:nvSpPr>
          <p:cNvPr id="2777" name="Google Shape;2777;p111"/>
          <p:cNvSpPr/>
          <p:nvPr/>
        </p:nvSpPr>
        <p:spPr>
          <a:xfrm>
            <a:off x="6379445" y="357525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778" name="Google Shape;2778;p111"/>
          <p:cNvCxnSpPr>
            <a:endCxn id="2777" idx="0"/>
          </p:cNvCxnSpPr>
          <p:nvPr/>
        </p:nvCxnSpPr>
        <p:spPr>
          <a:xfrm>
            <a:off x="6080242" y="3051156"/>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2779" name="Google Shape;2779;p111"/>
          <p:cNvSpPr/>
          <p:nvPr/>
        </p:nvSpPr>
        <p:spPr>
          <a:xfrm>
            <a:off x="6292627" y="496292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780" name="Google Shape;2780;p111"/>
          <p:cNvCxnSpPr>
            <a:endCxn id="2779" idx="0"/>
          </p:cNvCxnSpPr>
          <p:nvPr/>
        </p:nvCxnSpPr>
        <p:spPr>
          <a:xfrm>
            <a:off x="6008424" y="4645523"/>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2781" name="Google Shape;2781;p111"/>
          <p:cNvSpPr/>
          <p:nvPr/>
        </p:nvSpPr>
        <p:spPr>
          <a:xfrm rot="-5400000">
            <a:off x="5562240" y="3608905"/>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782" name="Google Shape;2782;p111"/>
          <p:cNvSpPr/>
          <p:nvPr/>
        </p:nvSpPr>
        <p:spPr>
          <a:xfrm rot="-2059561">
            <a:off x="5615217" y="3233244"/>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783" name="Google Shape;2783;p111"/>
          <p:cNvSpPr/>
          <p:nvPr/>
        </p:nvSpPr>
        <p:spPr>
          <a:xfrm>
            <a:off x="5488977" y="4969153"/>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784" name="Google Shape;2784;p111"/>
          <p:cNvSpPr/>
          <p:nvPr/>
        </p:nvSpPr>
        <p:spPr>
          <a:xfrm>
            <a:off x="8561513" y="336045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785" name="Google Shape;2785;p111"/>
          <p:cNvSpPr/>
          <p:nvPr/>
        </p:nvSpPr>
        <p:spPr>
          <a:xfrm>
            <a:off x="8253047" y="3883304"/>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786" name="Google Shape;2786;p111"/>
          <p:cNvCxnSpPr/>
          <p:nvPr/>
        </p:nvCxnSpPr>
        <p:spPr>
          <a:xfrm flipH="1">
            <a:off x="8430902" y="3663688"/>
            <a:ext cx="141865" cy="218682"/>
          </a:xfrm>
          <a:prstGeom prst="straightConnector1">
            <a:avLst/>
          </a:prstGeom>
          <a:noFill/>
          <a:ln cap="flat" cmpd="sng" w="38100">
            <a:solidFill>
              <a:srgbClr val="3F3F3F"/>
            </a:solidFill>
            <a:prstDash val="solid"/>
            <a:miter lim="800000"/>
            <a:headEnd len="sm" w="sm" type="none"/>
            <a:tailEnd len="med" w="med" type="triangle"/>
          </a:ln>
        </p:spPr>
      </p:cxnSp>
      <p:cxnSp>
        <p:nvCxnSpPr>
          <p:cNvPr id="2787" name="Google Shape;2787;p111"/>
          <p:cNvCxnSpPr>
            <a:endCxn id="2788" idx="0"/>
          </p:cNvCxnSpPr>
          <p:nvPr/>
        </p:nvCxnSpPr>
        <p:spPr>
          <a:xfrm>
            <a:off x="8856549" y="3660658"/>
            <a:ext cx="265800" cy="225000"/>
          </a:xfrm>
          <a:prstGeom prst="straightConnector1">
            <a:avLst/>
          </a:prstGeom>
          <a:noFill/>
          <a:ln cap="flat" cmpd="sng" w="38100">
            <a:solidFill>
              <a:srgbClr val="3F3F3F"/>
            </a:solidFill>
            <a:prstDash val="solid"/>
            <a:miter lim="800000"/>
            <a:headEnd len="sm" w="sm" type="none"/>
            <a:tailEnd len="med" w="med" type="triangle"/>
          </a:ln>
        </p:spPr>
      </p:cxnSp>
      <p:sp>
        <p:nvSpPr>
          <p:cNvPr id="2788" name="Google Shape;2788;p111"/>
          <p:cNvSpPr/>
          <p:nvPr/>
        </p:nvSpPr>
        <p:spPr>
          <a:xfrm>
            <a:off x="8974852" y="3885658"/>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789" name="Google Shape;2789;p111"/>
          <p:cNvSpPr/>
          <p:nvPr/>
        </p:nvSpPr>
        <p:spPr>
          <a:xfrm rot="-5400000">
            <a:off x="9060213" y="2896773"/>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790" name="Google Shape;2790;p111"/>
          <p:cNvCxnSpPr>
            <a:endCxn id="2784" idx="0"/>
          </p:cNvCxnSpPr>
          <p:nvPr/>
        </p:nvCxnSpPr>
        <p:spPr>
          <a:xfrm>
            <a:off x="8015710" y="3072752"/>
            <a:ext cx="693300" cy="287700"/>
          </a:xfrm>
          <a:prstGeom prst="straightConnector1">
            <a:avLst/>
          </a:prstGeom>
          <a:noFill/>
          <a:ln cap="flat" cmpd="sng" w="38100">
            <a:solidFill>
              <a:srgbClr val="3F3F3F"/>
            </a:solidFill>
            <a:prstDash val="solid"/>
            <a:miter lim="800000"/>
            <a:headEnd len="sm" w="sm" type="none"/>
            <a:tailEnd len="med" w="med" type="triangle"/>
          </a:ln>
        </p:spPr>
      </p:cxnSp>
      <p:sp>
        <p:nvSpPr>
          <p:cNvPr id="2791" name="Google Shape;2791;p111"/>
          <p:cNvSpPr/>
          <p:nvPr/>
        </p:nvSpPr>
        <p:spPr>
          <a:xfrm rot="-5400000">
            <a:off x="8654035" y="3922361"/>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792" name="Google Shape;2792;p111"/>
          <p:cNvSpPr/>
          <p:nvPr/>
        </p:nvSpPr>
        <p:spPr>
          <a:xfrm rot="-2771227">
            <a:off x="8735383" y="3646232"/>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793" name="Google Shape;2793;p111"/>
          <p:cNvSpPr/>
          <p:nvPr/>
        </p:nvSpPr>
        <p:spPr>
          <a:xfrm>
            <a:off x="7430451" y="276288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794" name="Google Shape;2794;p111"/>
          <p:cNvSpPr/>
          <p:nvPr/>
        </p:nvSpPr>
        <p:spPr>
          <a:xfrm>
            <a:off x="7720750" y="2763983"/>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795" name="Google Shape;2795;p111"/>
          <p:cNvSpPr/>
          <p:nvPr/>
        </p:nvSpPr>
        <p:spPr>
          <a:xfrm>
            <a:off x="10818908" y="392146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796" name="Google Shape;2796;p111"/>
          <p:cNvCxnSpPr/>
          <p:nvPr/>
        </p:nvCxnSpPr>
        <p:spPr>
          <a:xfrm>
            <a:off x="11036940" y="3652289"/>
            <a:ext cx="48849" cy="254726"/>
          </a:xfrm>
          <a:prstGeom prst="straightConnector1">
            <a:avLst/>
          </a:prstGeom>
          <a:noFill/>
          <a:ln cap="flat" cmpd="sng" w="38100">
            <a:solidFill>
              <a:srgbClr val="3F3F3F"/>
            </a:solidFill>
            <a:prstDash val="solid"/>
            <a:miter lim="800000"/>
            <a:headEnd len="sm" w="sm" type="none"/>
            <a:tailEnd len="med" w="med" type="triangle"/>
          </a:ln>
        </p:spPr>
      </p:cxnSp>
      <p:cxnSp>
        <p:nvCxnSpPr>
          <p:cNvPr id="2797" name="Google Shape;2797;p111"/>
          <p:cNvCxnSpPr/>
          <p:nvPr/>
        </p:nvCxnSpPr>
        <p:spPr>
          <a:xfrm>
            <a:off x="10464895" y="3059721"/>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2798" name="Google Shape;2798;p111"/>
          <p:cNvSpPr/>
          <p:nvPr/>
        </p:nvSpPr>
        <p:spPr>
          <a:xfrm>
            <a:off x="9860311" y="276247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799" name="Google Shape;2799;p111"/>
          <p:cNvSpPr/>
          <p:nvPr/>
        </p:nvSpPr>
        <p:spPr>
          <a:xfrm>
            <a:off x="11109307" y="392153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800" name="Google Shape;2800;p111"/>
          <p:cNvSpPr/>
          <p:nvPr/>
        </p:nvSpPr>
        <p:spPr>
          <a:xfrm>
            <a:off x="10743697" y="3346699"/>
            <a:ext cx="294994" cy="305590"/>
          </a:xfrm>
          <a:prstGeom prst="rect">
            <a:avLst/>
          </a:prstGeom>
          <a:solidFill>
            <a:srgbClr val="C6C6C6"/>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801" name="Google Shape;2801;p111"/>
          <p:cNvSpPr/>
          <p:nvPr/>
        </p:nvSpPr>
        <p:spPr>
          <a:xfrm>
            <a:off x="10155290" y="2762409"/>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802" name="Google Shape;2802;p111"/>
          <p:cNvCxnSpPr/>
          <p:nvPr/>
        </p:nvCxnSpPr>
        <p:spPr>
          <a:xfrm flipH="1">
            <a:off x="7588153" y="3059721"/>
            <a:ext cx="117912" cy="283126"/>
          </a:xfrm>
          <a:prstGeom prst="straightConnector1">
            <a:avLst/>
          </a:prstGeom>
          <a:noFill/>
          <a:ln cap="flat" cmpd="sng" w="38100">
            <a:solidFill>
              <a:srgbClr val="3F3F3F"/>
            </a:solidFill>
            <a:prstDash val="solid"/>
            <a:miter lim="800000"/>
            <a:headEnd len="sm" w="sm" type="none"/>
            <a:tailEnd len="med" w="med" type="triangle"/>
          </a:ln>
        </p:spPr>
      </p:cxnSp>
      <p:cxnSp>
        <p:nvCxnSpPr>
          <p:cNvPr id="2803" name="Google Shape;2803;p111"/>
          <p:cNvCxnSpPr/>
          <p:nvPr/>
        </p:nvCxnSpPr>
        <p:spPr>
          <a:xfrm flipH="1">
            <a:off x="10075811" y="3067644"/>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2804" name="Google Shape;2804;p111"/>
          <p:cNvSpPr/>
          <p:nvPr/>
        </p:nvSpPr>
        <p:spPr>
          <a:xfrm>
            <a:off x="7286621" y="3355820"/>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805" name="Google Shape;2805;p111"/>
          <p:cNvSpPr/>
          <p:nvPr/>
        </p:nvSpPr>
        <p:spPr>
          <a:xfrm>
            <a:off x="996780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806" name="Google Shape;2806;p111"/>
          <p:cNvSpPr/>
          <p:nvPr/>
        </p:nvSpPr>
        <p:spPr>
          <a:xfrm>
            <a:off x="7580254" y="335809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807" name="Google Shape;2807;p111"/>
          <p:cNvSpPr/>
          <p:nvPr/>
        </p:nvSpPr>
        <p:spPr>
          <a:xfrm>
            <a:off x="966845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808" name="Google Shape;2808;p111"/>
          <p:cNvSpPr/>
          <p:nvPr/>
        </p:nvSpPr>
        <p:spPr>
          <a:xfrm>
            <a:off x="10239065" y="3105376"/>
            <a:ext cx="360597" cy="419753"/>
          </a:xfrm>
          <a:custGeom>
            <a:rect b="b" l="l" r="r" t="t"/>
            <a:pathLst>
              <a:path extrusionOk="0" h="120000" w="120000">
                <a:moveTo>
                  <a:pt x="7500" y="60000"/>
                </a:moveTo>
                <a:lnTo>
                  <a:pt x="7500" y="60000"/>
                </a:lnTo>
                <a:cubicBezTo>
                  <a:pt x="7500" y="32922"/>
                  <a:pt x="27313" y="10103"/>
                  <a:pt x="53663" y="6835"/>
                </a:cubicBezTo>
                <a:cubicBezTo>
                  <a:pt x="80012" y="3566"/>
                  <a:pt x="104608" y="20875"/>
                  <a:pt x="110970" y="47164"/>
                </a:cubicBezTo>
                <a:lnTo>
                  <a:pt x="118298" y="47164"/>
                </a:lnTo>
                <a:lnTo>
                  <a:pt x="105000" y="60000"/>
                </a:lnTo>
                <a:lnTo>
                  <a:pt x="88298" y="47164"/>
                </a:lnTo>
                <a:lnTo>
                  <a:pt x="95584" y="47164"/>
                </a:lnTo>
                <a:lnTo>
                  <a:pt x="95584" y="47164"/>
                </a:lnTo>
                <a:cubicBezTo>
                  <a:pt x="89778" y="28232"/>
                  <a:pt x="72166" y="16663"/>
                  <a:pt x="54005" y="19852"/>
                </a:cubicBezTo>
                <a:cubicBezTo>
                  <a:pt x="35845" y="23042"/>
                  <a:pt x="22500" y="40048"/>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809" name="Google Shape;2809;p111"/>
          <p:cNvCxnSpPr>
            <a:endCxn id="2810" idx="0"/>
          </p:cNvCxnSpPr>
          <p:nvPr/>
        </p:nvCxnSpPr>
        <p:spPr>
          <a:xfrm>
            <a:off x="10257444" y="3655518"/>
            <a:ext cx="132000" cy="260400"/>
          </a:xfrm>
          <a:prstGeom prst="straightConnector1">
            <a:avLst/>
          </a:prstGeom>
          <a:noFill/>
          <a:ln cap="flat" cmpd="sng" w="38100">
            <a:solidFill>
              <a:srgbClr val="3F3F3F"/>
            </a:solidFill>
            <a:prstDash val="solid"/>
            <a:miter lim="800000"/>
            <a:headEnd len="sm" w="sm" type="none"/>
            <a:tailEnd len="med" w="med" type="triangle"/>
          </a:ln>
        </p:spPr>
      </p:cxnSp>
      <p:sp>
        <p:nvSpPr>
          <p:cNvPr id="2810" name="Google Shape;2810;p111"/>
          <p:cNvSpPr/>
          <p:nvPr/>
        </p:nvSpPr>
        <p:spPr>
          <a:xfrm>
            <a:off x="10241947" y="3915918"/>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cxnSp>
        <p:nvCxnSpPr>
          <p:cNvPr id="2811" name="Google Shape;2811;p111"/>
          <p:cNvCxnSpPr>
            <a:endCxn id="2812" idx="0"/>
          </p:cNvCxnSpPr>
          <p:nvPr/>
        </p:nvCxnSpPr>
        <p:spPr>
          <a:xfrm>
            <a:off x="7861812" y="3666126"/>
            <a:ext cx="70500" cy="219300"/>
          </a:xfrm>
          <a:prstGeom prst="straightConnector1">
            <a:avLst/>
          </a:prstGeom>
          <a:noFill/>
          <a:ln cap="flat" cmpd="sng" w="38100">
            <a:solidFill>
              <a:srgbClr val="3F3F3F"/>
            </a:solidFill>
            <a:prstDash val="solid"/>
            <a:miter lim="800000"/>
            <a:headEnd len="sm" w="sm" type="none"/>
            <a:tailEnd len="med" w="med" type="triangle"/>
          </a:ln>
        </p:spPr>
      </p:cxnSp>
      <p:sp>
        <p:nvSpPr>
          <p:cNvPr id="2812" name="Google Shape;2812;p111"/>
          <p:cNvSpPr/>
          <p:nvPr/>
        </p:nvSpPr>
        <p:spPr>
          <a:xfrm>
            <a:off x="7784815" y="3885426"/>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813" name="Google Shape;2813;p111"/>
          <p:cNvSpPr/>
          <p:nvPr/>
        </p:nvSpPr>
        <p:spPr>
          <a:xfrm rot="2796047">
            <a:off x="9256008" y="4261818"/>
            <a:ext cx="233379" cy="69379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814" name="Google Shape;2814;p111"/>
          <p:cNvSpPr/>
          <p:nvPr/>
        </p:nvSpPr>
        <p:spPr>
          <a:xfrm>
            <a:off x="8955906" y="604670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815" name="Google Shape;2815;p111"/>
          <p:cNvCxnSpPr/>
          <p:nvPr/>
        </p:nvCxnSpPr>
        <p:spPr>
          <a:xfrm>
            <a:off x="9035193" y="5771726"/>
            <a:ext cx="211112" cy="258480"/>
          </a:xfrm>
          <a:prstGeom prst="straightConnector1">
            <a:avLst/>
          </a:prstGeom>
          <a:noFill/>
          <a:ln cap="flat" cmpd="sng" w="38100">
            <a:solidFill>
              <a:srgbClr val="3F3F3F"/>
            </a:solidFill>
            <a:prstDash val="solid"/>
            <a:miter lim="800000"/>
            <a:headEnd len="sm" w="sm" type="none"/>
            <a:tailEnd len="med" w="med" type="triangle"/>
          </a:ln>
        </p:spPr>
      </p:cxnSp>
      <p:cxnSp>
        <p:nvCxnSpPr>
          <p:cNvPr id="2816" name="Google Shape;2816;p111"/>
          <p:cNvCxnSpPr/>
          <p:nvPr/>
        </p:nvCxnSpPr>
        <p:spPr>
          <a:xfrm>
            <a:off x="8428118" y="5185023"/>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2817" name="Google Shape;2817;p111"/>
          <p:cNvSpPr/>
          <p:nvPr/>
        </p:nvSpPr>
        <p:spPr>
          <a:xfrm>
            <a:off x="7823534" y="4894858"/>
            <a:ext cx="294994" cy="298506"/>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818" name="Google Shape;2818;p111"/>
          <p:cNvSpPr/>
          <p:nvPr/>
        </p:nvSpPr>
        <p:spPr>
          <a:xfrm>
            <a:off x="9246305" y="604677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819" name="Google Shape;2819;p111"/>
          <p:cNvSpPr/>
          <p:nvPr/>
        </p:nvSpPr>
        <p:spPr>
          <a:xfrm>
            <a:off x="8740199" y="5466136"/>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820" name="Google Shape;2820;p111"/>
          <p:cNvCxnSpPr/>
          <p:nvPr/>
        </p:nvCxnSpPr>
        <p:spPr>
          <a:xfrm flipH="1">
            <a:off x="8039034" y="5192946"/>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2821" name="Google Shape;2821;p111"/>
          <p:cNvSpPr/>
          <p:nvPr/>
        </p:nvSpPr>
        <p:spPr>
          <a:xfrm>
            <a:off x="8124195" y="4892736"/>
            <a:ext cx="294994" cy="303148"/>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822" name="Google Shape;2822;p111"/>
          <p:cNvSpPr/>
          <p:nvPr/>
        </p:nvSpPr>
        <p:spPr>
          <a:xfrm>
            <a:off x="7808321" y="546618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2823" name="Google Shape;2823;p111"/>
          <p:cNvCxnSpPr>
            <a:endCxn id="2824" idx="0"/>
          </p:cNvCxnSpPr>
          <p:nvPr/>
        </p:nvCxnSpPr>
        <p:spPr>
          <a:xfrm flipH="1">
            <a:off x="8428118" y="5777671"/>
            <a:ext cx="308100" cy="269100"/>
          </a:xfrm>
          <a:prstGeom prst="straightConnector1">
            <a:avLst/>
          </a:prstGeom>
          <a:noFill/>
          <a:ln cap="flat" cmpd="sng" w="38100">
            <a:solidFill>
              <a:srgbClr val="3F3F3F"/>
            </a:solidFill>
            <a:prstDash val="solid"/>
            <a:miter lim="800000"/>
            <a:headEnd len="sm" w="sm" type="none"/>
            <a:tailEnd len="med" w="med" type="triangle"/>
          </a:ln>
        </p:spPr>
      </p:cxnSp>
      <p:sp>
        <p:nvSpPr>
          <p:cNvPr id="2824" name="Google Shape;2824;p111"/>
          <p:cNvSpPr/>
          <p:nvPr/>
        </p:nvSpPr>
        <p:spPr>
          <a:xfrm>
            <a:off x="8280621" y="6046771"/>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825" name="Google Shape;2825;p111"/>
          <p:cNvSpPr/>
          <p:nvPr/>
        </p:nvSpPr>
        <p:spPr>
          <a:xfrm>
            <a:off x="7186341" y="1530762"/>
            <a:ext cx="4268537" cy="5026237"/>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9" name="Shape 2829"/>
        <p:cNvGrpSpPr/>
        <p:nvPr/>
      </p:nvGrpSpPr>
      <p:grpSpPr>
        <a:xfrm>
          <a:off x="0" y="0"/>
          <a:ext cx="0" cy="0"/>
          <a:chOff x="0" y="0"/>
          <a:chExt cx="0" cy="0"/>
        </a:xfrm>
      </p:grpSpPr>
      <p:sp>
        <p:nvSpPr>
          <p:cNvPr id="2830" name="Google Shape;2830;p11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Remove(x) Scenarios for Leaf Node n</a:t>
            </a:r>
            <a:endParaRPr/>
          </a:p>
        </p:txBody>
      </p:sp>
      <p:graphicFrame>
        <p:nvGraphicFramePr>
          <p:cNvPr id="2831" name="Google Shape;2831;p112"/>
          <p:cNvGraphicFramePr/>
          <p:nvPr/>
        </p:nvGraphicFramePr>
        <p:xfrm>
          <a:off x="404533" y="1505216"/>
          <a:ext cx="3000000" cy="3000000"/>
        </p:xfrm>
        <a:graphic>
          <a:graphicData uri="http://schemas.openxmlformats.org/drawingml/2006/table">
            <a:tbl>
              <a:tblPr>
                <a:noFill/>
                <a:tableStyleId>{AAF5F984-69FF-481E-92C0-A6CB4ED57DEB}</a:tableStyleId>
              </a:tblPr>
              <a:tblGrid>
                <a:gridCol w="1852100"/>
                <a:gridCol w="2634150"/>
                <a:gridCol w="2239850"/>
                <a:gridCol w="4563600"/>
              </a:tblGrid>
              <a:tr h="1084225">
                <a:tc>
                  <a:txBody>
                    <a:bodyPr/>
                    <a:lstStyle/>
                    <a:p>
                      <a:pPr indent="0" lvl="0" marL="0" marR="0" rtl="0" algn="l">
                        <a:spcBef>
                          <a:spcPts val="0"/>
                        </a:spcBef>
                        <a:spcAft>
                          <a:spcPts val="0"/>
                        </a:spcAft>
                        <a:buNone/>
                      </a:pPr>
                      <a:r>
                        <a:rPr lang="en-US" sz="1600"/>
                        <a:t>If n = 3/4 node</a:t>
                      </a:r>
                      <a:endParaRPr/>
                    </a:p>
                    <a:p>
                      <a:pPr indent="0" lvl="0" marL="0" marR="0" rtl="0" algn="l">
                        <a:spcBef>
                          <a:spcPts val="0"/>
                        </a:spcBef>
                        <a:spcAft>
                          <a:spcPts val="0"/>
                        </a:spcAft>
                        <a:buNone/>
                      </a:pPr>
                      <a:r>
                        <a:rPr b="1" lang="en-US" sz="1600"/>
                        <a:t>then just delete x</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 = 2 node and sibling(n) is 3/4 node</a:t>
                      </a:r>
                      <a:endParaRPr/>
                    </a:p>
                    <a:p>
                      <a:pPr indent="0" lvl="0" marL="0" marR="0" rtl="0" algn="l">
                        <a:spcBef>
                          <a:spcPts val="0"/>
                        </a:spcBef>
                        <a:spcAft>
                          <a:spcPts val="0"/>
                        </a:spcAft>
                        <a:buNone/>
                      </a:pPr>
                      <a:r>
                        <a:rPr b="1" lang="en-US" sz="1600"/>
                        <a:t>then rotate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node(s) </a:t>
                      </a:r>
                      <a:r>
                        <a:rPr b="1" lang="en-US" sz="1600"/>
                        <a:t>then fuse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 and parent is 2 node</a:t>
                      </a:r>
                      <a:endParaRPr/>
                    </a:p>
                    <a:p>
                      <a:pPr indent="0" lvl="0" marL="0" marR="0" rtl="0" algn="l">
                        <a:spcBef>
                          <a:spcPts val="0"/>
                        </a:spcBef>
                        <a:spcAft>
                          <a:spcPts val="0"/>
                        </a:spcAft>
                        <a:buNone/>
                      </a:pPr>
                      <a:r>
                        <a:rPr b="1" lang="en-US" sz="1600"/>
                        <a:t>then fuse sibling and parent and…</a:t>
                      </a:r>
                      <a:endParaRPr/>
                    </a:p>
                    <a:p>
                      <a:pPr indent="0" lvl="0" marL="0" marR="0" rtl="0" algn="l">
                        <a:spcBef>
                          <a:spcPts val="0"/>
                        </a:spcBef>
                        <a:spcAft>
                          <a:spcPts val="0"/>
                        </a:spcAft>
                        <a:buNone/>
                      </a:pPr>
                      <a:r>
                        <a:rPr b="1" lang="en-US" sz="1600"/>
                        <a:t>propagate rotate/fuse procedures up to root.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r h="3953975">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bl>
          </a:graphicData>
        </a:graphic>
      </p:graphicFrame>
      <p:sp>
        <p:nvSpPr>
          <p:cNvPr id="2832" name="Google Shape;2832;p112"/>
          <p:cNvSpPr/>
          <p:nvPr/>
        </p:nvSpPr>
        <p:spPr>
          <a:xfrm>
            <a:off x="737123"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833" name="Google Shape;2833;p112"/>
          <p:cNvSpPr/>
          <p:nvPr/>
        </p:nvSpPr>
        <p:spPr>
          <a:xfrm>
            <a:off x="1027188" y="3067999"/>
            <a:ext cx="294994" cy="305590"/>
          </a:xfrm>
          <a:prstGeom prst="rect">
            <a:avLst/>
          </a:prstGeom>
          <a:solidFill>
            <a:srgbClr val="16161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834" name="Google Shape;2834;p112"/>
          <p:cNvSpPr/>
          <p:nvPr/>
        </p:nvSpPr>
        <p:spPr>
          <a:xfrm>
            <a:off x="1317424"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835" name="Google Shape;2835;p112"/>
          <p:cNvSpPr/>
          <p:nvPr/>
        </p:nvSpPr>
        <p:spPr>
          <a:xfrm>
            <a:off x="1061949" y="3484412"/>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836" name="Google Shape;2836;p112"/>
          <p:cNvCxnSpPr>
            <a:endCxn id="2833" idx="0"/>
          </p:cNvCxnSpPr>
          <p:nvPr/>
        </p:nvCxnSpPr>
        <p:spPr>
          <a:xfrm flipH="1">
            <a:off x="1174685" y="2722399"/>
            <a:ext cx="91800" cy="345600"/>
          </a:xfrm>
          <a:prstGeom prst="straightConnector1">
            <a:avLst/>
          </a:prstGeom>
          <a:noFill/>
          <a:ln cap="flat" cmpd="sng" w="38100">
            <a:solidFill>
              <a:srgbClr val="3F3F3F"/>
            </a:solidFill>
            <a:prstDash val="solid"/>
            <a:miter lim="800000"/>
            <a:headEnd len="sm" w="sm" type="none"/>
            <a:tailEnd len="med" w="med" type="triangle"/>
          </a:ln>
        </p:spPr>
      </p:cxnSp>
      <p:sp>
        <p:nvSpPr>
          <p:cNvPr id="2837" name="Google Shape;2837;p112"/>
          <p:cNvSpPr/>
          <p:nvPr/>
        </p:nvSpPr>
        <p:spPr>
          <a:xfrm>
            <a:off x="857766"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838" name="Google Shape;2838;p112"/>
          <p:cNvSpPr/>
          <p:nvPr/>
        </p:nvSpPr>
        <p:spPr>
          <a:xfrm>
            <a:off x="1147831"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2839" name="Google Shape;2839;p112"/>
          <p:cNvCxnSpPr/>
          <p:nvPr/>
        </p:nvCxnSpPr>
        <p:spPr>
          <a:xfrm flipH="1">
            <a:off x="1162502" y="3896300"/>
            <a:ext cx="58993" cy="296045"/>
          </a:xfrm>
          <a:prstGeom prst="straightConnector1">
            <a:avLst/>
          </a:prstGeom>
          <a:noFill/>
          <a:ln cap="flat" cmpd="sng" w="38100">
            <a:solidFill>
              <a:srgbClr val="3F3F3F"/>
            </a:solidFill>
            <a:prstDash val="solid"/>
            <a:miter lim="800000"/>
            <a:headEnd len="sm" w="sm" type="none"/>
            <a:tailEnd len="med" w="med" type="triangle"/>
          </a:ln>
        </p:spPr>
      </p:cxnSp>
      <p:sp>
        <p:nvSpPr>
          <p:cNvPr id="2840" name="Google Shape;2840;p112"/>
          <p:cNvSpPr/>
          <p:nvPr/>
        </p:nvSpPr>
        <p:spPr>
          <a:xfrm>
            <a:off x="3006930" y="3574993"/>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841" name="Google Shape;2841;p112"/>
          <p:cNvSpPr/>
          <p:nvPr/>
        </p:nvSpPr>
        <p:spPr>
          <a:xfrm>
            <a:off x="3521822" y="3571020"/>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842" name="Google Shape;2842;p112"/>
          <p:cNvSpPr/>
          <p:nvPr/>
        </p:nvSpPr>
        <p:spPr>
          <a:xfrm>
            <a:off x="3492346" y="276240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843" name="Google Shape;2843;p112"/>
          <p:cNvSpPr/>
          <p:nvPr/>
        </p:nvSpPr>
        <p:spPr>
          <a:xfrm>
            <a:off x="3202281" y="2762409"/>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844" name="Google Shape;2844;p112"/>
          <p:cNvSpPr/>
          <p:nvPr/>
        </p:nvSpPr>
        <p:spPr>
          <a:xfrm>
            <a:off x="2711936" y="357499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845" name="Google Shape;2845;p112"/>
          <p:cNvSpPr/>
          <p:nvPr/>
        </p:nvSpPr>
        <p:spPr>
          <a:xfrm>
            <a:off x="3432176"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846" name="Google Shape;2846;p112"/>
          <p:cNvCxnSpPr/>
          <p:nvPr/>
        </p:nvCxnSpPr>
        <p:spPr>
          <a:xfrm flipH="1">
            <a:off x="3006862" y="3049325"/>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2847" name="Google Shape;2847;p112"/>
          <p:cNvCxnSpPr>
            <a:endCxn id="2841" idx="0"/>
          </p:cNvCxnSpPr>
          <p:nvPr/>
        </p:nvCxnSpPr>
        <p:spPr>
          <a:xfrm>
            <a:off x="3497419" y="3049320"/>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2848" name="Google Shape;2848;p112"/>
          <p:cNvSpPr/>
          <p:nvPr/>
        </p:nvSpPr>
        <p:spPr>
          <a:xfrm>
            <a:off x="3344613" y="503886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849" name="Google Shape;2849;p112"/>
          <p:cNvSpPr/>
          <p:nvPr/>
        </p:nvSpPr>
        <p:spPr>
          <a:xfrm>
            <a:off x="3427572" y="4413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850" name="Google Shape;2850;p112"/>
          <p:cNvSpPr/>
          <p:nvPr/>
        </p:nvSpPr>
        <p:spPr>
          <a:xfrm>
            <a:off x="3137507" y="441399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851" name="Google Shape;2851;p112"/>
          <p:cNvSpPr/>
          <p:nvPr/>
        </p:nvSpPr>
        <p:spPr>
          <a:xfrm>
            <a:off x="2717525" y="504955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2852" name="Google Shape;2852;p112"/>
          <p:cNvCxnSpPr>
            <a:endCxn id="2851" idx="0"/>
          </p:cNvCxnSpPr>
          <p:nvPr/>
        </p:nvCxnSpPr>
        <p:spPr>
          <a:xfrm flipH="1">
            <a:off x="2865022" y="4717154"/>
            <a:ext cx="283800" cy="332400"/>
          </a:xfrm>
          <a:prstGeom prst="straightConnector1">
            <a:avLst/>
          </a:prstGeom>
          <a:noFill/>
          <a:ln cap="flat" cmpd="sng" w="38100">
            <a:solidFill>
              <a:srgbClr val="3F3F3F"/>
            </a:solidFill>
            <a:prstDash val="solid"/>
            <a:miter lim="800000"/>
            <a:headEnd len="sm" w="sm" type="none"/>
            <a:tailEnd len="med" w="med" type="triangle"/>
          </a:ln>
        </p:spPr>
      </p:cxnSp>
      <p:cxnSp>
        <p:nvCxnSpPr>
          <p:cNvPr id="2853" name="Google Shape;2853;p112"/>
          <p:cNvCxnSpPr>
            <a:endCxn id="2848" idx="0"/>
          </p:cNvCxnSpPr>
          <p:nvPr/>
        </p:nvCxnSpPr>
        <p:spPr>
          <a:xfrm>
            <a:off x="3438710" y="4717261"/>
            <a:ext cx="53400" cy="321600"/>
          </a:xfrm>
          <a:prstGeom prst="straightConnector1">
            <a:avLst/>
          </a:prstGeom>
          <a:noFill/>
          <a:ln cap="flat" cmpd="sng" w="38100">
            <a:solidFill>
              <a:srgbClr val="3F3F3F"/>
            </a:solidFill>
            <a:prstDash val="solid"/>
            <a:miter lim="800000"/>
            <a:headEnd len="sm" w="sm" type="none"/>
            <a:tailEnd len="med" w="med" type="triangle"/>
          </a:ln>
        </p:spPr>
      </p:cxnSp>
      <p:sp>
        <p:nvSpPr>
          <p:cNvPr id="2854" name="Google Shape;2854;p112"/>
          <p:cNvSpPr/>
          <p:nvPr/>
        </p:nvSpPr>
        <p:spPr>
          <a:xfrm>
            <a:off x="4096183" y="35733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855" name="Google Shape;2855;p112"/>
          <p:cNvCxnSpPr>
            <a:endCxn id="2854" idx="0"/>
          </p:cNvCxnSpPr>
          <p:nvPr/>
        </p:nvCxnSpPr>
        <p:spPr>
          <a:xfrm>
            <a:off x="3796980" y="3049274"/>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2856" name="Google Shape;2856;p112"/>
          <p:cNvSpPr/>
          <p:nvPr/>
        </p:nvSpPr>
        <p:spPr>
          <a:xfrm>
            <a:off x="3989282" y="502164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857" name="Google Shape;2857;p112"/>
          <p:cNvCxnSpPr>
            <a:endCxn id="2856" idx="0"/>
          </p:cNvCxnSpPr>
          <p:nvPr/>
        </p:nvCxnSpPr>
        <p:spPr>
          <a:xfrm>
            <a:off x="3705079" y="4704248"/>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2858" name="Google Shape;2858;p112"/>
          <p:cNvSpPr/>
          <p:nvPr/>
        </p:nvSpPr>
        <p:spPr>
          <a:xfrm>
            <a:off x="3089944" y="3204665"/>
            <a:ext cx="497219" cy="537689"/>
          </a:xfrm>
          <a:custGeom>
            <a:rect b="b" l="l" r="r" t="t"/>
            <a:pathLst>
              <a:path extrusionOk="0" h="120000" w="120000">
                <a:moveTo>
                  <a:pt x="7500" y="60000"/>
                </a:moveTo>
                <a:lnTo>
                  <a:pt x="7500" y="60000"/>
                </a:lnTo>
                <a:cubicBezTo>
                  <a:pt x="7500" y="33366"/>
                  <a:pt x="27033" y="10858"/>
                  <a:pt x="53159" y="7388"/>
                </a:cubicBezTo>
                <a:cubicBezTo>
                  <a:pt x="79285" y="3917"/>
                  <a:pt x="103909" y="20560"/>
                  <a:pt x="110717" y="46289"/>
                </a:cubicBezTo>
                <a:lnTo>
                  <a:pt x="117966" y="46289"/>
                </a:lnTo>
                <a:lnTo>
                  <a:pt x="105000" y="60000"/>
                </a:lnTo>
                <a:lnTo>
                  <a:pt x="87966" y="46289"/>
                </a:lnTo>
                <a:lnTo>
                  <a:pt x="95131" y="46289"/>
                </a:lnTo>
                <a:cubicBezTo>
                  <a:pt x="88785" y="28528"/>
                  <a:pt x="71185" y="18061"/>
                  <a:pt x="53335" y="21431"/>
                </a:cubicBezTo>
                <a:cubicBezTo>
                  <a:pt x="35484" y="24800"/>
                  <a:pt x="22500" y="41041"/>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859" name="Google Shape;2859;p112"/>
          <p:cNvSpPr/>
          <p:nvPr/>
        </p:nvSpPr>
        <p:spPr>
          <a:xfrm>
            <a:off x="5805084" y="3572902"/>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860" name="Google Shape;2860;p112"/>
          <p:cNvSpPr/>
          <p:nvPr/>
        </p:nvSpPr>
        <p:spPr>
          <a:xfrm>
            <a:off x="5775608" y="276429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861" name="Google Shape;2861;p112"/>
          <p:cNvSpPr/>
          <p:nvPr/>
        </p:nvSpPr>
        <p:spPr>
          <a:xfrm>
            <a:off x="5485543" y="276429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862" name="Google Shape;2862;p112"/>
          <p:cNvSpPr/>
          <p:nvPr/>
        </p:nvSpPr>
        <p:spPr>
          <a:xfrm>
            <a:off x="5129881" y="3577801"/>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863" name="Google Shape;2863;p112"/>
          <p:cNvSpPr/>
          <p:nvPr/>
        </p:nvSpPr>
        <p:spPr>
          <a:xfrm>
            <a:off x="5792360"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864" name="Google Shape;2864;p112"/>
          <p:cNvCxnSpPr/>
          <p:nvPr/>
        </p:nvCxnSpPr>
        <p:spPr>
          <a:xfrm flipH="1">
            <a:off x="5290124" y="3051207"/>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2865" name="Google Shape;2865;p112"/>
          <p:cNvCxnSpPr>
            <a:endCxn id="2859" idx="0"/>
          </p:cNvCxnSpPr>
          <p:nvPr/>
        </p:nvCxnSpPr>
        <p:spPr>
          <a:xfrm>
            <a:off x="5780681" y="3051202"/>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2866" name="Google Shape;2866;p112"/>
          <p:cNvSpPr/>
          <p:nvPr/>
        </p:nvSpPr>
        <p:spPr>
          <a:xfrm>
            <a:off x="5730917" y="43552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867" name="Google Shape;2867;p112"/>
          <p:cNvSpPr/>
          <p:nvPr/>
        </p:nvSpPr>
        <p:spPr>
          <a:xfrm>
            <a:off x="5193144" y="4966875"/>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2868" name="Google Shape;2868;p112"/>
          <p:cNvCxnSpPr/>
          <p:nvPr/>
        </p:nvCxnSpPr>
        <p:spPr>
          <a:xfrm flipH="1">
            <a:off x="5494529" y="4658510"/>
            <a:ext cx="247642" cy="296219"/>
          </a:xfrm>
          <a:prstGeom prst="straightConnector1">
            <a:avLst/>
          </a:prstGeom>
          <a:noFill/>
          <a:ln cap="flat" cmpd="sng" w="38100">
            <a:solidFill>
              <a:srgbClr val="3F3F3F"/>
            </a:solidFill>
            <a:prstDash val="solid"/>
            <a:miter lim="800000"/>
            <a:headEnd len="sm" w="sm" type="none"/>
            <a:tailEnd len="med" w="med" type="triangle"/>
          </a:ln>
        </p:spPr>
      </p:cxnSp>
      <p:sp>
        <p:nvSpPr>
          <p:cNvPr id="2869" name="Google Shape;2869;p112"/>
          <p:cNvSpPr/>
          <p:nvPr/>
        </p:nvSpPr>
        <p:spPr>
          <a:xfrm>
            <a:off x="6379445" y="357525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870" name="Google Shape;2870;p112"/>
          <p:cNvCxnSpPr>
            <a:endCxn id="2869" idx="0"/>
          </p:cNvCxnSpPr>
          <p:nvPr/>
        </p:nvCxnSpPr>
        <p:spPr>
          <a:xfrm>
            <a:off x="6080242" y="3051156"/>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2871" name="Google Shape;2871;p112"/>
          <p:cNvSpPr/>
          <p:nvPr/>
        </p:nvSpPr>
        <p:spPr>
          <a:xfrm>
            <a:off x="6292627" y="496292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872" name="Google Shape;2872;p112"/>
          <p:cNvCxnSpPr>
            <a:endCxn id="2871" idx="0"/>
          </p:cNvCxnSpPr>
          <p:nvPr/>
        </p:nvCxnSpPr>
        <p:spPr>
          <a:xfrm>
            <a:off x="6008424" y="4645523"/>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2873" name="Google Shape;2873;p112"/>
          <p:cNvSpPr/>
          <p:nvPr/>
        </p:nvSpPr>
        <p:spPr>
          <a:xfrm rot="-5400000">
            <a:off x="5562240" y="3608905"/>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874" name="Google Shape;2874;p112"/>
          <p:cNvSpPr/>
          <p:nvPr/>
        </p:nvSpPr>
        <p:spPr>
          <a:xfrm rot="-2059561">
            <a:off x="5615217" y="3233244"/>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875" name="Google Shape;2875;p112"/>
          <p:cNvSpPr/>
          <p:nvPr/>
        </p:nvSpPr>
        <p:spPr>
          <a:xfrm>
            <a:off x="5488977" y="4969153"/>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876" name="Google Shape;2876;p112"/>
          <p:cNvSpPr/>
          <p:nvPr/>
        </p:nvSpPr>
        <p:spPr>
          <a:xfrm>
            <a:off x="8611064" y="3305824"/>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877" name="Google Shape;2877;p112"/>
          <p:cNvSpPr/>
          <p:nvPr/>
        </p:nvSpPr>
        <p:spPr>
          <a:xfrm>
            <a:off x="8261873" y="383079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878" name="Google Shape;2878;p112"/>
          <p:cNvCxnSpPr/>
          <p:nvPr/>
        </p:nvCxnSpPr>
        <p:spPr>
          <a:xfrm flipH="1">
            <a:off x="8481418" y="3609060"/>
            <a:ext cx="140900" cy="214655"/>
          </a:xfrm>
          <a:prstGeom prst="straightConnector1">
            <a:avLst/>
          </a:prstGeom>
          <a:noFill/>
          <a:ln cap="flat" cmpd="sng" w="38100">
            <a:solidFill>
              <a:srgbClr val="3F3F3F"/>
            </a:solidFill>
            <a:prstDash val="solid"/>
            <a:miter lim="800000"/>
            <a:headEnd len="sm" w="sm" type="none"/>
            <a:tailEnd len="med" w="med" type="triangle"/>
          </a:ln>
        </p:spPr>
      </p:cxnSp>
      <p:cxnSp>
        <p:nvCxnSpPr>
          <p:cNvPr id="2879" name="Google Shape;2879;p112"/>
          <p:cNvCxnSpPr>
            <a:endCxn id="2880" idx="0"/>
          </p:cNvCxnSpPr>
          <p:nvPr/>
        </p:nvCxnSpPr>
        <p:spPr>
          <a:xfrm>
            <a:off x="8906100" y="3606030"/>
            <a:ext cx="265800" cy="225000"/>
          </a:xfrm>
          <a:prstGeom prst="straightConnector1">
            <a:avLst/>
          </a:prstGeom>
          <a:noFill/>
          <a:ln cap="flat" cmpd="sng" w="38100">
            <a:solidFill>
              <a:srgbClr val="3F3F3F"/>
            </a:solidFill>
            <a:prstDash val="solid"/>
            <a:miter lim="800000"/>
            <a:headEnd len="sm" w="sm" type="none"/>
            <a:tailEnd len="med" w="med" type="triangle"/>
          </a:ln>
        </p:spPr>
      </p:cxnSp>
      <p:sp>
        <p:nvSpPr>
          <p:cNvPr id="2880" name="Google Shape;2880;p112"/>
          <p:cNvSpPr/>
          <p:nvPr/>
        </p:nvSpPr>
        <p:spPr>
          <a:xfrm>
            <a:off x="9024403" y="3831030"/>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881" name="Google Shape;2881;p112"/>
          <p:cNvSpPr/>
          <p:nvPr/>
        </p:nvSpPr>
        <p:spPr>
          <a:xfrm rot="-5400000">
            <a:off x="9369486" y="2885036"/>
            <a:ext cx="233379" cy="365925"/>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882" name="Google Shape;2882;p112"/>
          <p:cNvCxnSpPr>
            <a:endCxn id="2876" idx="0"/>
          </p:cNvCxnSpPr>
          <p:nvPr/>
        </p:nvCxnSpPr>
        <p:spPr>
          <a:xfrm>
            <a:off x="8317861" y="3025024"/>
            <a:ext cx="440700" cy="280800"/>
          </a:xfrm>
          <a:prstGeom prst="straightConnector1">
            <a:avLst/>
          </a:prstGeom>
          <a:noFill/>
          <a:ln cap="flat" cmpd="sng" w="38100">
            <a:solidFill>
              <a:srgbClr val="3F3F3F"/>
            </a:solidFill>
            <a:prstDash val="solid"/>
            <a:miter lim="800000"/>
            <a:headEnd len="sm" w="sm" type="none"/>
            <a:tailEnd len="med" w="med" type="triangle"/>
          </a:ln>
        </p:spPr>
      </p:cxnSp>
      <p:sp>
        <p:nvSpPr>
          <p:cNvPr id="2883" name="Google Shape;2883;p112"/>
          <p:cNvSpPr/>
          <p:nvPr/>
        </p:nvSpPr>
        <p:spPr>
          <a:xfrm rot="-5400000">
            <a:off x="8703586" y="3867733"/>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884" name="Google Shape;2884;p112"/>
          <p:cNvSpPr/>
          <p:nvPr/>
        </p:nvSpPr>
        <p:spPr>
          <a:xfrm rot="-2771227">
            <a:off x="8784934" y="3591604"/>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885" name="Google Shape;2885;p112"/>
          <p:cNvSpPr/>
          <p:nvPr/>
        </p:nvSpPr>
        <p:spPr>
          <a:xfrm>
            <a:off x="8022734" y="2716267"/>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886" name="Google Shape;2886;p112"/>
          <p:cNvCxnSpPr/>
          <p:nvPr/>
        </p:nvCxnSpPr>
        <p:spPr>
          <a:xfrm flipH="1">
            <a:off x="7633705" y="3012005"/>
            <a:ext cx="374344" cy="243346"/>
          </a:xfrm>
          <a:prstGeom prst="straightConnector1">
            <a:avLst/>
          </a:prstGeom>
          <a:noFill/>
          <a:ln cap="flat" cmpd="sng" w="38100">
            <a:solidFill>
              <a:srgbClr val="3F3F3F"/>
            </a:solidFill>
            <a:prstDash val="solid"/>
            <a:miter lim="800000"/>
            <a:headEnd len="sm" w="sm" type="none"/>
            <a:tailEnd len="med" w="med" type="triangle"/>
          </a:ln>
        </p:spPr>
      </p:cxnSp>
      <p:sp>
        <p:nvSpPr>
          <p:cNvPr id="2887" name="Google Shape;2887;p112"/>
          <p:cNvSpPr/>
          <p:nvPr/>
        </p:nvSpPr>
        <p:spPr>
          <a:xfrm>
            <a:off x="7492616" y="325747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888" name="Google Shape;2888;p112"/>
          <p:cNvSpPr/>
          <p:nvPr/>
        </p:nvSpPr>
        <p:spPr>
          <a:xfrm>
            <a:off x="7219947" y="383816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2889" name="Google Shape;2889;p112"/>
          <p:cNvCxnSpPr>
            <a:endCxn id="2888" idx="0"/>
          </p:cNvCxnSpPr>
          <p:nvPr/>
        </p:nvCxnSpPr>
        <p:spPr>
          <a:xfrm flipH="1">
            <a:off x="7367444" y="3563069"/>
            <a:ext cx="125100" cy="275100"/>
          </a:xfrm>
          <a:prstGeom prst="straightConnector1">
            <a:avLst/>
          </a:prstGeom>
          <a:noFill/>
          <a:ln cap="flat" cmpd="sng" w="38100">
            <a:solidFill>
              <a:srgbClr val="3F3F3F"/>
            </a:solidFill>
            <a:prstDash val="solid"/>
            <a:miter lim="800000"/>
            <a:headEnd len="sm" w="sm" type="none"/>
            <a:tailEnd len="med" w="med" type="triangle"/>
          </a:ln>
        </p:spPr>
      </p:cxnSp>
      <p:cxnSp>
        <p:nvCxnSpPr>
          <p:cNvPr id="2890" name="Google Shape;2890;p112"/>
          <p:cNvCxnSpPr/>
          <p:nvPr/>
        </p:nvCxnSpPr>
        <p:spPr>
          <a:xfrm>
            <a:off x="7767410" y="3563065"/>
            <a:ext cx="213540" cy="267503"/>
          </a:xfrm>
          <a:prstGeom prst="straightConnector1">
            <a:avLst/>
          </a:prstGeom>
          <a:noFill/>
          <a:ln cap="flat" cmpd="sng" w="38100">
            <a:solidFill>
              <a:srgbClr val="3F3F3F"/>
            </a:solidFill>
            <a:prstDash val="solid"/>
            <a:miter lim="800000"/>
            <a:headEnd len="sm" w="sm" type="none"/>
            <a:tailEnd len="med" w="med" type="triangle"/>
          </a:ln>
        </p:spPr>
      </p:cxnSp>
      <p:sp>
        <p:nvSpPr>
          <p:cNvPr id="2891" name="Google Shape;2891;p112"/>
          <p:cNvSpPr/>
          <p:nvPr/>
        </p:nvSpPr>
        <p:spPr>
          <a:xfrm>
            <a:off x="7791416" y="383816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892" name="Google Shape;2892;p112"/>
          <p:cNvSpPr/>
          <p:nvPr/>
        </p:nvSpPr>
        <p:spPr>
          <a:xfrm>
            <a:off x="11077901" y="3851502"/>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893" name="Google Shape;2893;p112"/>
          <p:cNvCxnSpPr/>
          <p:nvPr/>
        </p:nvCxnSpPr>
        <p:spPr>
          <a:xfrm>
            <a:off x="11283896" y="3595365"/>
            <a:ext cx="70480" cy="262671"/>
          </a:xfrm>
          <a:prstGeom prst="straightConnector1">
            <a:avLst/>
          </a:prstGeom>
          <a:noFill/>
          <a:ln cap="flat" cmpd="sng" w="38100">
            <a:solidFill>
              <a:srgbClr val="3F3F3F"/>
            </a:solidFill>
            <a:prstDash val="solid"/>
            <a:miter lim="800000"/>
            <a:headEnd len="sm" w="sm" type="none"/>
            <a:tailEnd len="med" w="med" type="triangle"/>
          </a:ln>
        </p:spPr>
      </p:cxnSp>
      <p:cxnSp>
        <p:nvCxnSpPr>
          <p:cNvPr id="2894" name="Google Shape;2894;p112"/>
          <p:cNvCxnSpPr/>
          <p:nvPr/>
        </p:nvCxnSpPr>
        <p:spPr>
          <a:xfrm>
            <a:off x="10690963" y="3052477"/>
            <a:ext cx="440833" cy="280815"/>
          </a:xfrm>
          <a:prstGeom prst="straightConnector1">
            <a:avLst/>
          </a:prstGeom>
          <a:noFill/>
          <a:ln cap="flat" cmpd="sng" w="38100">
            <a:solidFill>
              <a:srgbClr val="3F3F3F"/>
            </a:solidFill>
            <a:prstDash val="solid"/>
            <a:miter lim="800000"/>
            <a:headEnd len="sm" w="sm" type="none"/>
            <a:tailEnd len="med" w="med" type="triangle"/>
          </a:ln>
        </p:spPr>
      </p:cxnSp>
      <p:sp>
        <p:nvSpPr>
          <p:cNvPr id="2895" name="Google Shape;2895;p112"/>
          <p:cNvSpPr/>
          <p:nvPr/>
        </p:nvSpPr>
        <p:spPr>
          <a:xfrm>
            <a:off x="10395969" y="2743735"/>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896" name="Google Shape;2896;p112"/>
          <p:cNvCxnSpPr/>
          <p:nvPr/>
        </p:nvCxnSpPr>
        <p:spPr>
          <a:xfrm flipH="1">
            <a:off x="10006940" y="3039473"/>
            <a:ext cx="374344" cy="243346"/>
          </a:xfrm>
          <a:prstGeom prst="straightConnector1">
            <a:avLst/>
          </a:prstGeom>
          <a:noFill/>
          <a:ln cap="flat" cmpd="sng" w="38100">
            <a:solidFill>
              <a:srgbClr val="3F3F3F"/>
            </a:solidFill>
            <a:prstDash val="solid"/>
            <a:miter lim="800000"/>
            <a:headEnd len="sm" w="sm" type="none"/>
            <a:tailEnd len="med" w="med" type="triangle"/>
          </a:ln>
        </p:spPr>
      </p:cxnSp>
      <p:sp>
        <p:nvSpPr>
          <p:cNvPr id="2897" name="Google Shape;2897;p112"/>
          <p:cNvSpPr/>
          <p:nvPr/>
        </p:nvSpPr>
        <p:spPr>
          <a:xfrm>
            <a:off x="9865851" y="328494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898" name="Google Shape;2898;p112"/>
          <p:cNvSpPr/>
          <p:nvPr/>
        </p:nvSpPr>
        <p:spPr>
          <a:xfrm>
            <a:off x="9593182" y="386563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2899" name="Google Shape;2899;p112"/>
          <p:cNvCxnSpPr>
            <a:endCxn id="2898" idx="0"/>
          </p:cNvCxnSpPr>
          <p:nvPr/>
        </p:nvCxnSpPr>
        <p:spPr>
          <a:xfrm flipH="1">
            <a:off x="9740679" y="3590537"/>
            <a:ext cx="125100" cy="275100"/>
          </a:xfrm>
          <a:prstGeom prst="straightConnector1">
            <a:avLst/>
          </a:prstGeom>
          <a:noFill/>
          <a:ln cap="flat" cmpd="sng" w="38100">
            <a:solidFill>
              <a:srgbClr val="3F3F3F"/>
            </a:solidFill>
            <a:prstDash val="solid"/>
            <a:miter lim="800000"/>
            <a:headEnd len="sm" w="sm" type="none"/>
            <a:tailEnd len="med" w="med" type="triangle"/>
          </a:ln>
        </p:spPr>
      </p:cxnSp>
      <p:cxnSp>
        <p:nvCxnSpPr>
          <p:cNvPr id="2900" name="Google Shape;2900;p112"/>
          <p:cNvCxnSpPr/>
          <p:nvPr/>
        </p:nvCxnSpPr>
        <p:spPr>
          <a:xfrm>
            <a:off x="10140645" y="3590533"/>
            <a:ext cx="213540" cy="267503"/>
          </a:xfrm>
          <a:prstGeom prst="straightConnector1">
            <a:avLst/>
          </a:prstGeom>
          <a:noFill/>
          <a:ln cap="flat" cmpd="sng" w="38100">
            <a:solidFill>
              <a:srgbClr val="3F3F3F"/>
            </a:solidFill>
            <a:prstDash val="solid"/>
            <a:miter lim="800000"/>
            <a:headEnd len="sm" w="sm" type="none"/>
            <a:tailEnd len="med" w="med" type="triangle"/>
          </a:ln>
        </p:spPr>
      </p:cxnSp>
      <p:sp>
        <p:nvSpPr>
          <p:cNvPr id="2901" name="Google Shape;2901;p112"/>
          <p:cNvSpPr/>
          <p:nvPr/>
        </p:nvSpPr>
        <p:spPr>
          <a:xfrm>
            <a:off x="10164651" y="386563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902" name="Google Shape;2902;p112"/>
          <p:cNvSpPr/>
          <p:nvPr/>
        </p:nvSpPr>
        <p:spPr>
          <a:xfrm>
            <a:off x="10988902" y="3306460"/>
            <a:ext cx="294994" cy="305590"/>
          </a:xfrm>
          <a:prstGeom prst="rect">
            <a:avLst/>
          </a:prstGeom>
          <a:solidFill>
            <a:srgbClr val="C6C6C6"/>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903" name="Google Shape;2903;p112"/>
          <p:cNvSpPr/>
          <p:nvPr/>
        </p:nvSpPr>
        <p:spPr>
          <a:xfrm rot="-5400000">
            <a:off x="10508002" y="3343002"/>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904" name="Google Shape;2904;p112"/>
          <p:cNvSpPr/>
          <p:nvPr/>
        </p:nvSpPr>
        <p:spPr>
          <a:xfrm rot="-2771227">
            <a:off x="10589350" y="3066873"/>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905" name="Google Shape;2905;p112"/>
          <p:cNvSpPr/>
          <p:nvPr/>
        </p:nvSpPr>
        <p:spPr>
          <a:xfrm>
            <a:off x="11354376" y="3845384"/>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906" name="Google Shape;2906;p112"/>
          <p:cNvSpPr/>
          <p:nvPr/>
        </p:nvSpPr>
        <p:spPr>
          <a:xfrm>
            <a:off x="8986142" y="5743370"/>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907" name="Google Shape;2907;p112"/>
          <p:cNvCxnSpPr/>
          <p:nvPr/>
        </p:nvCxnSpPr>
        <p:spPr>
          <a:xfrm>
            <a:off x="8717102" y="5390342"/>
            <a:ext cx="545515" cy="359562"/>
          </a:xfrm>
          <a:prstGeom prst="straightConnector1">
            <a:avLst/>
          </a:prstGeom>
          <a:noFill/>
          <a:ln cap="flat" cmpd="sng" w="38100">
            <a:solidFill>
              <a:srgbClr val="3F3F3F"/>
            </a:solidFill>
            <a:prstDash val="solid"/>
            <a:miter lim="800000"/>
            <a:headEnd len="sm" w="sm" type="none"/>
            <a:tailEnd len="med" w="med" type="triangle"/>
          </a:ln>
        </p:spPr>
      </p:cxnSp>
      <p:sp>
        <p:nvSpPr>
          <p:cNvPr id="2908" name="Google Shape;2908;p112"/>
          <p:cNvSpPr/>
          <p:nvPr/>
        </p:nvSpPr>
        <p:spPr>
          <a:xfrm>
            <a:off x="8422108" y="5084752"/>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909" name="Google Shape;2909;p112"/>
          <p:cNvSpPr/>
          <p:nvPr/>
        </p:nvSpPr>
        <p:spPr>
          <a:xfrm>
            <a:off x="8119940" y="508635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910" name="Google Shape;2910;p112"/>
          <p:cNvSpPr/>
          <p:nvPr/>
        </p:nvSpPr>
        <p:spPr>
          <a:xfrm>
            <a:off x="7501423" y="575750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2911" name="Google Shape;2911;p112"/>
          <p:cNvCxnSpPr>
            <a:endCxn id="2910" idx="0"/>
          </p:cNvCxnSpPr>
          <p:nvPr/>
        </p:nvCxnSpPr>
        <p:spPr>
          <a:xfrm flipH="1">
            <a:off x="7648920" y="5390305"/>
            <a:ext cx="456300" cy="367200"/>
          </a:xfrm>
          <a:prstGeom prst="straightConnector1">
            <a:avLst/>
          </a:prstGeom>
          <a:noFill/>
          <a:ln cap="flat" cmpd="sng" w="38100">
            <a:solidFill>
              <a:srgbClr val="3F3F3F"/>
            </a:solidFill>
            <a:prstDash val="solid"/>
            <a:miter lim="800000"/>
            <a:headEnd len="sm" w="sm" type="none"/>
            <a:tailEnd len="med" w="med" type="triangle"/>
          </a:ln>
        </p:spPr>
      </p:cxnSp>
      <p:cxnSp>
        <p:nvCxnSpPr>
          <p:cNvPr id="2912" name="Google Shape;2912;p112"/>
          <p:cNvCxnSpPr/>
          <p:nvPr/>
        </p:nvCxnSpPr>
        <p:spPr>
          <a:xfrm flipH="1">
            <a:off x="8381700" y="5390342"/>
            <a:ext cx="12261" cy="367163"/>
          </a:xfrm>
          <a:prstGeom prst="straightConnector1">
            <a:avLst/>
          </a:prstGeom>
          <a:noFill/>
          <a:ln cap="flat" cmpd="sng" w="38100">
            <a:solidFill>
              <a:srgbClr val="3F3F3F"/>
            </a:solidFill>
            <a:prstDash val="solid"/>
            <a:miter lim="800000"/>
            <a:headEnd len="sm" w="sm" type="none"/>
            <a:tailEnd len="med" w="med" type="triangle"/>
          </a:ln>
        </p:spPr>
      </p:cxnSp>
      <p:sp>
        <p:nvSpPr>
          <p:cNvPr id="2913" name="Google Shape;2913;p112"/>
          <p:cNvSpPr/>
          <p:nvPr/>
        </p:nvSpPr>
        <p:spPr>
          <a:xfrm>
            <a:off x="8217242" y="575750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914" name="Google Shape;2914;p112"/>
          <p:cNvSpPr/>
          <p:nvPr/>
        </p:nvSpPr>
        <p:spPr>
          <a:xfrm>
            <a:off x="9262617" y="573725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915" name="Google Shape;2915;p112"/>
          <p:cNvSpPr/>
          <p:nvPr/>
        </p:nvSpPr>
        <p:spPr>
          <a:xfrm rot="2356118">
            <a:off x="9398663" y="4527442"/>
            <a:ext cx="233379" cy="475734"/>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916" name="Google Shape;2916;p112"/>
          <p:cNvSpPr txBox="1"/>
          <p:nvPr/>
        </p:nvSpPr>
        <p:spPr>
          <a:xfrm>
            <a:off x="7365766" y="2673451"/>
            <a:ext cx="76834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Arial"/>
                <a:ea typeface="Arial"/>
                <a:cs typeface="Arial"/>
                <a:sym typeface="Arial"/>
              </a:rPr>
              <a:t>Root</a:t>
            </a:r>
            <a:endParaRPr/>
          </a:p>
        </p:txBody>
      </p:sp>
      <p:sp>
        <p:nvSpPr>
          <p:cNvPr id="2917" name="Google Shape;2917;p112"/>
          <p:cNvSpPr txBox="1"/>
          <p:nvPr/>
        </p:nvSpPr>
        <p:spPr>
          <a:xfrm>
            <a:off x="9809942" y="2715564"/>
            <a:ext cx="76834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Arial"/>
                <a:ea typeface="Arial"/>
                <a:cs typeface="Arial"/>
                <a:sym typeface="Arial"/>
              </a:rPr>
              <a:t>Root</a:t>
            </a:r>
            <a:endParaRPr/>
          </a:p>
        </p:txBody>
      </p:sp>
      <p:sp>
        <p:nvSpPr>
          <p:cNvPr id="2918" name="Google Shape;2918;p112"/>
          <p:cNvSpPr txBox="1"/>
          <p:nvPr/>
        </p:nvSpPr>
        <p:spPr>
          <a:xfrm>
            <a:off x="7523556" y="5051788"/>
            <a:ext cx="76834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Arial"/>
                <a:ea typeface="Arial"/>
                <a:cs typeface="Arial"/>
                <a:sym typeface="Arial"/>
              </a:rPr>
              <a:t>Root</a:t>
            </a:r>
            <a:endParaRPr/>
          </a:p>
        </p:txBody>
      </p:sp>
    </p:spTree>
  </p:cSld>
  <p:clrMapOvr>
    <a:masterClrMapping/>
  </p:clrMapOvr>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2" name="Shape 2922"/>
        <p:cNvGrpSpPr/>
        <p:nvPr/>
      </p:nvGrpSpPr>
      <p:grpSpPr>
        <a:xfrm>
          <a:off x="0" y="0"/>
          <a:ext cx="0" cy="0"/>
          <a:chOff x="0" y="0"/>
          <a:chExt cx="0" cy="0"/>
        </a:xfrm>
      </p:grpSpPr>
      <p:sp>
        <p:nvSpPr>
          <p:cNvPr id="2923" name="Google Shape;2923;p11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Remove(x) Scenarios for Leaf Node n cont.</a:t>
            </a:r>
            <a:endParaRPr/>
          </a:p>
        </p:txBody>
      </p:sp>
      <p:graphicFrame>
        <p:nvGraphicFramePr>
          <p:cNvPr id="2924" name="Google Shape;2924;p113"/>
          <p:cNvGraphicFramePr/>
          <p:nvPr/>
        </p:nvGraphicFramePr>
        <p:xfrm>
          <a:off x="404533" y="1505216"/>
          <a:ext cx="3000000" cy="3000000"/>
        </p:xfrm>
        <a:graphic>
          <a:graphicData uri="http://schemas.openxmlformats.org/drawingml/2006/table">
            <a:tbl>
              <a:tblPr>
                <a:noFill/>
                <a:tableStyleId>{AAF5F984-69FF-481E-92C0-A6CB4ED57DEB}</a:tableStyleId>
              </a:tblPr>
              <a:tblGrid>
                <a:gridCol w="5669100"/>
                <a:gridCol w="5620625"/>
              </a:tblGrid>
              <a:tr h="1084225">
                <a:tc gridSpan="2">
                  <a:txBody>
                    <a:bodyPr/>
                    <a:lstStyle/>
                    <a:p>
                      <a:pPr indent="0" lvl="0" marL="0" marR="0" rtl="0" algn="l">
                        <a:spcBef>
                          <a:spcPts val="0"/>
                        </a:spcBef>
                        <a:spcAft>
                          <a:spcPts val="0"/>
                        </a:spcAft>
                        <a:buNone/>
                      </a:pPr>
                      <a:r>
                        <a:rPr lang="en-US" sz="1600"/>
                        <a:t>If node = 2 node and sibling(n) is 2 node and parent is 2 node</a:t>
                      </a:r>
                      <a:endParaRPr/>
                    </a:p>
                    <a:p>
                      <a:pPr indent="0" lvl="0" marL="0" marR="0" rtl="0" algn="l">
                        <a:spcBef>
                          <a:spcPts val="0"/>
                        </a:spcBef>
                        <a:spcAft>
                          <a:spcPts val="0"/>
                        </a:spcAft>
                        <a:buNone/>
                      </a:pPr>
                      <a:r>
                        <a:rPr b="1" lang="en-US" sz="1600"/>
                        <a:t>then fuse sibling and parent and propagate rotate/fuse procedures up to root..</a:t>
                      </a:r>
                      <a:endParaRPr/>
                    </a:p>
                    <a:p>
                      <a:pPr indent="0" lvl="0" marL="0" marR="0" rtl="0" algn="l">
                        <a:spcBef>
                          <a:spcPts val="0"/>
                        </a:spcBef>
                        <a:spcAft>
                          <a:spcPts val="0"/>
                        </a:spcAft>
                        <a:buNone/>
                      </a:pPr>
                      <a:r>
                        <a:rPr b="1" lang="en-US" sz="1600"/>
                        <a:t>Or when there is a rotate/fuse operation that terminates propagation.</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hMerge="1"/>
              </a:tr>
              <a:tr h="3953975">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bl>
          </a:graphicData>
        </a:graphic>
      </p:graphicFrame>
      <p:sp>
        <p:nvSpPr>
          <p:cNvPr id="2925" name="Google Shape;2925;p113"/>
          <p:cNvSpPr/>
          <p:nvPr/>
        </p:nvSpPr>
        <p:spPr>
          <a:xfrm>
            <a:off x="2148294" y="3483327"/>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g</a:t>
            </a:r>
            <a:endParaRPr/>
          </a:p>
        </p:txBody>
      </p:sp>
      <p:sp>
        <p:nvSpPr>
          <p:cNvPr id="2926" name="Google Shape;2926;p113"/>
          <p:cNvSpPr/>
          <p:nvPr/>
        </p:nvSpPr>
        <p:spPr>
          <a:xfrm>
            <a:off x="1820873" y="4005350"/>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cxnSp>
        <p:nvCxnSpPr>
          <p:cNvPr id="2927" name="Google Shape;2927;p113"/>
          <p:cNvCxnSpPr>
            <a:endCxn id="2926" idx="0"/>
          </p:cNvCxnSpPr>
          <p:nvPr/>
        </p:nvCxnSpPr>
        <p:spPr>
          <a:xfrm flipH="1">
            <a:off x="1968370" y="3786650"/>
            <a:ext cx="191100" cy="218700"/>
          </a:xfrm>
          <a:prstGeom prst="straightConnector1">
            <a:avLst/>
          </a:prstGeom>
          <a:noFill/>
          <a:ln cap="flat" cmpd="sng" w="38100">
            <a:solidFill>
              <a:srgbClr val="3F3F3F"/>
            </a:solidFill>
            <a:prstDash val="solid"/>
            <a:miter lim="800000"/>
            <a:headEnd len="sm" w="sm" type="none"/>
            <a:tailEnd len="med" w="med" type="triangle"/>
          </a:ln>
        </p:spPr>
      </p:cxnSp>
      <p:cxnSp>
        <p:nvCxnSpPr>
          <p:cNvPr id="2928" name="Google Shape;2928;p113"/>
          <p:cNvCxnSpPr>
            <a:endCxn id="2929" idx="0"/>
          </p:cNvCxnSpPr>
          <p:nvPr/>
        </p:nvCxnSpPr>
        <p:spPr>
          <a:xfrm>
            <a:off x="2443330" y="3783533"/>
            <a:ext cx="265800" cy="225000"/>
          </a:xfrm>
          <a:prstGeom prst="straightConnector1">
            <a:avLst/>
          </a:prstGeom>
          <a:noFill/>
          <a:ln cap="flat" cmpd="sng" w="38100">
            <a:solidFill>
              <a:srgbClr val="3F3F3F"/>
            </a:solidFill>
            <a:prstDash val="solid"/>
            <a:miter lim="800000"/>
            <a:headEnd len="sm" w="sm" type="none"/>
            <a:tailEnd len="med" w="med" type="triangle"/>
          </a:ln>
        </p:spPr>
      </p:cxnSp>
      <p:sp>
        <p:nvSpPr>
          <p:cNvPr id="2929" name="Google Shape;2929;p113"/>
          <p:cNvSpPr/>
          <p:nvPr/>
        </p:nvSpPr>
        <p:spPr>
          <a:xfrm>
            <a:off x="2561633" y="4008533"/>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930" name="Google Shape;2930;p113"/>
          <p:cNvSpPr/>
          <p:nvPr/>
        </p:nvSpPr>
        <p:spPr>
          <a:xfrm rot="-5400000">
            <a:off x="2923653" y="339411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931" name="Google Shape;2931;p113"/>
          <p:cNvCxnSpPr>
            <a:endCxn id="2925" idx="0"/>
          </p:cNvCxnSpPr>
          <p:nvPr/>
        </p:nvCxnSpPr>
        <p:spPr>
          <a:xfrm>
            <a:off x="1600391" y="3199227"/>
            <a:ext cx="695400" cy="284100"/>
          </a:xfrm>
          <a:prstGeom prst="straightConnector1">
            <a:avLst/>
          </a:prstGeom>
          <a:noFill/>
          <a:ln cap="flat" cmpd="sng" w="38100">
            <a:solidFill>
              <a:srgbClr val="3F3F3F"/>
            </a:solidFill>
            <a:prstDash val="solid"/>
            <a:miter lim="800000"/>
            <a:headEnd len="sm" w="sm" type="none"/>
            <a:tailEnd len="med" w="med" type="triangle"/>
          </a:ln>
        </p:spPr>
      </p:cxnSp>
      <p:sp>
        <p:nvSpPr>
          <p:cNvPr id="2932" name="Google Shape;2932;p113"/>
          <p:cNvSpPr/>
          <p:nvPr/>
        </p:nvSpPr>
        <p:spPr>
          <a:xfrm rot="-5400000">
            <a:off x="4170570" y="3523645"/>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933" name="Google Shape;2933;p113"/>
          <p:cNvSpPr/>
          <p:nvPr/>
        </p:nvSpPr>
        <p:spPr>
          <a:xfrm rot="-2771227">
            <a:off x="4251918" y="3247516"/>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934" name="Google Shape;2934;p113"/>
          <p:cNvSpPr/>
          <p:nvPr/>
        </p:nvSpPr>
        <p:spPr>
          <a:xfrm>
            <a:off x="1004880" y="28936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935" name="Google Shape;2935;p113"/>
          <p:cNvSpPr/>
          <p:nvPr/>
        </p:nvSpPr>
        <p:spPr>
          <a:xfrm>
            <a:off x="1295179" y="2894742"/>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sp>
        <p:nvSpPr>
          <p:cNvPr id="2936" name="Google Shape;2936;p113"/>
          <p:cNvSpPr/>
          <p:nvPr/>
        </p:nvSpPr>
        <p:spPr>
          <a:xfrm>
            <a:off x="4588206" y="4008208"/>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cxnSp>
        <p:nvCxnSpPr>
          <p:cNvPr id="2937" name="Google Shape;2937;p113"/>
          <p:cNvCxnSpPr/>
          <p:nvPr/>
        </p:nvCxnSpPr>
        <p:spPr>
          <a:xfrm>
            <a:off x="4806238" y="3739028"/>
            <a:ext cx="48849" cy="254726"/>
          </a:xfrm>
          <a:prstGeom prst="straightConnector1">
            <a:avLst/>
          </a:prstGeom>
          <a:noFill/>
          <a:ln cap="flat" cmpd="sng" w="38100">
            <a:solidFill>
              <a:srgbClr val="3F3F3F"/>
            </a:solidFill>
            <a:prstDash val="solid"/>
            <a:miter lim="800000"/>
            <a:headEnd len="sm" w="sm" type="none"/>
            <a:tailEnd len="med" w="med" type="triangle"/>
          </a:ln>
        </p:spPr>
      </p:cxnSp>
      <p:sp>
        <p:nvSpPr>
          <p:cNvPr id="2938" name="Google Shape;2938;p113"/>
          <p:cNvSpPr/>
          <p:nvPr/>
        </p:nvSpPr>
        <p:spPr>
          <a:xfrm>
            <a:off x="4878605" y="400827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g</a:t>
            </a:r>
            <a:endParaRPr/>
          </a:p>
        </p:txBody>
      </p:sp>
      <p:sp>
        <p:nvSpPr>
          <p:cNvPr id="2939" name="Google Shape;2939;p113"/>
          <p:cNvSpPr/>
          <p:nvPr/>
        </p:nvSpPr>
        <p:spPr>
          <a:xfrm>
            <a:off x="4510595" y="3426056"/>
            <a:ext cx="294994" cy="305590"/>
          </a:xfrm>
          <a:prstGeom prst="rect">
            <a:avLst/>
          </a:prstGeom>
          <a:solidFill>
            <a:srgbClr val="C6C6C6"/>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cxnSp>
        <p:nvCxnSpPr>
          <p:cNvPr id="2940" name="Google Shape;2940;p113"/>
          <p:cNvCxnSpPr>
            <a:endCxn id="2941" idx="0"/>
          </p:cNvCxnSpPr>
          <p:nvPr/>
        </p:nvCxnSpPr>
        <p:spPr>
          <a:xfrm>
            <a:off x="1280358" y="3190342"/>
            <a:ext cx="7200" cy="276300"/>
          </a:xfrm>
          <a:prstGeom prst="straightConnector1">
            <a:avLst/>
          </a:prstGeom>
          <a:noFill/>
          <a:ln cap="flat" cmpd="sng" w="38100">
            <a:solidFill>
              <a:srgbClr val="3F3F3F"/>
            </a:solidFill>
            <a:prstDash val="solid"/>
            <a:miter lim="800000"/>
            <a:headEnd len="sm" w="sm" type="none"/>
            <a:tailEnd len="med" w="med" type="triangle"/>
          </a:ln>
        </p:spPr>
      </p:cxnSp>
      <p:sp>
        <p:nvSpPr>
          <p:cNvPr id="2941" name="Google Shape;2941;p113"/>
          <p:cNvSpPr/>
          <p:nvPr/>
        </p:nvSpPr>
        <p:spPr>
          <a:xfrm>
            <a:off x="1140061" y="346664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942" name="Google Shape;2942;p113"/>
          <p:cNvSpPr/>
          <p:nvPr/>
        </p:nvSpPr>
        <p:spPr>
          <a:xfrm>
            <a:off x="940186" y="4005350"/>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943" name="Google Shape;2943;p113"/>
          <p:cNvSpPr/>
          <p:nvPr/>
        </p:nvSpPr>
        <p:spPr>
          <a:xfrm>
            <a:off x="1352823" y="399428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944" name="Google Shape;2944;p113"/>
          <p:cNvCxnSpPr>
            <a:endCxn id="2942" idx="0"/>
          </p:cNvCxnSpPr>
          <p:nvPr/>
        </p:nvCxnSpPr>
        <p:spPr>
          <a:xfrm flipH="1">
            <a:off x="1087683" y="3786650"/>
            <a:ext cx="49500" cy="218700"/>
          </a:xfrm>
          <a:prstGeom prst="straightConnector1">
            <a:avLst/>
          </a:prstGeom>
          <a:noFill/>
          <a:ln cap="flat" cmpd="sng" w="38100">
            <a:solidFill>
              <a:srgbClr val="3F3F3F"/>
            </a:solidFill>
            <a:prstDash val="solid"/>
            <a:miter lim="800000"/>
            <a:headEnd len="sm" w="sm" type="none"/>
            <a:tailEnd len="med" w="med" type="triangle"/>
          </a:ln>
        </p:spPr>
      </p:cxnSp>
      <p:cxnSp>
        <p:nvCxnSpPr>
          <p:cNvPr id="2945" name="Google Shape;2945;p113"/>
          <p:cNvCxnSpPr>
            <a:endCxn id="2943" idx="0"/>
          </p:cNvCxnSpPr>
          <p:nvPr/>
        </p:nvCxnSpPr>
        <p:spPr>
          <a:xfrm>
            <a:off x="1442720" y="3763287"/>
            <a:ext cx="57600" cy="231000"/>
          </a:xfrm>
          <a:prstGeom prst="straightConnector1">
            <a:avLst/>
          </a:prstGeom>
          <a:noFill/>
          <a:ln cap="flat" cmpd="sng" w="38100">
            <a:solidFill>
              <a:srgbClr val="3F3F3F"/>
            </a:solidFill>
            <a:prstDash val="solid"/>
            <a:miter lim="800000"/>
            <a:headEnd len="sm" w="sm" type="none"/>
            <a:tailEnd len="med" w="med" type="triangle"/>
          </a:ln>
        </p:spPr>
      </p:cxnSp>
      <p:sp>
        <p:nvSpPr>
          <p:cNvPr id="2946" name="Google Shape;2946;p113"/>
          <p:cNvSpPr/>
          <p:nvPr/>
        </p:nvSpPr>
        <p:spPr>
          <a:xfrm>
            <a:off x="3547472" y="289570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947" name="Google Shape;2947;p113"/>
          <p:cNvSpPr/>
          <p:nvPr/>
        </p:nvSpPr>
        <p:spPr>
          <a:xfrm>
            <a:off x="3837771" y="2896800"/>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948" name="Google Shape;2948;p113"/>
          <p:cNvCxnSpPr>
            <a:endCxn id="2949" idx="0"/>
          </p:cNvCxnSpPr>
          <p:nvPr/>
        </p:nvCxnSpPr>
        <p:spPr>
          <a:xfrm>
            <a:off x="3822950" y="3192400"/>
            <a:ext cx="7200" cy="276300"/>
          </a:xfrm>
          <a:prstGeom prst="straightConnector1">
            <a:avLst/>
          </a:prstGeom>
          <a:noFill/>
          <a:ln cap="flat" cmpd="sng" w="38100">
            <a:solidFill>
              <a:srgbClr val="3F3F3F"/>
            </a:solidFill>
            <a:prstDash val="solid"/>
            <a:miter lim="800000"/>
            <a:headEnd len="sm" w="sm" type="none"/>
            <a:tailEnd len="med" w="med" type="triangle"/>
          </a:ln>
        </p:spPr>
      </p:cxnSp>
      <p:sp>
        <p:nvSpPr>
          <p:cNvPr id="2949" name="Google Shape;2949;p113"/>
          <p:cNvSpPr/>
          <p:nvPr/>
        </p:nvSpPr>
        <p:spPr>
          <a:xfrm>
            <a:off x="3682653" y="3468700"/>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950" name="Google Shape;2950;p113"/>
          <p:cNvSpPr/>
          <p:nvPr/>
        </p:nvSpPr>
        <p:spPr>
          <a:xfrm>
            <a:off x="3482778" y="400740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951" name="Google Shape;2951;p113"/>
          <p:cNvSpPr/>
          <p:nvPr/>
        </p:nvSpPr>
        <p:spPr>
          <a:xfrm>
            <a:off x="3895415" y="3996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952" name="Google Shape;2952;p113"/>
          <p:cNvCxnSpPr>
            <a:endCxn id="2950" idx="0"/>
          </p:cNvCxnSpPr>
          <p:nvPr/>
        </p:nvCxnSpPr>
        <p:spPr>
          <a:xfrm flipH="1">
            <a:off x="3630275" y="3788708"/>
            <a:ext cx="49500" cy="218700"/>
          </a:xfrm>
          <a:prstGeom prst="straightConnector1">
            <a:avLst/>
          </a:prstGeom>
          <a:noFill/>
          <a:ln cap="flat" cmpd="sng" w="38100">
            <a:solidFill>
              <a:srgbClr val="3F3F3F"/>
            </a:solidFill>
            <a:prstDash val="solid"/>
            <a:miter lim="800000"/>
            <a:headEnd len="sm" w="sm" type="none"/>
            <a:tailEnd len="med" w="med" type="triangle"/>
          </a:ln>
        </p:spPr>
      </p:cxnSp>
      <p:cxnSp>
        <p:nvCxnSpPr>
          <p:cNvPr id="2953" name="Google Shape;2953;p113"/>
          <p:cNvCxnSpPr>
            <a:endCxn id="2951" idx="0"/>
          </p:cNvCxnSpPr>
          <p:nvPr/>
        </p:nvCxnSpPr>
        <p:spPr>
          <a:xfrm>
            <a:off x="3985312" y="3765345"/>
            <a:ext cx="57600" cy="231000"/>
          </a:xfrm>
          <a:prstGeom prst="straightConnector1">
            <a:avLst/>
          </a:prstGeom>
          <a:noFill/>
          <a:ln cap="flat" cmpd="sng" w="38100">
            <a:solidFill>
              <a:srgbClr val="3F3F3F"/>
            </a:solidFill>
            <a:prstDash val="solid"/>
            <a:miter lim="800000"/>
            <a:headEnd len="sm" w="sm" type="none"/>
            <a:tailEnd len="med" w="med" type="triangle"/>
          </a:ln>
        </p:spPr>
      </p:cxnSp>
      <p:cxnSp>
        <p:nvCxnSpPr>
          <p:cNvPr id="2954" name="Google Shape;2954;p113"/>
          <p:cNvCxnSpPr>
            <a:endCxn id="2939" idx="0"/>
          </p:cNvCxnSpPr>
          <p:nvPr/>
        </p:nvCxnSpPr>
        <p:spPr>
          <a:xfrm>
            <a:off x="4125292" y="3199256"/>
            <a:ext cx="532800" cy="226800"/>
          </a:xfrm>
          <a:prstGeom prst="straightConnector1">
            <a:avLst/>
          </a:prstGeom>
          <a:noFill/>
          <a:ln cap="flat" cmpd="sng" w="38100">
            <a:solidFill>
              <a:srgbClr val="3F3F3F"/>
            </a:solidFill>
            <a:prstDash val="solid"/>
            <a:miter lim="800000"/>
            <a:headEnd len="sm" w="sm" type="none"/>
            <a:tailEnd len="med" w="med" type="triangle"/>
          </a:ln>
        </p:spPr>
      </p:cxnSp>
      <p:sp>
        <p:nvSpPr>
          <p:cNvPr id="2955" name="Google Shape;2955;p113"/>
          <p:cNvSpPr/>
          <p:nvPr/>
        </p:nvSpPr>
        <p:spPr>
          <a:xfrm rot="2356118">
            <a:off x="2980835" y="4502095"/>
            <a:ext cx="233379" cy="475734"/>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956" name="Google Shape;2956;p113"/>
          <p:cNvSpPr/>
          <p:nvPr/>
        </p:nvSpPr>
        <p:spPr>
          <a:xfrm>
            <a:off x="2258027" y="5906625"/>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cxnSp>
        <p:nvCxnSpPr>
          <p:cNvPr id="2957" name="Google Shape;2957;p113"/>
          <p:cNvCxnSpPr/>
          <p:nvPr/>
        </p:nvCxnSpPr>
        <p:spPr>
          <a:xfrm>
            <a:off x="2222240" y="5648517"/>
            <a:ext cx="302668" cy="243654"/>
          </a:xfrm>
          <a:prstGeom prst="straightConnector1">
            <a:avLst/>
          </a:prstGeom>
          <a:noFill/>
          <a:ln cap="flat" cmpd="sng" w="38100">
            <a:solidFill>
              <a:srgbClr val="3F3F3F"/>
            </a:solidFill>
            <a:prstDash val="solid"/>
            <a:miter lim="800000"/>
            <a:headEnd len="sm" w="sm" type="none"/>
            <a:tailEnd len="med" w="med" type="triangle"/>
          </a:ln>
        </p:spPr>
      </p:cxnSp>
      <p:sp>
        <p:nvSpPr>
          <p:cNvPr id="2958" name="Google Shape;2958;p113"/>
          <p:cNvSpPr/>
          <p:nvPr/>
        </p:nvSpPr>
        <p:spPr>
          <a:xfrm>
            <a:off x="2548426" y="5906688"/>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g</a:t>
            </a:r>
            <a:endParaRPr/>
          </a:p>
        </p:txBody>
      </p:sp>
      <p:sp>
        <p:nvSpPr>
          <p:cNvPr id="2959" name="Google Shape;2959;p113"/>
          <p:cNvSpPr/>
          <p:nvPr/>
        </p:nvSpPr>
        <p:spPr>
          <a:xfrm>
            <a:off x="1217293" y="479412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960" name="Google Shape;2960;p113"/>
          <p:cNvSpPr/>
          <p:nvPr/>
        </p:nvSpPr>
        <p:spPr>
          <a:xfrm>
            <a:off x="1920072" y="5342927"/>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961" name="Google Shape;2961;p113"/>
          <p:cNvCxnSpPr>
            <a:endCxn id="2962" idx="0"/>
          </p:cNvCxnSpPr>
          <p:nvPr/>
        </p:nvCxnSpPr>
        <p:spPr>
          <a:xfrm>
            <a:off x="1507701" y="5099627"/>
            <a:ext cx="257700" cy="243300"/>
          </a:xfrm>
          <a:prstGeom prst="straightConnector1">
            <a:avLst/>
          </a:prstGeom>
          <a:noFill/>
          <a:ln cap="flat" cmpd="sng" w="38100">
            <a:solidFill>
              <a:srgbClr val="3F3F3F"/>
            </a:solidFill>
            <a:prstDash val="solid"/>
            <a:miter lim="800000"/>
            <a:headEnd len="sm" w="sm" type="none"/>
            <a:tailEnd len="med" w="med" type="triangle"/>
          </a:ln>
        </p:spPr>
      </p:cxnSp>
      <p:sp>
        <p:nvSpPr>
          <p:cNvPr id="2962" name="Google Shape;2962;p113"/>
          <p:cNvSpPr/>
          <p:nvPr/>
        </p:nvSpPr>
        <p:spPr>
          <a:xfrm>
            <a:off x="1617904" y="534292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963" name="Google Shape;2963;p113"/>
          <p:cNvSpPr/>
          <p:nvPr/>
        </p:nvSpPr>
        <p:spPr>
          <a:xfrm>
            <a:off x="1235180" y="591626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964" name="Google Shape;2964;p113"/>
          <p:cNvSpPr/>
          <p:nvPr/>
        </p:nvSpPr>
        <p:spPr>
          <a:xfrm>
            <a:off x="1765386" y="590845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965" name="Google Shape;2965;p113"/>
          <p:cNvCxnSpPr>
            <a:endCxn id="2963" idx="0"/>
          </p:cNvCxnSpPr>
          <p:nvPr/>
        </p:nvCxnSpPr>
        <p:spPr>
          <a:xfrm flipH="1">
            <a:off x="1382677" y="5621662"/>
            <a:ext cx="217800" cy="294600"/>
          </a:xfrm>
          <a:prstGeom prst="straightConnector1">
            <a:avLst/>
          </a:prstGeom>
          <a:noFill/>
          <a:ln cap="flat" cmpd="sng" w="38100">
            <a:solidFill>
              <a:srgbClr val="3F3F3F"/>
            </a:solidFill>
            <a:prstDash val="solid"/>
            <a:miter lim="800000"/>
            <a:headEnd len="sm" w="sm" type="none"/>
            <a:tailEnd len="med" w="med" type="triangle"/>
          </a:ln>
        </p:spPr>
      </p:cxnSp>
      <p:cxnSp>
        <p:nvCxnSpPr>
          <p:cNvPr id="2966" name="Google Shape;2966;p113"/>
          <p:cNvCxnSpPr>
            <a:endCxn id="2964" idx="0"/>
          </p:cNvCxnSpPr>
          <p:nvPr/>
        </p:nvCxnSpPr>
        <p:spPr>
          <a:xfrm>
            <a:off x="1912883" y="5648651"/>
            <a:ext cx="0" cy="259800"/>
          </a:xfrm>
          <a:prstGeom prst="straightConnector1">
            <a:avLst/>
          </a:prstGeom>
          <a:noFill/>
          <a:ln cap="flat" cmpd="sng" w="38100">
            <a:solidFill>
              <a:srgbClr val="3F3F3F"/>
            </a:solidFill>
            <a:prstDash val="solid"/>
            <a:miter lim="800000"/>
            <a:headEnd len="sm" w="sm" type="none"/>
            <a:tailEnd len="med" w="med" type="triangle"/>
          </a:ln>
        </p:spPr>
      </p:cxnSp>
      <p:sp>
        <p:nvSpPr>
          <p:cNvPr id="2967" name="Google Shape;2967;p113"/>
          <p:cNvSpPr/>
          <p:nvPr/>
        </p:nvSpPr>
        <p:spPr>
          <a:xfrm>
            <a:off x="7923980" y="3361687"/>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968" name="Google Shape;2968;p113"/>
          <p:cNvSpPr/>
          <p:nvPr/>
        </p:nvSpPr>
        <p:spPr>
          <a:xfrm>
            <a:off x="7615514" y="388453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969" name="Google Shape;2969;p113"/>
          <p:cNvCxnSpPr/>
          <p:nvPr/>
        </p:nvCxnSpPr>
        <p:spPr>
          <a:xfrm flipH="1">
            <a:off x="7793369" y="3664923"/>
            <a:ext cx="141865" cy="218682"/>
          </a:xfrm>
          <a:prstGeom prst="straightConnector1">
            <a:avLst/>
          </a:prstGeom>
          <a:noFill/>
          <a:ln cap="flat" cmpd="sng" w="38100">
            <a:solidFill>
              <a:srgbClr val="3F3F3F"/>
            </a:solidFill>
            <a:prstDash val="solid"/>
            <a:miter lim="800000"/>
            <a:headEnd len="sm" w="sm" type="none"/>
            <a:tailEnd len="med" w="med" type="triangle"/>
          </a:ln>
        </p:spPr>
      </p:cxnSp>
      <p:cxnSp>
        <p:nvCxnSpPr>
          <p:cNvPr id="2970" name="Google Shape;2970;p113"/>
          <p:cNvCxnSpPr>
            <a:endCxn id="2971" idx="0"/>
          </p:cNvCxnSpPr>
          <p:nvPr/>
        </p:nvCxnSpPr>
        <p:spPr>
          <a:xfrm>
            <a:off x="8219016" y="3661893"/>
            <a:ext cx="265800" cy="225000"/>
          </a:xfrm>
          <a:prstGeom prst="straightConnector1">
            <a:avLst/>
          </a:prstGeom>
          <a:noFill/>
          <a:ln cap="flat" cmpd="sng" w="38100">
            <a:solidFill>
              <a:srgbClr val="3F3F3F"/>
            </a:solidFill>
            <a:prstDash val="solid"/>
            <a:miter lim="800000"/>
            <a:headEnd len="sm" w="sm" type="none"/>
            <a:tailEnd len="med" w="med" type="triangle"/>
          </a:ln>
        </p:spPr>
      </p:cxnSp>
      <p:sp>
        <p:nvSpPr>
          <p:cNvPr id="2971" name="Google Shape;2971;p113"/>
          <p:cNvSpPr/>
          <p:nvPr/>
        </p:nvSpPr>
        <p:spPr>
          <a:xfrm>
            <a:off x="8337319" y="3886893"/>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972" name="Google Shape;2972;p113"/>
          <p:cNvSpPr/>
          <p:nvPr/>
        </p:nvSpPr>
        <p:spPr>
          <a:xfrm rot="-5400000">
            <a:off x="8904909" y="3072277"/>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973" name="Google Shape;2973;p113"/>
          <p:cNvCxnSpPr>
            <a:endCxn id="2967" idx="0"/>
          </p:cNvCxnSpPr>
          <p:nvPr/>
        </p:nvCxnSpPr>
        <p:spPr>
          <a:xfrm>
            <a:off x="7378177" y="3073987"/>
            <a:ext cx="693300" cy="287700"/>
          </a:xfrm>
          <a:prstGeom prst="straightConnector1">
            <a:avLst/>
          </a:prstGeom>
          <a:noFill/>
          <a:ln cap="flat" cmpd="sng" w="38100">
            <a:solidFill>
              <a:srgbClr val="3F3F3F"/>
            </a:solidFill>
            <a:prstDash val="solid"/>
            <a:miter lim="800000"/>
            <a:headEnd len="sm" w="sm" type="none"/>
            <a:tailEnd len="med" w="med" type="triangle"/>
          </a:ln>
        </p:spPr>
      </p:cxnSp>
      <p:sp>
        <p:nvSpPr>
          <p:cNvPr id="2974" name="Google Shape;2974;p113"/>
          <p:cNvSpPr/>
          <p:nvPr/>
        </p:nvSpPr>
        <p:spPr>
          <a:xfrm rot="-5400000">
            <a:off x="8016502" y="3923596"/>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975" name="Google Shape;2975;p113"/>
          <p:cNvSpPr/>
          <p:nvPr/>
        </p:nvSpPr>
        <p:spPr>
          <a:xfrm rot="-2771227">
            <a:off x="8097850" y="3647467"/>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976" name="Google Shape;2976;p113"/>
          <p:cNvSpPr/>
          <p:nvPr/>
        </p:nvSpPr>
        <p:spPr>
          <a:xfrm>
            <a:off x="6792918" y="276412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977" name="Google Shape;2977;p113"/>
          <p:cNvSpPr/>
          <p:nvPr/>
        </p:nvSpPr>
        <p:spPr>
          <a:xfrm>
            <a:off x="7083217" y="2765218"/>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978" name="Google Shape;2978;p113"/>
          <p:cNvSpPr/>
          <p:nvPr/>
        </p:nvSpPr>
        <p:spPr>
          <a:xfrm>
            <a:off x="10818908" y="392146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979" name="Google Shape;2979;p113"/>
          <p:cNvCxnSpPr/>
          <p:nvPr/>
        </p:nvCxnSpPr>
        <p:spPr>
          <a:xfrm>
            <a:off x="11036940" y="3652289"/>
            <a:ext cx="48849" cy="254726"/>
          </a:xfrm>
          <a:prstGeom prst="straightConnector1">
            <a:avLst/>
          </a:prstGeom>
          <a:noFill/>
          <a:ln cap="flat" cmpd="sng" w="38100">
            <a:solidFill>
              <a:srgbClr val="3F3F3F"/>
            </a:solidFill>
            <a:prstDash val="solid"/>
            <a:miter lim="800000"/>
            <a:headEnd len="sm" w="sm" type="none"/>
            <a:tailEnd len="med" w="med" type="triangle"/>
          </a:ln>
        </p:spPr>
      </p:cxnSp>
      <p:cxnSp>
        <p:nvCxnSpPr>
          <p:cNvPr id="2980" name="Google Shape;2980;p113"/>
          <p:cNvCxnSpPr/>
          <p:nvPr/>
        </p:nvCxnSpPr>
        <p:spPr>
          <a:xfrm>
            <a:off x="10464895" y="3059721"/>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2981" name="Google Shape;2981;p113"/>
          <p:cNvSpPr/>
          <p:nvPr/>
        </p:nvSpPr>
        <p:spPr>
          <a:xfrm>
            <a:off x="9860311" y="276247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982" name="Google Shape;2982;p113"/>
          <p:cNvSpPr/>
          <p:nvPr/>
        </p:nvSpPr>
        <p:spPr>
          <a:xfrm>
            <a:off x="11109307" y="392153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983" name="Google Shape;2983;p113"/>
          <p:cNvSpPr/>
          <p:nvPr/>
        </p:nvSpPr>
        <p:spPr>
          <a:xfrm>
            <a:off x="10743697" y="3346699"/>
            <a:ext cx="294994" cy="305590"/>
          </a:xfrm>
          <a:prstGeom prst="rect">
            <a:avLst/>
          </a:prstGeom>
          <a:solidFill>
            <a:srgbClr val="C6C6C6"/>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984" name="Google Shape;2984;p113"/>
          <p:cNvSpPr/>
          <p:nvPr/>
        </p:nvSpPr>
        <p:spPr>
          <a:xfrm>
            <a:off x="10155290" y="2762409"/>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985" name="Google Shape;2985;p113"/>
          <p:cNvCxnSpPr/>
          <p:nvPr/>
        </p:nvCxnSpPr>
        <p:spPr>
          <a:xfrm flipH="1">
            <a:off x="6950620" y="3060956"/>
            <a:ext cx="117912" cy="283126"/>
          </a:xfrm>
          <a:prstGeom prst="straightConnector1">
            <a:avLst/>
          </a:prstGeom>
          <a:noFill/>
          <a:ln cap="flat" cmpd="sng" w="38100">
            <a:solidFill>
              <a:srgbClr val="3F3F3F"/>
            </a:solidFill>
            <a:prstDash val="solid"/>
            <a:miter lim="800000"/>
            <a:headEnd len="sm" w="sm" type="none"/>
            <a:tailEnd len="med" w="med" type="triangle"/>
          </a:ln>
        </p:spPr>
      </p:cxnSp>
      <p:cxnSp>
        <p:nvCxnSpPr>
          <p:cNvPr id="2986" name="Google Shape;2986;p113"/>
          <p:cNvCxnSpPr/>
          <p:nvPr/>
        </p:nvCxnSpPr>
        <p:spPr>
          <a:xfrm flipH="1">
            <a:off x="10075811" y="3067644"/>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2987" name="Google Shape;2987;p113"/>
          <p:cNvSpPr/>
          <p:nvPr/>
        </p:nvSpPr>
        <p:spPr>
          <a:xfrm>
            <a:off x="6649088" y="335705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988" name="Google Shape;2988;p113"/>
          <p:cNvSpPr/>
          <p:nvPr/>
        </p:nvSpPr>
        <p:spPr>
          <a:xfrm>
            <a:off x="996780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989" name="Google Shape;2989;p113"/>
          <p:cNvSpPr/>
          <p:nvPr/>
        </p:nvSpPr>
        <p:spPr>
          <a:xfrm>
            <a:off x="6942721" y="335933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990" name="Google Shape;2990;p113"/>
          <p:cNvSpPr/>
          <p:nvPr/>
        </p:nvSpPr>
        <p:spPr>
          <a:xfrm>
            <a:off x="966845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991" name="Google Shape;2991;p113"/>
          <p:cNvSpPr/>
          <p:nvPr/>
        </p:nvSpPr>
        <p:spPr>
          <a:xfrm>
            <a:off x="10239065" y="3105376"/>
            <a:ext cx="360597" cy="419753"/>
          </a:xfrm>
          <a:custGeom>
            <a:rect b="b" l="l" r="r" t="t"/>
            <a:pathLst>
              <a:path extrusionOk="0" h="120000" w="120000">
                <a:moveTo>
                  <a:pt x="7500" y="60000"/>
                </a:moveTo>
                <a:lnTo>
                  <a:pt x="7500" y="60000"/>
                </a:lnTo>
                <a:cubicBezTo>
                  <a:pt x="7500" y="32922"/>
                  <a:pt x="27313" y="10103"/>
                  <a:pt x="53663" y="6835"/>
                </a:cubicBezTo>
                <a:cubicBezTo>
                  <a:pt x="80012" y="3566"/>
                  <a:pt x="104608" y="20875"/>
                  <a:pt x="110970" y="47164"/>
                </a:cubicBezTo>
                <a:lnTo>
                  <a:pt x="118298" y="47164"/>
                </a:lnTo>
                <a:lnTo>
                  <a:pt x="105000" y="60000"/>
                </a:lnTo>
                <a:lnTo>
                  <a:pt x="88298" y="47164"/>
                </a:lnTo>
                <a:lnTo>
                  <a:pt x="95584" y="47164"/>
                </a:lnTo>
                <a:lnTo>
                  <a:pt x="95584" y="47164"/>
                </a:lnTo>
                <a:cubicBezTo>
                  <a:pt x="89778" y="28232"/>
                  <a:pt x="72166" y="16663"/>
                  <a:pt x="54005" y="19852"/>
                </a:cubicBezTo>
                <a:cubicBezTo>
                  <a:pt x="35845" y="23042"/>
                  <a:pt x="22500" y="40048"/>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992" name="Google Shape;2992;p113"/>
          <p:cNvCxnSpPr>
            <a:endCxn id="2993" idx="0"/>
          </p:cNvCxnSpPr>
          <p:nvPr/>
        </p:nvCxnSpPr>
        <p:spPr>
          <a:xfrm>
            <a:off x="10257444" y="3655518"/>
            <a:ext cx="132000" cy="260400"/>
          </a:xfrm>
          <a:prstGeom prst="straightConnector1">
            <a:avLst/>
          </a:prstGeom>
          <a:noFill/>
          <a:ln cap="flat" cmpd="sng" w="38100">
            <a:solidFill>
              <a:srgbClr val="3F3F3F"/>
            </a:solidFill>
            <a:prstDash val="solid"/>
            <a:miter lim="800000"/>
            <a:headEnd len="sm" w="sm" type="none"/>
            <a:tailEnd len="med" w="med" type="triangle"/>
          </a:ln>
        </p:spPr>
      </p:cxnSp>
      <p:sp>
        <p:nvSpPr>
          <p:cNvPr id="2993" name="Google Shape;2993;p113"/>
          <p:cNvSpPr/>
          <p:nvPr/>
        </p:nvSpPr>
        <p:spPr>
          <a:xfrm>
            <a:off x="10241947" y="3915918"/>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cxnSp>
        <p:nvCxnSpPr>
          <p:cNvPr id="2994" name="Google Shape;2994;p113"/>
          <p:cNvCxnSpPr>
            <a:endCxn id="2995" idx="0"/>
          </p:cNvCxnSpPr>
          <p:nvPr/>
        </p:nvCxnSpPr>
        <p:spPr>
          <a:xfrm>
            <a:off x="7224279" y="3667361"/>
            <a:ext cx="70500" cy="219300"/>
          </a:xfrm>
          <a:prstGeom prst="straightConnector1">
            <a:avLst/>
          </a:prstGeom>
          <a:noFill/>
          <a:ln cap="flat" cmpd="sng" w="38100">
            <a:solidFill>
              <a:srgbClr val="3F3F3F"/>
            </a:solidFill>
            <a:prstDash val="solid"/>
            <a:miter lim="800000"/>
            <a:headEnd len="sm" w="sm" type="none"/>
            <a:tailEnd len="med" w="med" type="triangle"/>
          </a:ln>
        </p:spPr>
      </p:cxnSp>
      <p:sp>
        <p:nvSpPr>
          <p:cNvPr id="2995" name="Google Shape;2995;p113"/>
          <p:cNvSpPr/>
          <p:nvPr/>
        </p:nvSpPr>
        <p:spPr>
          <a:xfrm>
            <a:off x="7147282" y="3886661"/>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996" name="Google Shape;2996;p113"/>
          <p:cNvSpPr/>
          <p:nvPr/>
        </p:nvSpPr>
        <p:spPr>
          <a:xfrm rot="2796047">
            <a:off x="9262098" y="4264441"/>
            <a:ext cx="233379" cy="677025"/>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997" name="Google Shape;2997;p113"/>
          <p:cNvSpPr/>
          <p:nvPr/>
        </p:nvSpPr>
        <p:spPr>
          <a:xfrm>
            <a:off x="8269253" y="603305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998" name="Google Shape;2998;p113"/>
          <p:cNvCxnSpPr/>
          <p:nvPr/>
        </p:nvCxnSpPr>
        <p:spPr>
          <a:xfrm>
            <a:off x="8348540" y="5758075"/>
            <a:ext cx="211112" cy="258480"/>
          </a:xfrm>
          <a:prstGeom prst="straightConnector1">
            <a:avLst/>
          </a:prstGeom>
          <a:noFill/>
          <a:ln cap="flat" cmpd="sng" w="38100">
            <a:solidFill>
              <a:srgbClr val="3F3F3F"/>
            </a:solidFill>
            <a:prstDash val="solid"/>
            <a:miter lim="800000"/>
            <a:headEnd len="sm" w="sm" type="none"/>
            <a:tailEnd len="med" w="med" type="triangle"/>
          </a:ln>
        </p:spPr>
      </p:cxnSp>
      <p:cxnSp>
        <p:nvCxnSpPr>
          <p:cNvPr id="2999" name="Google Shape;2999;p113"/>
          <p:cNvCxnSpPr/>
          <p:nvPr/>
        </p:nvCxnSpPr>
        <p:spPr>
          <a:xfrm>
            <a:off x="7741465" y="5171372"/>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3000" name="Google Shape;3000;p113"/>
          <p:cNvSpPr/>
          <p:nvPr/>
        </p:nvSpPr>
        <p:spPr>
          <a:xfrm>
            <a:off x="7136881" y="4881207"/>
            <a:ext cx="294994" cy="298506"/>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3001" name="Google Shape;3001;p113"/>
          <p:cNvSpPr/>
          <p:nvPr/>
        </p:nvSpPr>
        <p:spPr>
          <a:xfrm>
            <a:off x="8559652" y="6033120"/>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3002" name="Google Shape;3002;p113"/>
          <p:cNvSpPr/>
          <p:nvPr/>
        </p:nvSpPr>
        <p:spPr>
          <a:xfrm>
            <a:off x="8053546" y="5452485"/>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3003" name="Google Shape;3003;p113"/>
          <p:cNvCxnSpPr/>
          <p:nvPr/>
        </p:nvCxnSpPr>
        <p:spPr>
          <a:xfrm flipH="1">
            <a:off x="7352381" y="5179295"/>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3004" name="Google Shape;3004;p113"/>
          <p:cNvSpPr/>
          <p:nvPr/>
        </p:nvSpPr>
        <p:spPr>
          <a:xfrm>
            <a:off x="7437542" y="4879085"/>
            <a:ext cx="294994" cy="303148"/>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3005" name="Google Shape;3005;p113"/>
          <p:cNvSpPr/>
          <p:nvPr/>
        </p:nvSpPr>
        <p:spPr>
          <a:xfrm>
            <a:off x="7121668" y="545253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3006" name="Google Shape;3006;p113"/>
          <p:cNvCxnSpPr>
            <a:endCxn id="3007" idx="0"/>
          </p:cNvCxnSpPr>
          <p:nvPr/>
        </p:nvCxnSpPr>
        <p:spPr>
          <a:xfrm flipH="1">
            <a:off x="7741465" y="5764020"/>
            <a:ext cx="308100" cy="269100"/>
          </a:xfrm>
          <a:prstGeom prst="straightConnector1">
            <a:avLst/>
          </a:prstGeom>
          <a:noFill/>
          <a:ln cap="flat" cmpd="sng" w="38100">
            <a:solidFill>
              <a:srgbClr val="3F3F3F"/>
            </a:solidFill>
            <a:prstDash val="solid"/>
            <a:miter lim="800000"/>
            <a:headEnd len="sm" w="sm" type="none"/>
            <a:tailEnd len="med" w="med" type="triangle"/>
          </a:ln>
        </p:spPr>
      </p:cxnSp>
      <p:sp>
        <p:nvSpPr>
          <p:cNvPr id="3007" name="Google Shape;3007;p113"/>
          <p:cNvSpPr/>
          <p:nvPr/>
        </p:nvSpPr>
        <p:spPr>
          <a:xfrm>
            <a:off x="7593968" y="6033120"/>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3008" name="Google Shape;3008;p113"/>
          <p:cNvSpPr txBox="1"/>
          <p:nvPr/>
        </p:nvSpPr>
        <p:spPr>
          <a:xfrm>
            <a:off x="3374516" y="5300592"/>
            <a:ext cx="2495125"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Arial"/>
                <a:ea typeface="Arial"/>
                <a:cs typeface="Arial"/>
                <a:sym typeface="Arial"/>
              </a:rPr>
              <a:t>Propagation ends with fusion and 3/4  node parent.</a:t>
            </a:r>
            <a:endParaRPr/>
          </a:p>
        </p:txBody>
      </p:sp>
      <p:sp>
        <p:nvSpPr>
          <p:cNvPr id="3009" name="Google Shape;3009;p113"/>
          <p:cNvSpPr txBox="1"/>
          <p:nvPr/>
        </p:nvSpPr>
        <p:spPr>
          <a:xfrm>
            <a:off x="9336361" y="5296949"/>
            <a:ext cx="2146704"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Arial"/>
                <a:ea typeface="Arial"/>
                <a:cs typeface="Arial"/>
                <a:sym typeface="Arial"/>
              </a:rPr>
              <a:t>Propagation ends with rotation and 3/4  node sibling.</a:t>
            </a:r>
            <a:endParaRPr/>
          </a:p>
        </p:txBody>
      </p:sp>
    </p:spTree>
  </p:cSld>
  <p:clrMapOvr>
    <a:masterClrMapping/>
  </p:clrMapOvr>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3" name="Shape 3013"/>
        <p:cNvGrpSpPr/>
        <p:nvPr/>
      </p:nvGrpSpPr>
      <p:grpSpPr>
        <a:xfrm>
          <a:off x="0" y="0"/>
          <a:ext cx="0" cy="0"/>
          <a:chOff x="0" y="0"/>
          <a:chExt cx="0" cy="0"/>
        </a:xfrm>
      </p:grpSpPr>
      <p:sp>
        <p:nvSpPr>
          <p:cNvPr id="3014" name="Google Shape;3014;p11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Analysis</a:t>
            </a:r>
            <a:endParaRPr/>
          </a:p>
        </p:txBody>
      </p:sp>
      <p:sp>
        <p:nvSpPr>
          <p:cNvPr id="3015" name="Google Shape;3015;p114"/>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O(log n) for all operations.</a:t>
            </a:r>
            <a:endParaRPr/>
          </a:p>
          <a:p>
            <a:pPr indent="-228600" lvl="1" marL="594360" rtl="0" algn="l">
              <a:lnSpc>
                <a:spcPct val="90000"/>
              </a:lnSpc>
              <a:spcBef>
                <a:spcPts val="1000"/>
              </a:spcBef>
              <a:spcAft>
                <a:spcPts val="0"/>
              </a:spcAft>
              <a:buClr>
                <a:schemeClr val="dk1"/>
              </a:buClr>
              <a:buSzPts val="1440"/>
              <a:buChar char="▪"/>
            </a:pPr>
            <a:r>
              <a:rPr lang="en-US"/>
              <a:t>The tree is perfectly balanced with 2/3/4 nodes.</a:t>
            </a:r>
            <a:endParaRPr/>
          </a:p>
          <a:p>
            <a:pPr indent="-228600" lvl="1" marL="594360" rtl="0" algn="l">
              <a:lnSpc>
                <a:spcPct val="90000"/>
              </a:lnSpc>
              <a:spcBef>
                <a:spcPts val="1000"/>
              </a:spcBef>
              <a:spcAft>
                <a:spcPts val="0"/>
              </a:spcAft>
              <a:buClr>
                <a:schemeClr val="dk1"/>
              </a:buClr>
              <a:buSzPts val="1440"/>
              <a:buChar char="▪"/>
            </a:pPr>
            <a:r>
              <a:rPr lang="en-US"/>
              <a:t>Comparing 1/2/3 data within a node will hold at most 3 comparisons, so still O(1) comparisons within a node.</a:t>
            </a:r>
            <a:endParaRPr/>
          </a:p>
          <a:p>
            <a:pPr indent="-228600" lvl="0" marL="274320" rtl="0" algn="l">
              <a:lnSpc>
                <a:spcPct val="90000"/>
              </a:lnSpc>
              <a:spcBef>
                <a:spcPts val="1800"/>
              </a:spcBef>
              <a:spcAft>
                <a:spcPts val="0"/>
              </a:spcAft>
              <a:buClr>
                <a:schemeClr val="dk1"/>
              </a:buClr>
              <a:buSzPts val="1600"/>
              <a:buChar char="▪"/>
            </a:pPr>
            <a:r>
              <a:rPr lang="en-US"/>
              <a:t>Although 2-4 Trees aren’t used themselves, the idea is branched into another self-balancing BST called a </a:t>
            </a:r>
            <a:r>
              <a:rPr b="1" lang="en-US">
                <a:solidFill>
                  <a:srgbClr val="C00000"/>
                </a:solidFill>
              </a:rPr>
              <a:t>Red</a:t>
            </a:r>
            <a:r>
              <a:rPr b="1" lang="en-US"/>
              <a:t> </a:t>
            </a:r>
            <a:r>
              <a:rPr b="1" lang="en-US">
                <a:solidFill>
                  <a:schemeClr val="dk2"/>
                </a:solidFill>
              </a:rPr>
              <a:t>Black</a:t>
            </a:r>
            <a:r>
              <a:rPr b="1" lang="en-US"/>
              <a:t> </a:t>
            </a:r>
            <a:r>
              <a:rPr lang="en-US"/>
              <a:t>Tree.</a:t>
            </a:r>
            <a:endParaRPr/>
          </a:p>
        </p:txBody>
      </p:sp>
    </p:spTree>
  </p:cSld>
  <p:clrMapOvr>
    <a:masterClrMapping/>
  </p:clrMapOvr>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9" name="Shape 3019"/>
        <p:cNvGrpSpPr/>
        <p:nvPr/>
      </p:nvGrpSpPr>
      <p:grpSpPr>
        <a:xfrm>
          <a:off x="0" y="0"/>
          <a:ext cx="0" cy="0"/>
          <a:chOff x="0" y="0"/>
          <a:chExt cx="0" cy="0"/>
        </a:xfrm>
      </p:grpSpPr>
      <p:sp>
        <p:nvSpPr>
          <p:cNvPr id="3020" name="Google Shape;3020;p11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Usage: Databases</a:t>
            </a:r>
            <a:endParaRPr/>
          </a:p>
        </p:txBody>
      </p:sp>
      <p:sp>
        <p:nvSpPr>
          <p:cNvPr id="3021" name="Google Shape;3021;p115"/>
          <p:cNvSpPr txBox="1"/>
          <p:nvPr>
            <p:ph idx="1" type="body"/>
          </p:nvPr>
        </p:nvSpPr>
        <p:spPr>
          <a:xfrm>
            <a:off x="1291904" y="1600200"/>
            <a:ext cx="7097087"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Databases are usually made up of large disk drives that hold terabytes of data.</a:t>
            </a:r>
            <a:endParaRPr/>
          </a:p>
          <a:p>
            <a:pPr indent="-228600" lvl="1" marL="594360" rtl="0" algn="l">
              <a:lnSpc>
                <a:spcPct val="90000"/>
              </a:lnSpc>
              <a:spcBef>
                <a:spcPts val="1000"/>
              </a:spcBef>
              <a:spcAft>
                <a:spcPts val="0"/>
              </a:spcAft>
              <a:buClr>
                <a:schemeClr val="dk1"/>
              </a:buClr>
              <a:buSzPts val="1440"/>
              <a:buChar char="▪"/>
            </a:pPr>
            <a:r>
              <a:rPr lang="en-US"/>
              <a:t>Mechanical query times can take milliseconds, which is magnitudes slower than SSD’s.</a:t>
            </a:r>
            <a:endParaRPr/>
          </a:p>
          <a:p>
            <a:pPr indent="-228600" lvl="1" marL="594360" rtl="0" algn="l">
              <a:lnSpc>
                <a:spcPct val="90000"/>
              </a:lnSpc>
              <a:spcBef>
                <a:spcPts val="1000"/>
              </a:spcBef>
              <a:spcAft>
                <a:spcPts val="0"/>
              </a:spcAft>
              <a:buClr>
                <a:schemeClr val="dk1"/>
              </a:buClr>
              <a:buSzPts val="1440"/>
              <a:buChar char="▪"/>
            </a:pPr>
            <a:r>
              <a:rPr lang="en-US"/>
              <a:t>BSTs would suffer because nodes only hold 1 data address and traversing to child nodes would take mechanical query time.</a:t>
            </a:r>
            <a:endParaRPr/>
          </a:p>
          <a:p>
            <a:pPr indent="-228600" lvl="0" marL="274320" rtl="0" algn="l">
              <a:lnSpc>
                <a:spcPct val="90000"/>
              </a:lnSpc>
              <a:spcBef>
                <a:spcPts val="1800"/>
              </a:spcBef>
              <a:spcAft>
                <a:spcPts val="0"/>
              </a:spcAft>
              <a:buClr>
                <a:schemeClr val="dk1"/>
              </a:buClr>
              <a:buSzPts val="1600"/>
              <a:buChar char="▪"/>
            </a:pPr>
            <a:r>
              <a:rPr lang="en-US"/>
              <a:t>B Trees of larger orders (e.g. Order 4097) are used.</a:t>
            </a:r>
            <a:endParaRPr/>
          </a:p>
          <a:p>
            <a:pPr indent="-228600" lvl="1" marL="594360" rtl="0" algn="l">
              <a:lnSpc>
                <a:spcPct val="90000"/>
              </a:lnSpc>
              <a:spcBef>
                <a:spcPts val="1000"/>
              </a:spcBef>
              <a:spcAft>
                <a:spcPts val="0"/>
              </a:spcAft>
              <a:buClr>
                <a:schemeClr val="dk1"/>
              </a:buClr>
              <a:buSzPts val="1440"/>
              <a:buChar char="▪"/>
            </a:pPr>
            <a:r>
              <a:rPr lang="en-US"/>
              <a:t>Each node stores 4096 indices to memory addresses (4 GB).</a:t>
            </a:r>
            <a:endParaRPr/>
          </a:p>
          <a:p>
            <a:pPr indent="-228600" lvl="1" marL="594360" rtl="0" algn="l">
              <a:lnSpc>
                <a:spcPct val="90000"/>
              </a:lnSpc>
              <a:spcBef>
                <a:spcPts val="1000"/>
              </a:spcBef>
              <a:spcAft>
                <a:spcPts val="0"/>
              </a:spcAft>
              <a:buClr>
                <a:schemeClr val="dk1"/>
              </a:buClr>
              <a:buSzPts val="1440"/>
              <a:buChar char="▪"/>
            </a:pPr>
            <a:r>
              <a:rPr lang="en-US"/>
              <a:t>Because each node stores 4096 addresses, the height of our B Tree is short.</a:t>
            </a:r>
            <a:endParaRPr/>
          </a:p>
          <a:p>
            <a:pPr indent="-228600" lvl="2" marL="914400" rtl="0" algn="l">
              <a:lnSpc>
                <a:spcPct val="90000"/>
              </a:lnSpc>
              <a:spcBef>
                <a:spcPts val="800"/>
              </a:spcBef>
              <a:spcAft>
                <a:spcPts val="0"/>
              </a:spcAft>
              <a:buClr>
                <a:schemeClr val="dk1"/>
              </a:buClr>
              <a:buSzPts val="1280"/>
              <a:buChar char="▪"/>
            </a:pPr>
            <a:r>
              <a:rPr lang="en-US"/>
              <a:t>B Tree with 3 nodes (12 GB) vs AVL tree with 12,288 nodes.</a:t>
            </a:r>
            <a:endParaRPr/>
          </a:p>
        </p:txBody>
      </p:sp>
      <p:pic>
        <p:nvPicPr>
          <p:cNvPr descr="http://staff.ustc.edu.cn/~csli/graduate/algorithms/book6/382_a.gif" id="3022" name="Google Shape;3022;p115"/>
          <p:cNvPicPr preferRelativeResize="0"/>
          <p:nvPr/>
        </p:nvPicPr>
        <p:blipFill rotWithShape="1">
          <a:blip r:embed="rId3">
            <a:alphaModFix/>
          </a:blip>
          <a:srcRect b="0" l="0" r="0" t="0"/>
          <a:stretch/>
        </p:blipFill>
        <p:spPr>
          <a:xfrm>
            <a:off x="8536817" y="1514475"/>
            <a:ext cx="3514725" cy="19145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218" name="Google Shape;218;p12"/>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9" name="Google Shape;219;p12"/>
          <p:cNvSpPr txBox="1"/>
          <p:nvPr/>
        </p:nvSpPr>
        <p:spPr>
          <a:xfrm>
            <a:off x="1498357" y="2967376"/>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225" name="Google Shape;225;p13"/>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226" name="Google Shape;226;p13"/>
          <p:cNvSpPr txBox="1"/>
          <p:nvPr/>
        </p:nvSpPr>
        <p:spPr>
          <a:xfrm>
            <a:off x="1498357" y="2967376"/>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27" name="Google Shape;227;p13"/>
          <p:cNvSpPr txBox="1"/>
          <p:nvPr/>
        </p:nvSpPr>
        <p:spPr>
          <a:xfrm>
            <a:off x="8853854" y="1505216"/>
            <a:ext cx="272695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p:txBody>
      </p:sp>
      <p:sp>
        <p:nvSpPr>
          <p:cNvPr id="228" name="Google Shape;228;p13"/>
          <p:cNvSpPr/>
          <p:nvPr/>
        </p:nvSpPr>
        <p:spPr>
          <a:xfrm rot="2667533">
            <a:off x="2549319" y="2338084"/>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1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234" name="Google Shape;234;p14"/>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235" name="Google Shape;235;p14"/>
          <p:cNvSpPr/>
          <p:nvPr/>
        </p:nvSpPr>
        <p:spPr>
          <a:xfrm>
            <a:off x="2823674"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sp>
        <p:nvSpPr>
          <p:cNvPr id="236" name="Google Shape;236;p14"/>
          <p:cNvSpPr txBox="1"/>
          <p:nvPr/>
        </p:nvSpPr>
        <p:spPr>
          <a:xfrm>
            <a:off x="1498357" y="2967376"/>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37" name="Google Shape;237;p14"/>
          <p:cNvSpPr txBox="1"/>
          <p:nvPr/>
        </p:nvSpPr>
        <p:spPr>
          <a:xfrm>
            <a:off x="8853854" y="1505216"/>
            <a:ext cx="2726959"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p:txBody>
      </p:sp>
      <p:sp>
        <p:nvSpPr>
          <p:cNvPr id="238" name="Google Shape;238;p14"/>
          <p:cNvSpPr/>
          <p:nvPr/>
        </p:nvSpPr>
        <p:spPr>
          <a:xfrm rot="2667533">
            <a:off x="3153327" y="2338084"/>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1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244" name="Google Shape;244;p15"/>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245" name="Google Shape;245;p15"/>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246" name="Google Shape;246;p15"/>
          <p:cNvSpPr/>
          <p:nvPr/>
        </p:nvSpPr>
        <p:spPr>
          <a:xfrm>
            <a:off x="3449828"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sp>
        <p:nvSpPr>
          <p:cNvPr id="247" name="Google Shape;247;p15"/>
          <p:cNvSpPr txBox="1"/>
          <p:nvPr/>
        </p:nvSpPr>
        <p:spPr>
          <a:xfrm>
            <a:off x="1498357" y="2967376"/>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48" name="Google Shape;248;p15"/>
          <p:cNvSpPr txBox="1"/>
          <p:nvPr/>
        </p:nvSpPr>
        <p:spPr>
          <a:xfrm>
            <a:off x="8853854" y="1505216"/>
            <a:ext cx="2726959"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p:txBody>
      </p:sp>
      <p:sp>
        <p:nvSpPr>
          <p:cNvPr id="249" name="Google Shape;249;p15"/>
          <p:cNvSpPr/>
          <p:nvPr/>
        </p:nvSpPr>
        <p:spPr>
          <a:xfrm rot="2667533">
            <a:off x="3177122" y="2338084"/>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1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a:t>
            </a:r>
            <a:endParaRPr/>
          </a:p>
        </p:txBody>
      </p:sp>
      <p:sp>
        <p:nvSpPr>
          <p:cNvPr id="255" name="Google Shape;255;p1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From root, traverse through children till you hit a leaf node.</a:t>
            </a:r>
            <a:endParaRPr/>
          </a:p>
          <a:p>
            <a:pPr indent="-228600" lvl="1" marL="594360" rtl="0" algn="l">
              <a:lnSpc>
                <a:spcPct val="90000"/>
              </a:lnSpc>
              <a:spcBef>
                <a:spcPts val="1000"/>
              </a:spcBef>
              <a:spcAft>
                <a:spcPts val="0"/>
              </a:spcAft>
              <a:buClr>
                <a:schemeClr val="dk1"/>
              </a:buClr>
              <a:buSzPts val="1440"/>
              <a:buChar char="▪"/>
            </a:pPr>
            <a:r>
              <a:rPr lang="en-US"/>
              <a:t>Similar to a BST, but with a possible 2-4 children per node, you must pick the correct child route.</a:t>
            </a:r>
            <a:endParaRPr/>
          </a:p>
          <a:p>
            <a:pPr indent="-228600" lvl="0" marL="274320" rtl="0" algn="l">
              <a:lnSpc>
                <a:spcPct val="90000"/>
              </a:lnSpc>
              <a:spcBef>
                <a:spcPts val="1800"/>
              </a:spcBef>
              <a:spcAft>
                <a:spcPts val="0"/>
              </a:spcAft>
              <a:buClr>
                <a:schemeClr val="dk1"/>
              </a:buClr>
              <a:buSzPts val="1600"/>
              <a:buChar char="▪"/>
            </a:pPr>
            <a:r>
              <a:rPr lang="en-US"/>
              <a:t>Insert the data to the leaf node.</a:t>
            </a:r>
            <a:endParaRPr/>
          </a:p>
          <a:p>
            <a:pPr indent="-127000" lvl="0" marL="274320" rtl="0" algn="l">
              <a:lnSpc>
                <a:spcPct val="90000"/>
              </a:lnSpc>
              <a:spcBef>
                <a:spcPts val="1800"/>
              </a:spcBef>
              <a:spcAft>
                <a:spcPts val="0"/>
              </a:spcAft>
              <a:buClr>
                <a:schemeClr val="dk1"/>
              </a:buClr>
              <a:buSzPts val="16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1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a:t>
            </a:r>
            <a:endParaRPr/>
          </a:p>
        </p:txBody>
      </p:sp>
      <p:sp>
        <p:nvSpPr>
          <p:cNvPr id="261" name="Google Shape;261;p17"/>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From root, traverse through children till you hit a leaf node.</a:t>
            </a:r>
            <a:endParaRPr/>
          </a:p>
          <a:p>
            <a:pPr indent="-228600" lvl="1" marL="594360" rtl="0" algn="l">
              <a:lnSpc>
                <a:spcPct val="90000"/>
              </a:lnSpc>
              <a:spcBef>
                <a:spcPts val="1000"/>
              </a:spcBef>
              <a:spcAft>
                <a:spcPts val="0"/>
              </a:spcAft>
              <a:buClr>
                <a:schemeClr val="dk1"/>
              </a:buClr>
              <a:buSzPts val="1440"/>
              <a:buChar char="▪"/>
            </a:pPr>
            <a:r>
              <a:rPr lang="en-US"/>
              <a:t>Similar to a BST, but with a possible 2-4 children per node, you must pick the correct child route.</a:t>
            </a:r>
            <a:endParaRPr/>
          </a:p>
          <a:p>
            <a:pPr indent="-228600" lvl="0" marL="274320" rtl="0" algn="l">
              <a:lnSpc>
                <a:spcPct val="90000"/>
              </a:lnSpc>
              <a:spcBef>
                <a:spcPts val="1800"/>
              </a:spcBef>
              <a:spcAft>
                <a:spcPts val="0"/>
              </a:spcAft>
              <a:buClr>
                <a:schemeClr val="dk1"/>
              </a:buClr>
              <a:buSzPts val="1600"/>
              <a:buChar char="▪"/>
            </a:pPr>
            <a:r>
              <a:rPr lang="en-US"/>
              <a:t>Insert the data to the leaf node.</a:t>
            </a:r>
            <a:endParaRPr/>
          </a:p>
          <a:p>
            <a:pPr indent="-228600" lvl="0" marL="274320" rtl="0" algn="l">
              <a:lnSpc>
                <a:spcPct val="90000"/>
              </a:lnSpc>
              <a:spcBef>
                <a:spcPts val="1800"/>
              </a:spcBef>
              <a:spcAft>
                <a:spcPts val="0"/>
              </a:spcAft>
              <a:buClr>
                <a:schemeClr val="dk1"/>
              </a:buClr>
              <a:buSzPts val="1600"/>
              <a:buChar char="▪"/>
            </a:pPr>
            <a:r>
              <a:rPr lang="en-US"/>
              <a:t>If adding data to a 4 node, add the data and then promote the 3</a:t>
            </a:r>
            <a:r>
              <a:rPr baseline="30000" lang="en-US"/>
              <a:t>rd</a:t>
            </a:r>
            <a:r>
              <a:rPr lang="en-US"/>
              <a:t> data.</a:t>
            </a:r>
            <a:endParaRPr/>
          </a:p>
          <a:p>
            <a:pPr indent="-127000" lvl="0" marL="274320" rtl="0" algn="l">
              <a:lnSpc>
                <a:spcPct val="90000"/>
              </a:lnSpc>
              <a:spcBef>
                <a:spcPts val="1800"/>
              </a:spcBef>
              <a:spcAft>
                <a:spcPts val="0"/>
              </a:spcAft>
              <a:buClr>
                <a:schemeClr val="dk1"/>
              </a:buClr>
              <a:buSzPts val="16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1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a:t>
            </a:r>
            <a:endParaRPr/>
          </a:p>
        </p:txBody>
      </p:sp>
      <p:sp>
        <p:nvSpPr>
          <p:cNvPr id="267" name="Google Shape;267;p1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From root, traverse through children till you hit a leaf node.</a:t>
            </a:r>
            <a:endParaRPr/>
          </a:p>
          <a:p>
            <a:pPr indent="-228600" lvl="1" marL="594360" rtl="0" algn="l">
              <a:lnSpc>
                <a:spcPct val="90000"/>
              </a:lnSpc>
              <a:spcBef>
                <a:spcPts val="1000"/>
              </a:spcBef>
              <a:spcAft>
                <a:spcPts val="0"/>
              </a:spcAft>
              <a:buClr>
                <a:schemeClr val="dk1"/>
              </a:buClr>
              <a:buSzPts val="1440"/>
              <a:buChar char="▪"/>
            </a:pPr>
            <a:r>
              <a:rPr lang="en-US"/>
              <a:t>Similar to a BST, but with a possible 2-4 children per node, you must pick the correct child route.</a:t>
            </a:r>
            <a:endParaRPr/>
          </a:p>
          <a:p>
            <a:pPr indent="-228600" lvl="0" marL="274320" rtl="0" algn="l">
              <a:lnSpc>
                <a:spcPct val="90000"/>
              </a:lnSpc>
              <a:spcBef>
                <a:spcPts val="1800"/>
              </a:spcBef>
              <a:spcAft>
                <a:spcPts val="0"/>
              </a:spcAft>
              <a:buClr>
                <a:schemeClr val="dk1"/>
              </a:buClr>
              <a:buSzPts val="1600"/>
              <a:buChar char="▪"/>
            </a:pPr>
            <a:r>
              <a:rPr lang="en-US"/>
              <a:t>Insert the data to the leaf node.</a:t>
            </a:r>
            <a:endParaRPr/>
          </a:p>
          <a:p>
            <a:pPr indent="-228600" lvl="0" marL="274320" rtl="0" algn="l">
              <a:lnSpc>
                <a:spcPct val="90000"/>
              </a:lnSpc>
              <a:spcBef>
                <a:spcPts val="1800"/>
              </a:spcBef>
              <a:spcAft>
                <a:spcPts val="0"/>
              </a:spcAft>
              <a:buClr>
                <a:schemeClr val="dk1"/>
              </a:buClr>
              <a:buSzPts val="1600"/>
              <a:buChar char="▪"/>
            </a:pPr>
            <a:r>
              <a:rPr lang="en-US"/>
              <a:t>If adding data to a 4 node, add the data and then promote the 3</a:t>
            </a:r>
            <a:r>
              <a:rPr baseline="30000" lang="en-US"/>
              <a:t>rd</a:t>
            </a:r>
            <a:r>
              <a:rPr lang="en-US"/>
              <a:t> data.</a:t>
            </a:r>
            <a:endParaRPr/>
          </a:p>
          <a:p>
            <a:pPr indent="-228600" lvl="0" marL="274320" rtl="0" algn="l">
              <a:lnSpc>
                <a:spcPct val="90000"/>
              </a:lnSpc>
              <a:spcBef>
                <a:spcPts val="1800"/>
              </a:spcBef>
              <a:spcAft>
                <a:spcPts val="0"/>
              </a:spcAft>
              <a:buClr>
                <a:schemeClr val="dk1"/>
              </a:buClr>
              <a:buSzPts val="1600"/>
              <a:buChar char="▪"/>
            </a:pPr>
            <a:r>
              <a:rPr b="1" lang="en-US"/>
              <a:t>Promotion</a:t>
            </a:r>
            <a:r>
              <a:rPr lang="en-US"/>
              <a:t>:</a:t>
            </a:r>
            <a:endParaRPr/>
          </a:p>
          <a:p>
            <a:pPr indent="-228600" lvl="1" marL="594360" rtl="0" algn="l">
              <a:lnSpc>
                <a:spcPct val="90000"/>
              </a:lnSpc>
              <a:spcBef>
                <a:spcPts val="1000"/>
              </a:spcBef>
              <a:spcAft>
                <a:spcPts val="0"/>
              </a:spcAft>
              <a:buClr>
                <a:schemeClr val="dk1"/>
              </a:buClr>
              <a:buSzPts val="1440"/>
              <a:buChar char="▪"/>
            </a:pPr>
            <a:r>
              <a:rPr lang="en-US"/>
              <a:t>3</a:t>
            </a:r>
            <a:r>
              <a:rPr baseline="30000" lang="en-US"/>
              <a:t>rd</a:t>
            </a:r>
            <a:r>
              <a:rPr lang="en-US"/>
              <a:t> data in the overflowed 4-node moves to its parent (if no parent, then creates separate 2-node)</a:t>
            </a:r>
            <a:endParaRPr/>
          </a:p>
          <a:p>
            <a:pPr indent="-228600" lvl="1" marL="594360" rtl="0" algn="l">
              <a:lnSpc>
                <a:spcPct val="90000"/>
              </a:lnSpc>
              <a:spcBef>
                <a:spcPts val="1000"/>
              </a:spcBef>
              <a:spcAft>
                <a:spcPts val="0"/>
              </a:spcAft>
              <a:buClr>
                <a:schemeClr val="dk1"/>
              </a:buClr>
              <a:buSzPts val="1440"/>
              <a:buChar char="▪"/>
            </a:pPr>
            <a:r>
              <a:rPr lang="en-US"/>
              <a:t>The old 4-node gets split into a 3-node (1</a:t>
            </a:r>
            <a:r>
              <a:rPr baseline="30000" lang="en-US"/>
              <a:t>st</a:t>
            </a:r>
            <a:r>
              <a:rPr lang="en-US"/>
              <a:t> and 2</a:t>
            </a:r>
            <a:r>
              <a:rPr baseline="30000" lang="en-US"/>
              <a:t>nd</a:t>
            </a:r>
            <a:r>
              <a:rPr lang="en-US"/>
              <a:t> data) and 2-node (4</a:t>
            </a:r>
            <a:r>
              <a:rPr baseline="30000" lang="en-US"/>
              <a:t>th</a:t>
            </a:r>
            <a:r>
              <a:rPr lang="en-US"/>
              <a:t> data).</a:t>
            </a:r>
            <a:endParaRPr/>
          </a:p>
          <a:p>
            <a:pPr indent="-127000" lvl="0" marL="274320" rtl="0" algn="l">
              <a:lnSpc>
                <a:spcPct val="90000"/>
              </a:lnSpc>
              <a:spcBef>
                <a:spcPts val="1800"/>
              </a:spcBef>
              <a:spcAft>
                <a:spcPts val="0"/>
              </a:spcAft>
              <a:buClr>
                <a:schemeClr val="dk1"/>
              </a:buClr>
              <a:buSzPts val="16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1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273" name="Google Shape;273;p19"/>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274" name="Google Shape;274;p19"/>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275" name="Google Shape;275;p19"/>
          <p:cNvSpPr/>
          <p:nvPr/>
        </p:nvSpPr>
        <p:spPr>
          <a:xfrm>
            <a:off x="3449828"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sp>
        <p:nvSpPr>
          <p:cNvPr id="276" name="Google Shape;276;p19"/>
          <p:cNvSpPr txBox="1"/>
          <p:nvPr/>
        </p:nvSpPr>
        <p:spPr>
          <a:xfrm>
            <a:off x="1498357" y="2967376"/>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77" name="Google Shape;277;p19"/>
          <p:cNvSpPr txBox="1"/>
          <p:nvPr/>
        </p:nvSpPr>
        <p:spPr>
          <a:xfrm>
            <a:off x="8853854" y="1505216"/>
            <a:ext cx="2726959"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Announcements</a:t>
            </a:r>
            <a:endParaRPr/>
          </a:p>
        </p:txBody>
      </p:sp>
      <p:sp>
        <p:nvSpPr>
          <p:cNvPr id="98" name="Google Shape;98;p2"/>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5 scribes please</a:t>
            </a:r>
            <a:endParaRPr/>
          </a:p>
          <a:p>
            <a:pPr indent="-228600" lvl="1" marL="594360" rtl="0" algn="l">
              <a:lnSpc>
                <a:spcPct val="90000"/>
              </a:lnSpc>
              <a:spcBef>
                <a:spcPts val="1000"/>
              </a:spcBef>
              <a:spcAft>
                <a:spcPts val="0"/>
              </a:spcAft>
              <a:buClr>
                <a:schemeClr val="dk1"/>
              </a:buClr>
              <a:buSzPts val="1440"/>
              <a:buChar char="▪"/>
            </a:pPr>
            <a:r>
              <a:rPr lang="en-US"/>
              <a:t>Write names on white board to remember</a:t>
            </a:r>
            <a:endParaRPr/>
          </a:p>
          <a:p>
            <a:pPr indent="-228600" lvl="0" marL="274320" rtl="0" algn="l">
              <a:lnSpc>
                <a:spcPct val="90000"/>
              </a:lnSpc>
              <a:spcBef>
                <a:spcPts val="1800"/>
              </a:spcBef>
              <a:spcAft>
                <a:spcPts val="0"/>
              </a:spcAft>
              <a:buClr>
                <a:schemeClr val="dk1"/>
              </a:buClr>
              <a:buSzPts val="1600"/>
              <a:buChar char="▪"/>
            </a:pPr>
            <a:r>
              <a:rPr lang="en-US"/>
              <a:t>Homework 4 (HashMaps) due Thursday</a:t>
            </a:r>
            <a:endParaRPr/>
          </a:p>
        </p:txBody>
      </p:sp>
      <p:sp>
        <p:nvSpPr>
          <p:cNvPr id="99" name="Google Shape;99;p2"/>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2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283" name="Google Shape;283;p20"/>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284" name="Google Shape;284;p20"/>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285" name="Google Shape;285;p20"/>
          <p:cNvSpPr/>
          <p:nvPr/>
        </p:nvSpPr>
        <p:spPr>
          <a:xfrm>
            <a:off x="3449828"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286" name="Google Shape;286;p20"/>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sp>
        <p:nvSpPr>
          <p:cNvPr id="287" name="Google Shape;287;p20"/>
          <p:cNvSpPr txBox="1"/>
          <p:nvPr/>
        </p:nvSpPr>
        <p:spPr>
          <a:xfrm>
            <a:off x="1498357" y="2967376"/>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88" name="Google Shape;288;p20"/>
          <p:cNvSpPr txBox="1"/>
          <p:nvPr/>
        </p:nvSpPr>
        <p:spPr>
          <a:xfrm>
            <a:off x="8853854" y="1505216"/>
            <a:ext cx="272695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p:txBody>
      </p:sp>
      <p:sp>
        <p:nvSpPr>
          <p:cNvPr id="289" name="Google Shape;289;p20"/>
          <p:cNvSpPr/>
          <p:nvPr/>
        </p:nvSpPr>
        <p:spPr>
          <a:xfrm rot="2667533">
            <a:off x="3782502" y="2338082"/>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2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295" name="Google Shape;295;p21"/>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296" name="Google Shape;296;p21"/>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297" name="Google Shape;297;p21"/>
          <p:cNvSpPr/>
          <p:nvPr/>
        </p:nvSpPr>
        <p:spPr>
          <a:xfrm>
            <a:off x="3449828"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298" name="Google Shape;298;p21"/>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grpSp>
        <p:nvGrpSpPr>
          <p:cNvPr id="299" name="Google Shape;299;p21"/>
          <p:cNvGrpSpPr/>
          <p:nvPr/>
        </p:nvGrpSpPr>
        <p:grpSpPr>
          <a:xfrm>
            <a:off x="3603692" y="2243880"/>
            <a:ext cx="1520881" cy="474784"/>
            <a:chOff x="3603692" y="2243880"/>
            <a:chExt cx="1520881" cy="474784"/>
          </a:xfrm>
        </p:grpSpPr>
        <p:sp>
          <p:nvSpPr>
            <p:cNvPr id="300" name="Google Shape;300;p21"/>
            <p:cNvSpPr/>
            <p:nvPr/>
          </p:nvSpPr>
          <p:spPr>
            <a:xfrm rot="10800000">
              <a:off x="3603692" y="2243880"/>
              <a:ext cx="307731" cy="474784"/>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01" name="Google Shape;301;p21"/>
            <p:cNvSpPr txBox="1"/>
            <p:nvPr/>
          </p:nvSpPr>
          <p:spPr>
            <a:xfrm>
              <a:off x="4002022" y="2296606"/>
              <a:ext cx="112255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Promote!</a:t>
              </a:r>
              <a:endParaRPr/>
            </a:p>
          </p:txBody>
        </p:sp>
      </p:grpSp>
      <p:sp>
        <p:nvSpPr>
          <p:cNvPr id="302" name="Google Shape;302;p21"/>
          <p:cNvSpPr txBox="1"/>
          <p:nvPr/>
        </p:nvSpPr>
        <p:spPr>
          <a:xfrm>
            <a:off x="1498357" y="2967376"/>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303" name="Google Shape;303;p21"/>
          <p:cNvSpPr txBox="1"/>
          <p:nvPr/>
        </p:nvSpPr>
        <p:spPr>
          <a:xfrm>
            <a:off x="8853854" y="1505216"/>
            <a:ext cx="272695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309" name="Google Shape;309;p22"/>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310" name="Google Shape;310;p22"/>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311" name="Google Shape;311;p22"/>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312" name="Google Shape;312;p22"/>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313" name="Google Shape;313;p22"/>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314" name="Google Shape;314;p22"/>
          <p:cNvCxnSpPr>
            <a:endCxn id="312" idx="0"/>
          </p:cNvCxnSpPr>
          <p:nvPr/>
        </p:nvCxnSpPr>
        <p:spPr>
          <a:xfrm>
            <a:off x="4065220" y="2296684"/>
            <a:ext cx="307800" cy="578400"/>
          </a:xfrm>
          <a:prstGeom prst="straightConnector1">
            <a:avLst/>
          </a:prstGeom>
          <a:noFill/>
          <a:ln cap="flat" cmpd="sng" w="38100">
            <a:solidFill>
              <a:srgbClr val="3F3F3F"/>
            </a:solidFill>
            <a:prstDash val="solid"/>
            <a:miter lim="800000"/>
            <a:headEnd len="sm" w="sm" type="none"/>
            <a:tailEnd len="med" w="med" type="triangle"/>
          </a:ln>
        </p:spPr>
      </p:cxnSp>
      <p:sp>
        <p:nvSpPr>
          <p:cNvPr id="315" name="Google Shape;315;p22"/>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316" name="Google Shape;316;p22"/>
          <p:cNvSpPr txBox="1"/>
          <p:nvPr/>
        </p:nvSpPr>
        <p:spPr>
          <a:xfrm>
            <a:off x="8853854" y="1505216"/>
            <a:ext cx="272695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2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322" name="Google Shape;322;p23"/>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323" name="Google Shape;323;p23"/>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324" name="Google Shape;324;p23"/>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325" name="Google Shape;325;p23"/>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326" name="Google Shape;326;p23"/>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327" name="Google Shape;327;p23"/>
          <p:cNvCxnSpPr>
            <a:endCxn id="325" idx="0"/>
          </p:cNvCxnSpPr>
          <p:nvPr/>
        </p:nvCxnSpPr>
        <p:spPr>
          <a:xfrm>
            <a:off x="4065220" y="2296684"/>
            <a:ext cx="307800" cy="578400"/>
          </a:xfrm>
          <a:prstGeom prst="straightConnector1">
            <a:avLst/>
          </a:prstGeom>
          <a:noFill/>
          <a:ln cap="flat" cmpd="sng" w="38100">
            <a:solidFill>
              <a:srgbClr val="3F3F3F"/>
            </a:solidFill>
            <a:prstDash val="solid"/>
            <a:miter lim="800000"/>
            <a:headEnd len="sm" w="sm" type="none"/>
            <a:tailEnd len="med" w="med" type="triangle"/>
          </a:ln>
        </p:spPr>
      </p:cxnSp>
      <p:sp>
        <p:nvSpPr>
          <p:cNvPr id="328" name="Google Shape;328;p23"/>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329" name="Google Shape;329;p23"/>
          <p:cNvSpPr txBox="1"/>
          <p:nvPr/>
        </p:nvSpPr>
        <p:spPr>
          <a:xfrm>
            <a:off x="8853854" y="1505216"/>
            <a:ext cx="2726959"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p:txBody>
      </p:sp>
      <p:sp>
        <p:nvSpPr>
          <p:cNvPr id="330" name="Google Shape;330;p23"/>
          <p:cNvSpPr/>
          <p:nvPr/>
        </p:nvSpPr>
        <p:spPr>
          <a:xfrm rot="2667533">
            <a:off x="4192571" y="1364133"/>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2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336" name="Google Shape;336;p24"/>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337" name="Google Shape;337;p24"/>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338" name="Google Shape;338;p24"/>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339" name="Google Shape;339;p24"/>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340" name="Google Shape;340;p24"/>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341" name="Google Shape;341;p24"/>
          <p:cNvCxnSpPr/>
          <p:nvPr/>
        </p:nvCxnSpPr>
        <p:spPr>
          <a:xfrm>
            <a:off x="4065290" y="2296605"/>
            <a:ext cx="626153" cy="578478"/>
          </a:xfrm>
          <a:prstGeom prst="straightConnector1">
            <a:avLst/>
          </a:prstGeom>
          <a:noFill/>
          <a:ln cap="flat" cmpd="sng" w="38100">
            <a:solidFill>
              <a:srgbClr val="3F3F3F"/>
            </a:solidFill>
            <a:prstDash val="solid"/>
            <a:miter lim="800000"/>
            <a:headEnd len="sm" w="sm" type="none"/>
            <a:tailEnd len="med" w="med" type="triangle"/>
          </a:ln>
        </p:spPr>
      </p:cxnSp>
      <p:sp>
        <p:nvSpPr>
          <p:cNvPr id="342" name="Google Shape;342;p24"/>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343" name="Google Shape;343;p24"/>
          <p:cNvSpPr/>
          <p:nvPr/>
        </p:nvSpPr>
        <p:spPr>
          <a:xfrm>
            <a:off x="468075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200</a:t>
            </a:r>
            <a:endParaRPr/>
          </a:p>
        </p:txBody>
      </p:sp>
      <p:sp>
        <p:nvSpPr>
          <p:cNvPr id="344" name="Google Shape;344;p24"/>
          <p:cNvSpPr txBox="1"/>
          <p:nvPr/>
        </p:nvSpPr>
        <p:spPr>
          <a:xfrm>
            <a:off x="8853854" y="1505216"/>
            <a:ext cx="2726959"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p:txBody>
      </p:sp>
      <p:sp>
        <p:nvSpPr>
          <p:cNvPr id="345" name="Google Shape;345;p24"/>
          <p:cNvSpPr/>
          <p:nvPr/>
        </p:nvSpPr>
        <p:spPr>
          <a:xfrm rot="2667533">
            <a:off x="4695911" y="232557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2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351" name="Google Shape;351;p25"/>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352" name="Google Shape;352;p25"/>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353" name="Google Shape;353;p25"/>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354" name="Google Shape;354;p25"/>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355" name="Google Shape;355;p25"/>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356" name="Google Shape;356;p25"/>
          <p:cNvCxnSpPr/>
          <p:nvPr/>
        </p:nvCxnSpPr>
        <p:spPr>
          <a:xfrm>
            <a:off x="4065290" y="2296605"/>
            <a:ext cx="615460" cy="578478"/>
          </a:xfrm>
          <a:prstGeom prst="straightConnector1">
            <a:avLst/>
          </a:prstGeom>
          <a:noFill/>
          <a:ln cap="flat" cmpd="sng" w="38100">
            <a:solidFill>
              <a:srgbClr val="3F3F3F"/>
            </a:solidFill>
            <a:prstDash val="solid"/>
            <a:miter lim="800000"/>
            <a:headEnd len="sm" w="sm" type="none"/>
            <a:tailEnd len="med" w="med" type="triangle"/>
          </a:ln>
        </p:spPr>
      </p:cxnSp>
      <p:sp>
        <p:nvSpPr>
          <p:cNvPr id="357" name="Google Shape;357;p25"/>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358" name="Google Shape;358;p25"/>
          <p:cNvSpPr/>
          <p:nvPr/>
        </p:nvSpPr>
        <p:spPr>
          <a:xfrm>
            <a:off x="468075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200</a:t>
            </a:r>
            <a:endParaRPr/>
          </a:p>
        </p:txBody>
      </p:sp>
      <p:sp>
        <p:nvSpPr>
          <p:cNvPr id="359" name="Google Shape;359;p25"/>
          <p:cNvSpPr txBox="1"/>
          <p:nvPr/>
        </p:nvSpPr>
        <p:spPr>
          <a:xfrm>
            <a:off x="8853854" y="1505216"/>
            <a:ext cx="2726959"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add(150)</a:t>
            </a:r>
            <a:endParaRPr/>
          </a:p>
        </p:txBody>
      </p:sp>
      <p:sp>
        <p:nvSpPr>
          <p:cNvPr id="360" name="Google Shape;360;p25"/>
          <p:cNvSpPr/>
          <p:nvPr/>
        </p:nvSpPr>
        <p:spPr>
          <a:xfrm rot="2667533">
            <a:off x="4192571" y="1364133"/>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2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366" name="Google Shape;366;p26"/>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367" name="Google Shape;367;p26"/>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368" name="Google Shape;368;p26"/>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369" name="Google Shape;369;p26"/>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370" name="Google Shape;370;p26"/>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371" name="Google Shape;371;p26"/>
          <p:cNvCxnSpPr/>
          <p:nvPr/>
        </p:nvCxnSpPr>
        <p:spPr>
          <a:xfrm>
            <a:off x="4065290" y="2296605"/>
            <a:ext cx="615460" cy="578478"/>
          </a:xfrm>
          <a:prstGeom prst="straightConnector1">
            <a:avLst/>
          </a:prstGeom>
          <a:noFill/>
          <a:ln cap="flat" cmpd="sng" w="38100">
            <a:solidFill>
              <a:srgbClr val="3F3F3F"/>
            </a:solidFill>
            <a:prstDash val="solid"/>
            <a:miter lim="800000"/>
            <a:headEnd len="sm" w="sm" type="none"/>
            <a:tailEnd len="med" w="med" type="triangle"/>
          </a:ln>
        </p:spPr>
      </p:cxnSp>
      <p:sp>
        <p:nvSpPr>
          <p:cNvPr id="372" name="Google Shape;372;p26"/>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373" name="Google Shape;373;p26"/>
          <p:cNvSpPr/>
          <p:nvPr/>
        </p:nvSpPr>
        <p:spPr>
          <a:xfrm>
            <a:off x="468075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200</a:t>
            </a:r>
            <a:endParaRPr/>
          </a:p>
        </p:txBody>
      </p:sp>
      <p:sp>
        <p:nvSpPr>
          <p:cNvPr id="374" name="Google Shape;374;p26"/>
          <p:cNvSpPr txBox="1"/>
          <p:nvPr/>
        </p:nvSpPr>
        <p:spPr>
          <a:xfrm>
            <a:off x="8853854" y="1505216"/>
            <a:ext cx="2726959"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add(150)</a:t>
            </a:r>
            <a:endParaRPr/>
          </a:p>
        </p:txBody>
      </p:sp>
      <p:sp>
        <p:nvSpPr>
          <p:cNvPr id="375" name="Google Shape;375;p26"/>
          <p:cNvSpPr/>
          <p:nvPr/>
        </p:nvSpPr>
        <p:spPr>
          <a:xfrm rot="2667533">
            <a:off x="4687523" y="2338082"/>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2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381" name="Google Shape;381;p27"/>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382" name="Google Shape;382;p27"/>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383" name="Google Shape;383;p27"/>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384" name="Google Shape;384;p27"/>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385" name="Google Shape;385;p27"/>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386" name="Google Shape;386;p27"/>
          <p:cNvCxnSpPr>
            <a:endCxn id="387" idx="0"/>
          </p:cNvCxnSpPr>
          <p:nvPr/>
        </p:nvCxnSpPr>
        <p:spPr>
          <a:xfrm>
            <a:off x="4065381" y="2296683"/>
            <a:ext cx="923100" cy="578400"/>
          </a:xfrm>
          <a:prstGeom prst="straightConnector1">
            <a:avLst/>
          </a:prstGeom>
          <a:noFill/>
          <a:ln cap="flat" cmpd="sng" w="38100">
            <a:solidFill>
              <a:srgbClr val="3F3F3F"/>
            </a:solidFill>
            <a:prstDash val="solid"/>
            <a:miter lim="800000"/>
            <a:headEnd len="sm" w="sm" type="none"/>
            <a:tailEnd len="med" w="med" type="triangle"/>
          </a:ln>
        </p:spPr>
      </p:cxnSp>
      <p:sp>
        <p:nvSpPr>
          <p:cNvPr id="388" name="Google Shape;388;p27"/>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387" name="Google Shape;387;p27"/>
          <p:cNvSpPr/>
          <p:nvPr/>
        </p:nvSpPr>
        <p:spPr>
          <a:xfrm>
            <a:off x="468075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150</a:t>
            </a:r>
            <a:endParaRPr/>
          </a:p>
        </p:txBody>
      </p:sp>
      <p:sp>
        <p:nvSpPr>
          <p:cNvPr id="389" name="Google Shape;389;p27"/>
          <p:cNvSpPr/>
          <p:nvPr/>
        </p:nvSpPr>
        <p:spPr>
          <a:xfrm>
            <a:off x="5296210" y="287508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200</a:t>
            </a:r>
            <a:endParaRPr/>
          </a:p>
        </p:txBody>
      </p:sp>
      <p:sp>
        <p:nvSpPr>
          <p:cNvPr id="390" name="Google Shape;390;p27"/>
          <p:cNvSpPr txBox="1"/>
          <p:nvPr/>
        </p:nvSpPr>
        <p:spPr>
          <a:xfrm>
            <a:off x="8853854" y="1505216"/>
            <a:ext cx="2726959"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add(150)</a:t>
            </a:r>
            <a:endParaRPr/>
          </a:p>
        </p:txBody>
      </p:sp>
      <p:sp>
        <p:nvSpPr>
          <p:cNvPr id="391" name="Google Shape;391;p27"/>
          <p:cNvSpPr/>
          <p:nvPr/>
        </p:nvSpPr>
        <p:spPr>
          <a:xfrm rot="2667533">
            <a:off x="4981322" y="2325578"/>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2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397" name="Google Shape;397;p28"/>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398" name="Google Shape;398;p28"/>
          <p:cNvSpPr txBox="1"/>
          <p:nvPr/>
        </p:nvSpPr>
        <p:spPr>
          <a:xfrm>
            <a:off x="8853854" y="1505216"/>
            <a:ext cx="2726959"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add(150)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add(178)</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99" name="Google Shape;399;p28"/>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400" name="Google Shape;400;p28"/>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401" name="Google Shape;401;p28"/>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402" name="Google Shape;402;p28"/>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403" name="Google Shape;403;p28"/>
          <p:cNvCxnSpPr>
            <a:endCxn id="404" idx="0"/>
          </p:cNvCxnSpPr>
          <p:nvPr/>
        </p:nvCxnSpPr>
        <p:spPr>
          <a:xfrm>
            <a:off x="4065381" y="2296683"/>
            <a:ext cx="923100" cy="578400"/>
          </a:xfrm>
          <a:prstGeom prst="straightConnector1">
            <a:avLst/>
          </a:prstGeom>
          <a:noFill/>
          <a:ln cap="flat" cmpd="sng" w="38100">
            <a:solidFill>
              <a:srgbClr val="3F3F3F"/>
            </a:solidFill>
            <a:prstDash val="solid"/>
            <a:miter lim="800000"/>
            <a:headEnd len="sm" w="sm" type="none"/>
            <a:tailEnd len="med" w="med" type="triangle"/>
          </a:ln>
        </p:spPr>
      </p:cxnSp>
      <p:sp>
        <p:nvSpPr>
          <p:cNvPr id="405" name="Google Shape;405;p28"/>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404" name="Google Shape;404;p28"/>
          <p:cNvSpPr/>
          <p:nvPr/>
        </p:nvSpPr>
        <p:spPr>
          <a:xfrm>
            <a:off x="468075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150</a:t>
            </a:r>
            <a:endParaRPr/>
          </a:p>
        </p:txBody>
      </p:sp>
      <p:sp>
        <p:nvSpPr>
          <p:cNvPr id="406" name="Google Shape;406;p28"/>
          <p:cNvSpPr/>
          <p:nvPr/>
        </p:nvSpPr>
        <p:spPr>
          <a:xfrm>
            <a:off x="529621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200</a:t>
            </a:r>
            <a:endParaRPr/>
          </a:p>
        </p:txBody>
      </p:sp>
      <p:sp>
        <p:nvSpPr>
          <p:cNvPr id="407" name="Google Shape;407;p28"/>
          <p:cNvSpPr/>
          <p:nvPr/>
        </p:nvSpPr>
        <p:spPr>
          <a:xfrm rot="2667533">
            <a:off x="4144328" y="1297982"/>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1" name="Shape 411"/>
        <p:cNvGrpSpPr/>
        <p:nvPr/>
      </p:nvGrpSpPr>
      <p:grpSpPr>
        <a:xfrm>
          <a:off x="0" y="0"/>
          <a:ext cx="0" cy="0"/>
          <a:chOff x="0" y="0"/>
          <a:chExt cx="0" cy="0"/>
        </a:xfrm>
      </p:grpSpPr>
      <p:sp>
        <p:nvSpPr>
          <p:cNvPr id="412" name="Google Shape;412;p2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413" name="Google Shape;413;p29"/>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414" name="Google Shape;414;p29"/>
          <p:cNvSpPr txBox="1"/>
          <p:nvPr/>
        </p:nvSpPr>
        <p:spPr>
          <a:xfrm>
            <a:off x="8853854" y="1505216"/>
            <a:ext cx="2726959"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add(150)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add(178)</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15" name="Google Shape;415;p29"/>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416" name="Google Shape;416;p29"/>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417" name="Google Shape;417;p29"/>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418" name="Google Shape;418;p29"/>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419" name="Google Shape;419;p29"/>
          <p:cNvCxnSpPr>
            <a:endCxn id="420" idx="0"/>
          </p:cNvCxnSpPr>
          <p:nvPr/>
        </p:nvCxnSpPr>
        <p:spPr>
          <a:xfrm>
            <a:off x="4065381" y="2296683"/>
            <a:ext cx="923100" cy="578400"/>
          </a:xfrm>
          <a:prstGeom prst="straightConnector1">
            <a:avLst/>
          </a:prstGeom>
          <a:noFill/>
          <a:ln cap="flat" cmpd="sng" w="38100">
            <a:solidFill>
              <a:srgbClr val="3F3F3F"/>
            </a:solidFill>
            <a:prstDash val="solid"/>
            <a:miter lim="800000"/>
            <a:headEnd len="sm" w="sm" type="none"/>
            <a:tailEnd len="med" w="med" type="triangle"/>
          </a:ln>
        </p:spPr>
      </p:cxnSp>
      <p:sp>
        <p:nvSpPr>
          <p:cNvPr id="421" name="Google Shape;421;p29"/>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420" name="Google Shape;420;p29"/>
          <p:cNvSpPr/>
          <p:nvPr/>
        </p:nvSpPr>
        <p:spPr>
          <a:xfrm>
            <a:off x="468075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150</a:t>
            </a:r>
            <a:endParaRPr/>
          </a:p>
        </p:txBody>
      </p:sp>
      <p:sp>
        <p:nvSpPr>
          <p:cNvPr id="422" name="Google Shape;422;p29"/>
          <p:cNvSpPr/>
          <p:nvPr/>
        </p:nvSpPr>
        <p:spPr>
          <a:xfrm>
            <a:off x="529621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200</a:t>
            </a:r>
            <a:endParaRPr/>
          </a:p>
        </p:txBody>
      </p:sp>
      <p:sp>
        <p:nvSpPr>
          <p:cNvPr id="423" name="Google Shape;423;p29"/>
          <p:cNvSpPr/>
          <p:nvPr/>
        </p:nvSpPr>
        <p:spPr>
          <a:xfrm rot="2667533">
            <a:off x="4981322" y="2338306"/>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Instructions</a:t>
            </a:r>
            <a:endParaRPr/>
          </a:p>
        </p:txBody>
      </p:sp>
      <p:sp>
        <p:nvSpPr>
          <p:cNvPr id="106" name="Google Shape;106;p3"/>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There will be </a:t>
            </a:r>
            <a:r>
              <a:rPr lang="en-US">
                <a:highlight>
                  <a:srgbClr val="FFFF00"/>
                </a:highlight>
              </a:rPr>
              <a:t>questions</a:t>
            </a:r>
            <a:r>
              <a:rPr lang="en-US"/>
              <a:t> on these slides.  Please have a clean piece of paper to write your answers.  Write your name on the top right corner for our record.  At the end of lecture, we will collect these pieces of paper for your participation grade. Scribes should get ready to scribe.</a:t>
            </a:r>
            <a:endParaRPr/>
          </a:p>
          <a:p>
            <a:pPr indent="-127000" lvl="0" marL="274320" rtl="0" algn="l">
              <a:lnSpc>
                <a:spcPct val="90000"/>
              </a:lnSpc>
              <a:spcBef>
                <a:spcPts val="1800"/>
              </a:spcBef>
              <a:spcAft>
                <a:spcPts val="0"/>
              </a:spcAft>
              <a:buClr>
                <a:schemeClr val="dk1"/>
              </a:buClr>
              <a:buSzPts val="1600"/>
              <a:buNone/>
            </a:pPr>
            <a:r>
              <a:t/>
            </a:r>
            <a:endParaRPr/>
          </a:p>
        </p:txBody>
      </p:sp>
      <p:sp>
        <p:nvSpPr>
          <p:cNvPr id="107" name="Google Shape;107;p3"/>
          <p:cNvSpPr txBox="1"/>
          <p:nvPr>
            <p:ph idx="12" type="sldNum"/>
          </p:nvPr>
        </p:nvSpPr>
        <p:spPr>
          <a:xfrm>
            <a:off x="11580814" y="6280298"/>
            <a:ext cx="533399" cy="3491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7" name="Shape 427"/>
        <p:cNvGrpSpPr/>
        <p:nvPr/>
      </p:nvGrpSpPr>
      <p:grpSpPr>
        <a:xfrm>
          <a:off x="0" y="0"/>
          <a:ext cx="0" cy="0"/>
          <a:chOff x="0" y="0"/>
          <a:chExt cx="0" cy="0"/>
        </a:xfrm>
      </p:grpSpPr>
      <p:sp>
        <p:nvSpPr>
          <p:cNvPr id="428" name="Google Shape;428;p3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429" name="Google Shape;429;p30"/>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430" name="Google Shape;430;p30"/>
          <p:cNvSpPr txBox="1"/>
          <p:nvPr/>
        </p:nvSpPr>
        <p:spPr>
          <a:xfrm>
            <a:off x="8853854" y="1505216"/>
            <a:ext cx="2726959"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add(150)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add(178)</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31" name="Google Shape;431;p30"/>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432" name="Google Shape;432;p30"/>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433" name="Google Shape;433;p30"/>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434" name="Google Shape;434;p30"/>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435" name="Google Shape;435;p30"/>
          <p:cNvCxnSpPr>
            <a:endCxn id="436" idx="0"/>
          </p:cNvCxnSpPr>
          <p:nvPr/>
        </p:nvCxnSpPr>
        <p:spPr>
          <a:xfrm>
            <a:off x="4065381" y="2296683"/>
            <a:ext cx="923100" cy="578400"/>
          </a:xfrm>
          <a:prstGeom prst="straightConnector1">
            <a:avLst/>
          </a:prstGeom>
          <a:noFill/>
          <a:ln cap="flat" cmpd="sng" w="38100">
            <a:solidFill>
              <a:srgbClr val="3F3F3F"/>
            </a:solidFill>
            <a:prstDash val="solid"/>
            <a:miter lim="800000"/>
            <a:headEnd len="sm" w="sm" type="none"/>
            <a:tailEnd len="med" w="med" type="triangle"/>
          </a:ln>
        </p:spPr>
      </p:cxnSp>
      <p:sp>
        <p:nvSpPr>
          <p:cNvPr id="437" name="Google Shape;437;p30"/>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436" name="Google Shape;436;p30"/>
          <p:cNvSpPr/>
          <p:nvPr/>
        </p:nvSpPr>
        <p:spPr>
          <a:xfrm>
            <a:off x="468075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150</a:t>
            </a:r>
            <a:endParaRPr/>
          </a:p>
        </p:txBody>
      </p:sp>
      <p:sp>
        <p:nvSpPr>
          <p:cNvPr id="438" name="Google Shape;438;p30"/>
          <p:cNvSpPr/>
          <p:nvPr/>
        </p:nvSpPr>
        <p:spPr>
          <a:xfrm>
            <a:off x="5296210" y="287508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178</a:t>
            </a:r>
            <a:endParaRPr/>
          </a:p>
        </p:txBody>
      </p:sp>
      <p:sp>
        <p:nvSpPr>
          <p:cNvPr id="439" name="Google Shape;439;p30"/>
          <p:cNvSpPr/>
          <p:nvPr/>
        </p:nvSpPr>
        <p:spPr>
          <a:xfrm>
            <a:off x="5911669" y="287508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200</a:t>
            </a:r>
            <a:endParaRPr/>
          </a:p>
        </p:txBody>
      </p:sp>
      <p:sp>
        <p:nvSpPr>
          <p:cNvPr id="440" name="Google Shape;440;p30"/>
          <p:cNvSpPr/>
          <p:nvPr/>
        </p:nvSpPr>
        <p:spPr>
          <a:xfrm rot="2667533">
            <a:off x="5277681" y="2338304"/>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3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446" name="Google Shape;446;p31"/>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447" name="Google Shape;447;p31"/>
          <p:cNvSpPr txBox="1"/>
          <p:nvPr/>
        </p:nvSpPr>
        <p:spPr>
          <a:xfrm>
            <a:off x="8853854" y="1505216"/>
            <a:ext cx="2726959"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add(150)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add(178)</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48" name="Google Shape;448;p31"/>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449" name="Google Shape;449;p31"/>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450" name="Google Shape;450;p31"/>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451" name="Google Shape;451;p31"/>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452" name="Google Shape;452;p31"/>
          <p:cNvCxnSpPr>
            <a:endCxn id="453" idx="0"/>
          </p:cNvCxnSpPr>
          <p:nvPr/>
        </p:nvCxnSpPr>
        <p:spPr>
          <a:xfrm>
            <a:off x="4065381" y="2296683"/>
            <a:ext cx="923100" cy="578400"/>
          </a:xfrm>
          <a:prstGeom prst="straightConnector1">
            <a:avLst/>
          </a:prstGeom>
          <a:noFill/>
          <a:ln cap="flat" cmpd="sng" w="38100">
            <a:solidFill>
              <a:srgbClr val="3F3F3F"/>
            </a:solidFill>
            <a:prstDash val="solid"/>
            <a:miter lim="800000"/>
            <a:headEnd len="sm" w="sm" type="none"/>
            <a:tailEnd len="med" w="med" type="triangle"/>
          </a:ln>
        </p:spPr>
      </p:cxnSp>
      <p:sp>
        <p:nvSpPr>
          <p:cNvPr id="454" name="Google Shape;454;p31"/>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453" name="Google Shape;453;p31"/>
          <p:cNvSpPr/>
          <p:nvPr/>
        </p:nvSpPr>
        <p:spPr>
          <a:xfrm>
            <a:off x="468075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150</a:t>
            </a:r>
            <a:endParaRPr/>
          </a:p>
        </p:txBody>
      </p:sp>
      <p:sp>
        <p:nvSpPr>
          <p:cNvPr id="455" name="Google Shape;455;p31"/>
          <p:cNvSpPr/>
          <p:nvPr/>
        </p:nvSpPr>
        <p:spPr>
          <a:xfrm>
            <a:off x="5296210" y="287508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178</a:t>
            </a:r>
            <a:endParaRPr/>
          </a:p>
        </p:txBody>
      </p:sp>
      <p:sp>
        <p:nvSpPr>
          <p:cNvPr id="456" name="Google Shape;456;p31"/>
          <p:cNvSpPr/>
          <p:nvPr/>
        </p:nvSpPr>
        <p:spPr>
          <a:xfrm>
            <a:off x="5911669" y="287508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200</a:t>
            </a:r>
            <a:endParaRPr/>
          </a:p>
        </p:txBody>
      </p:sp>
      <p:grpSp>
        <p:nvGrpSpPr>
          <p:cNvPr id="457" name="Google Shape;457;p31"/>
          <p:cNvGrpSpPr/>
          <p:nvPr/>
        </p:nvGrpSpPr>
        <p:grpSpPr>
          <a:xfrm>
            <a:off x="5458958" y="2254513"/>
            <a:ext cx="1520881" cy="474784"/>
            <a:chOff x="3603692" y="2243880"/>
            <a:chExt cx="1520881" cy="474784"/>
          </a:xfrm>
        </p:grpSpPr>
        <p:sp>
          <p:nvSpPr>
            <p:cNvPr id="458" name="Google Shape;458;p31"/>
            <p:cNvSpPr/>
            <p:nvPr/>
          </p:nvSpPr>
          <p:spPr>
            <a:xfrm rot="10800000">
              <a:off x="3603692" y="2243880"/>
              <a:ext cx="307731" cy="474784"/>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59" name="Google Shape;459;p31"/>
            <p:cNvSpPr txBox="1"/>
            <p:nvPr/>
          </p:nvSpPr>
          <p:spPr>
            <a:xfrm>
              <a:off x="4002022" y="2296606"/>
              <a:ext cx="112255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Promote!</a:t>
              </a:r>
              <a:endParaRPr/>
            </a:p>
          </p:txBody>
        </p:sp>
      </p:gr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3" name="Shape 463"/>
        <p:cNvGrpSpPr/>
        <p:nvPr/>
      </p:nvGrpSpPr>
      <p:grpSpPr>
        <a:xfrm>
          <a:off x="0" y="0"/>
          <a:ext cx="0" cy="0"/>
          <a:chOff x="0" y="0"/>
          <a:chExt cx="0" cy="0"/>
        </a:xfrm>
      </p:grpSpPr>
      <p:sp>
        <p:nvSpPr>
          <p:cNvPr id="464" name="Google Shape;464;p3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465" name="Google Shape;465;p32"/>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466" name="Google Shape;466;p32"/>
          <p:cNvSpPr txBox="1"/>
          <p:nvPr/>
        </p:nvSpPr>
        <p:spPr>
          <a:xfrm>
            <a:off x="8853854" y="1505216"/>
            <a:ext cx="2726959"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add(150)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add(178)</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67" name="Google Shape;467;p32"/>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468" name="Google Shape;468;p32"/>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469" name="Google Shape;469;p32"/>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470" name="Google Shape;470;p32"/>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471" name="Google Shape;471;p32"/>
          <p:cNvCxnSpPr>
            <a:endCxn id="472" idx="0"/>
          </p:cNvCxnSpPr>
          <p:nvPr/>
        </p:nvCxnSpPr>
        <p:spPr>
          <a:xfrm>
            <a:off x="4065381" y="2296683"/>
            <a:ext cx="923100" cy="578400"/>
          </a:xfrm>
          <a:prstGeom prst="straightConnector1">
            <a:avLst/>
          </a:prstGeom>
          <a:noFill/>
          <a:ln cap="flat" cmpd="sng" w="38100">
            <a:solidFill>
              <a:srgbClr val="3F3F3F"/>
            </a:solidFill>
            <a:prstDash val="solid"/>
            <a:miter lim="800000"/>
            <a:headEnd len="sm" w="sm" type="none"/>
            <a:tailEnd len="med" w="med" type="triangle"/>
          </a:ln>
        </p:spPr>
      </p:cxnSp>
      <p:sp>
        <p:nvSpPr>
          <p:cNvPr id="473" name="Google Shape;473;p32"/>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472" name="Google Shape;472;p32"/>
          <p:cNvSpPr/>
          <p:nvPr/>
        </p:nvSpPr>
        <p:spPr>
          <a:xfrm>
            <a:off x="468075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150</a:t>
            </a:r>
            <a:endParaRPr/>
          </a:p>
        </p:txBody>
      </p:sp>
      <p:sp>
        <p:nvSpPr>
          <p:cNvPr id="474" name="Google Shape;474;p32"/>
          <p:cNvSpPr/>
          <p:nvPr/>
        </p:nvSpPr>
        <p:spPr>
          <a:xfrm>
            <a:off x="5160115" y="203192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178</a:t>
            </a:r>
            <a:endParaRPr/>
          </a:p>
        </p:txBody>
      </p:sp>
      <p:sp>
        <p:nvSpPr>
          <p:cNvPr id="475" name="Google Shape;475;p32"/>
          <p:cNvSpPr/>
          <p:nvPr/>
        </p:nvSpPr>
        <p:spPr>
          <a:xfrm>
            <a:off x="5911669" y="287508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200</a:t>
            </a:r>
            <a:endParaRPr/>
          </a:p>
        </p:txBody>
      </p:sp>
      <p:cxnSp>
        <p:nvCxnSpPr>
          <p:cNvPr id="476" name="Google Shape;476;p32"/>
          <p:cNvCxnSpPr>
            <a:endCxn id="472" idx="0"/>
          </p:cNvCxnSpPr>
          <p:nvPr/>
        </p:nvCxnSpPr>
        <p:spPr>
          <a:xfrm flipH="1">
            <a:off x="4988481" y="2585883"/>
            <a:ext cx="171600" cy="289200"/>
          </a:xfrm>
          <a:prstGeom prst="straightConnector1">
            <a:avLst/>
          </a:prstGeom>
          <a:noFill/>
          <a:ln cap="flat" cmpd="sng" w="38100">
            <a:solidFill>
              <a:srgbClr val="3F3F3F"/>
            </a:solidFill>
            <a:prstDash val="solid"/>
            <a:miter lim="800000"/>
            <a:headEnd len="sm" w="sm" type="none"/>
            <a:tailEnd len="med" w="med" type="triangle"/>
          </a:ln>
        </p:spPr>
      </p:cxnSp>
      <p:cxnSp>
        <p:nvCxnSpPr>
          <p:cNvPr id="477" name="Google Shape;477;p32"/>
          <p:cNvCxnSpPr>
            <a:endCxn id="475" idx="0"/>
          </p:cNvCxnSpPr>
          <p:nvPr/>
        </p:nvCxnSpPr>
        <p:spPr>
          <a:xfrm>
            <a:off x="5775700" y="2585881"/>
            <a:ext cx="443700" cy="289200"/>
          </a:xfrm>
          <a:prstGeom prst="straightConnector1">
            <a:avLst/>
          </a:prstGeom>
          <a:noFill/>
          <a:ln cap="flat" cmpd="sng" w="38100">
            <a:solidFill>
              <a:srgbClr val="3F3F3F"/>
            </a:solidFill>
            <a:prstDash val="solid"/>
            <a:miter lim="800000"/>
            <a:headEnd len="sm" w="sm" type="none"/>
            <a:tailEnd len="med" w="med" type="triangle"/>
          </a:ln>
        </p:spPr>
      </p:cxnSp>
      <p:sp>
        <p:nvSpPr>
          <p:cNvPr id="478" name="Google Shape;478;p32"/>
          <p:cNvSpPr/>
          <p:nvPr/>
        </p:nvSpPr>
        <p:spPr>
          <a:xfrm rot="669740">
            <a:off x="4800219" y="2220345"/>
            <a:ext cx="240427" cy="165342"/>
          </a:xfrm>
          <a:prstGeom prst="lef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479" name="Google Shape;479;p32"/>
          <p:cNvSpPr/>
          <p:nvPr/>
        </p:nvSpPr>
        <p:spPr>
          <a:xfrm rot="-10057894">
            <a:off x="4241223" y="2001022"/>
            <a:ext cx="240427" cy="165342"/>
          </a:xfrm>
          <a:prstGeom prst="lef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3" name="Shape 483"/>
        <p:cNvGrpSpPr/>
        <p:nvPr/>
      </p:nvGrpSpPr>
      <p:grpSpPr>
        <a:xfrm>
          <a:off x="0" y="0"/>
          <a:ext cx="0" cy="0"/>
          <a:chOff x="0" y="0"/>
          <a:chExt cx="0" cy="0"/>
        </a:xfrm>
      </p:grpSpPr>
      <p:sp>
        <p:nvSpPr>
          <p:cNvPr id="484" name="Google Shape;484;p3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485" name="Google Shape;485;p33"/>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486" name="Google Shape;486;p33"/>
          <p:cNvSpPr txBox="1"/>
          <p:nvPr/>
        </p:nvSpPr>
        <p:spPr>
          <a:xfrm>
            <a:off x="8853854" y="1505216"/>
            <a:ext cx="2726959"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add(150)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add(178)</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87" name="Google Shape;487;p33"/>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488" name="Google Shape;488;p33"/>
          <p:cNvSpPr/>
          <p:nvPr/>
        </p:nvSpPr>
        <p:spPr>
          <a:xfrm>
            <a:off x="3449828" y="174269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489" name="Google Shape;489;p33"/>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490" name="Google Shape;490;p33"/>
          <p:cNvCxnSpPr/>
          <p:nvPr/>
        </p:nvCxnSpPr>
        <p:spPr>
          <a:xfrm flipH="1">
            <a:off x="2834367" y="2296606"/>
            <a:ext cx="615461" cy="578478"/>
          </a:xfrm>
          <a:prstGeom prst="straightConnector1">
            <a:avLst/>
          </a:prstGeom>
          <a:noFill/>
          <a:ln cap="flat" cmpd="sng" w="38100">
            <a:solidFill>
              <a:srgbClr val="3F3F3F"/>
            </a:solidFill>
            <a:prstDash val="solid"/>
            <a:miter lim="800000"/>
            <a:headEnd len="sm" w="sm" type="none"/>
            <a:tailEnd len="med" w="med" type="triangle"/>
          </a:ln>
        </p:spPr>
      </p:cxnSp>
      <p:cxnSp>
        <p:nvCxnSpPr>
          <p:cNvPr id="491" name="Google Shape;491;p33"/>
          <p:cNvCxnSpPr/>
          <p:nvPr/>
        </p:nvCxnSpPr>
        <p:spPr>
          <a:xfrm>
            <a:off x="4065290" y="2296605"/>
            <a:ext cx="626153" cy="578473"/>
          </a:xfrm>
          <a:prstGeom prst="straightConnector1">
            <a:avLst/>
          </a:prstGeom>
          <a:noFill/>
          <a:ln cap="flat" cmpd="sng" w="38100">
            <a:solidFill>
              <a:srgbClr val="3F3F3F"/>
            </a:solidFill>
            <a:prstDash val="solid"/>
            <a:miter lim="800000"/>
            <a:headEnd len="sm" w="sm" type="none"/>
            <a:tailEnd len="med" w="med" type="triangle"/>
          </a:ln>
        </p:spPr>
      </p:cxnSp>
      <p:sp>
        <p:nvSpPr>
          <p:cNvPr id="492" name="Google Shape;492;p33"/>
          <p:cNvSpPr txBox="1"/>
          <p:nvPr/>
        </p:nvSpPr>
        <p:spPr>
          <a:xfrm>
            <a:off x="2702903" y="183498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493" name="Google Shape;493;p33"/>
          <p:cNvSpPr/>
          <p:nvPr/>
        </p:nvSpPr>
        <p:spPr>
          <a:xfrm>
            <a:off x="468075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150</a:t>
            </a:r>
            <a:endParaRPr/>
          </a:p>
        </p:txBody>
      </p:sp>
      <p:sp>
        <p:nvSpPr>
          <p:cNvPr id="494" name="Google Shape;494;p33"/>
          <p:cNvSpPr/>
          <p:nvPr/>
        </p:nvSpPr>
        <p:spPr>
          <a:xfrm>
            <a:off x="4065289" y="17426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178</a:t>
            </a:r>
            <a:endParaRPr/>
          </a:p>
        </p:txBody>
      </p:sp>
      <p:sp>
        <p:nvSpPr>
          <p:cNvPr id="495" name="Google Shape;495;p33"/>
          <p:cNvSpPr/>
          <p:nvPr/>
        </p:nvSpPr>
        <p:spPr>
          <a:xfrm>
            <a:off x="5911669" y="287508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200</a:t>
            </a:r>
            <a:endParaRPr/>
          </a:p>
        </p:txBody>
      </p:sp>
      <p:cxnSp>
        <p:nvCxnSpPr>
          <p:cNvPr id="496" name="Google Shape;496;p33"/>
          <p:cNvCxnSpPr>
            <a:endCxn id="495" idx="0"/>
          </p:cNvCxnSpPr>
          <p:nvPr/>
        </p:nvCxnSpPr>
        <p:spPr>
          <a:xfrm>
            <a:off x="4691500" y="2296681"/>
            <a:ext cx="1527900" cy="578400"/>
          </a:xfrm>
          <a:prstGeom prst="straightConnector1">
            <a:avLst/>
          </a:prstGeom>
          <a:noFill/>
          <a:ln cap="flat" cmpd="sng" w="38100">
            <a:solidFill>
              <a:srgbClr val="3F3F3F"/>
            </a:solidFill>
            <a:prstDash val="solid"/>
            <a:miter lim="800000"/>
            <a:headEnd len="sm" w="sm" type="none"/>
            <a:tailEnd len="med" w="med" type="triangle"/>
          </a:ln>
        </p:spPr>
      </p:cxn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0" name="Shape 500"/>
        <p:cNvGrpSpPr/>
        <p:nvPr/>
      </p:nvGrpSpPr>
      <p:grpSpPr>
        <a:xfrm>
          <a:off x="0" y="0"/>
          <a:ext cx="0" cy="0"/>
          <a:chOff x="0" y="0"/>
          <a:chExt cx="0" cy="0"/>
        </a:xfrm>
      </p:grpSpPr>
      <p:sp>
        <p:nvSpPr>
          <p:cNvPr id="501" name="Google Shape;501;p3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Add(x) example</a:t>
            </a:r>
            <a:endParaRPr/>
          </a:p>
        </p:txBody>
      </p:sp>
      <p:sp>
        <p:nvSpPr>
          <p:cNvPr id="502" name="Google Shape;502;p34"/>
          <p:cNvSpPr/>
          <p:nvPr/>
        </p:nvSpPr>
        <p:spPr>
          <a:xfrm>
            <a:off x="2208213" y="287508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29</a:t>
            </a:r>
            <a:endParaRPr/>
          </a:p>
        </p:txBody>
      </p:sp>
      <p:sp>
        <p:nvSpPr>
          <p:cNvPr id="503" name="Google Shape;503;p34"/>
          <p:cNvSpPr txBox="1"/>
          <p:nvPr/>
        </p:nvSpPr>
        <p:spPr>
          <a:xfrm>
            <a:off x="8853854" y="1505216"/>
            <a:ext cx="2726959"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add(29)</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add(98)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add(48)</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add(74)</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add(200)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add(150)</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add(178)</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504" name="Google Shape;504;p34"/>
          <p:cNvSpPr/>
          <p:nvPr/>
        </p:nvSpPr>
        <p:spPr>
          <a:xfrm>
            <a:off x="2834367" y="287508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48</a:t>
            </a:r>
            <a:endParaRPr/>
          </a:p>
        </p:txBody>
      </p:sp>
      <p:sp>
        <p:nvSpPr>
          <p:cNvPr id="505" name="Google Shape;505;p34"/>
          <p:cNvSpPr/>
          <p:nvPr/>
        </p:nvSpPr>
        <p:spPr>
          <a:xfrm>
            <a:off x="4065289" y="17426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74</a:t>
            </a:r>
            <a:endParaRPr/>
          </a:p>
        </p:txBody>
      </p:sp>
      <p:sp>
        <p:nvSpPr>
          <p:cNvPr id="506" name="Google Shape;506;p34"/>
          <p:cNvSpPr/>
          <p:nvPr/>
        </p:nvSpPr>
        <p:spPr>
          <a:xfrm>
            <a:off x="4065289" y="28750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98</a:t>
            </a:r>
            <a:endParaRPr/>
          </a:p>
        </p:txBody>
      </p:sp>
      <p:cxnSp>
        <p:nvCxnSpPr>
          <p:cNvPr id="507" name="Google Shape;507;p34"/>
          <p:cNvCxnSpPr/>
          <p:nvPr/>
        </p:nvCxnSpPr>
        <p:spPr>
          <a:xfrm flipH="1">
            <a:off x="2834368" y="2296599"/>
            <a:ext cx="1241613" cy="578485"/>
          </a:xfrm>
          <a:prstGeom prst="straightConnector1">
            <a:avLst/>
          </a:prstGeom>
          <a:noFill/>
          <a:ln cap="flat" cmpd="sng" w="38100">
            <a:solidFill>
              <a:srgbClr val="3F3F3F"/>
            </a:solidFill>
            <a:prstDash val="solid"/>
            <a:miter lim="800000"/>
            <a:headEnd len="sm" w="sm" type="none"/>
            <a:tailEnd len="med" w="med" type="triangle"/>
          </a:ln>
        </p:spPr>
      </p:cxnSp>
      <p:cxnSp>
        <p:nvCxnSpPr>
          <p:cNvPr id="508" name="Google Shape;508;p34"/>
          <p:cNvCxnSpPr/>
          <p:nvPr/>
        </p:nvCxnSpPr>
        <p:spPr>
          <a:xfrm>
            <a:off x="4691440" y="2296599"/>
            <a:ext cx="3" cy="578479"/>
          </a:xfrm>
          <a:prstGeom prst="straightConnector1">
            <a:avLst/>
          </a:prstGeom>
          <a:noFill/>
          <a:ln cap="flat" cmpd="sng" w="38100">
            <a:solidFill>
              <a:srgbClr val="3F3F3F"/>
            </a:solidFill>
            <a:prstDash val="solid"/>
            <a:miter lim="800000"/>
            <a:headEnd len="sm" w="sm" type="none"/>
            <a:tailEnd len="med" w="med" type="triangle"/>
          </a:ln>
        </p:spPr>
      </p:cxnSp>
      <p:sp>
        <p:nvSpPr>
          <p:cNvPr id="509" name="Google Shape;509;p34"/>
          <p:cNvSpPr txBox="1"/>
          <p:nvPr/>
        </p:nvSpPr>
        <p:spPr>
          <a:xfrm>
            <a:off x="3318364" y="1834981"/>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510" name="Google Shape;510;p34"/>
          <p:cNvSpPr/>
          <p:nvPr/>
        </p:nvSpPr>
        <p:spPr>
          <a:xfrm>
            <a:off x="4680750" y="287508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150</a:t>
            </a:r>
            <a:endParaRPr/>
          </a:p>
        </p:txBody>
      </p:sp>
      <p:sp>
        <p:nvSpPr>
          <p:cNvPr id="511" name="Google Shape;511;p34"/>
          <p:cNvSpPr/>
          <p:nvPr/>
        </p:nvSpPr>
        <p:spPr>
          <a:xfrm>
            <a:off x="4680750" y="174268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178</a:t>
            </a:r>
            <a:endParaRPr/>
          </a:p>
        </p:txBody>
      </p:sp>
      <p:sp>
        <p:nvSpPr>
          <p:cNvPr id="512" name="Google Shape;512;p34"/>
          <p:cNvSpPr/>
          <p:nvPr/>
        </p:nvSpPr>
        <p:spPr>
          <a:xfrm>
            <a:off x="5911669" y="287508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200</a:t>
            </a:r>
            <a:endParaRPr/>
          </a:p>
        </p:txBody>
      </p:sp>
      <p:cxnSp>
        <p:nvCxnSpPr>
          <p:cNvPr id="513" name="Google Shape;513;p34"/>
          <p:cNvCxnSpPr>
            <a:endCxn id="512" idx="0"/>
          </p:cNvCxnSpPr>
          <p:nvPr/>
        </p:nvCxnSpPr>
        <p:spPr>
          <a:xfrm>
            <a:off x="5306800" y="2296681"/>
            <a:ext cx="912600" cy="578400"/>
          </a:xfrm>
          <a:prstGeom prst="straightConnector1">
            <a:avLst/>
          </a:prstGeom>
          <a:noFill/>
          <a:ln cap="flat" cmpd="sng" w="38100">
            <a:solidFill>
              <a:srgbClr val="3F3F3F"/>
            </a:solidFill>
            <a:prstDash val="solid"/>
            <a:miter lim="800000"/>
            <a:headEnd len="sm" w="sm" type="none"/>
            <a:tailEnd len="med" w="med" type="triangle"/>
          </a:ln>
        </p:spPr>
      </p:cxn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3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Removing</a:t>
            </a:r>
            <a:endParaRPr/>
          </a:p>
        </p:txBody>
      </p:sp>
      <p:sp>
        <p:nvSpPr>
          <p:cNvPr id="519" name="Google Shape;519;p35"/>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Removing just removes data.  Ya’ll should know that by now.</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3" name="Shape 523"/>
        <p:cNvGrpSpPr/>
        <p:nvPr/>
      </p:nvGrpSpPr>
      <p:grpSpPr>
        <a:xfrm>
          <a:off x="0" y="0"/>
          <a:ext cx="0" cy="0"/>
          <a:chOff x="0" y="0"/>
          <a:chExt cx="0" cy="0"/>
        </a:xfrm>
      </p:grpSpPr>
      <p:sp>
        <p:nvSpPr>
          <p:cNvPr id="524" name="Google Shape;524;p3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Removing</a:t>
            </a:r>
            <a:endParaRPr/>
          </a:p>
        </p:txBody>
      </p:sp>
      <p:sp>
        <p:nvSpPr>
          <p:cNvPr id="525" name="Google Shape;525;p3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Removing just removes data.  Ya’ll should know that by now.</a:t>
            </a:r>
            <a:endParaRPr/>
          </a:p>
          <a:p>
            <a:pPr indent="-228600" lvl="0" marL="274320" rtl="0" algn="l">
              <a:lnSpc>
                <a:spcPct val="90000"/>
              </a:lnSpc>
              <a:spcBef>
                <a:spcPts val="1800"/>
              </a:spcBef>
              <a:spcAft>
                <a:spcPts val="0"/>
              </a:spcAft>
              <a:buClr>
                <a:schemeClr val="dk1"/>
              </a:buClr>
              <a:buSzPts val="1600"/>
              <a:buChar char="▪"/>
            </a:pPr>
            <a:r>
              <a:rPr lang="en-US"/>
              <a:t>With 2/3/4 nodes, removing from inner nodes (non-leaf nodes) becomes more complicated, so we only remove data from leaf nodes.</a:t>
            </a:r>
            <a:endParaRPr/>
          </a:p>
          <a:p>
            <a:pPr indent="-228600" lvl="1" marL="594360" rtl="0" algn="l">
              <a:lnSpc>
                <a:spcPct val="90000"/>
              </a:lnSpc>
              <a:spcBef>
                <a:spcPts val="1000"/>
              </a:spcBef>
              <a:spcAft>
                <a:spcPts val="0"/>
              </a:spcAft>
              <a:buClr>
                <a:schemeClr val="dk1"/>
              </a:buClr>
              <a:buSzPts val="1440"/>
              <a:buChar char="▪"/>
            </a:pPr>
            <a:r>
              <a:rPr lang="en-US"/>
              <a:t>In the case of removing data from an inner node, we find the successor (similar to BSTs).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sp>
        <p:nvSpPr>
          <p:cNvPr id="530" name="Google Shape;530;p3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Removing</a:t>
            </a:r>
            <a:endParaRPr/>
          </a:p>
        </p:txBody>
      </p:sp>
      <p:sp>
        <p:nvSpPr>
          <p:cNvPr id="531" name="Google Shape;531;p37"/>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Removing just removes data.  Ya’ll should know that by now.</a:t>
            </a:r>
            <a:endParaRPr/>
          </a:p>
          <a:p>
            <a:pPr indent="-228600" lvl="0" marL="274320" rtl="0" algn="l">
              <a:lnSpc>
                <a:spcPct val="90000"/>
              </a:lnSpc>
              <a:spcBef>
                <a:spcPts val="1800"/>
              </a:spcBef>
              <a:spcAft>
                <a:spcPts val="0"/>
              </a:spcAft>
              <a:buClr>
                <a:schemeClr val="dk1"/>
              </a:buClr>
              <a:buSzPts val="1600"/>
              <a:buChar char="▪"/>
            </a:pPr>
            <a:r>
              <a:rPr lang="en-US"/>
              <a:t>With 2/3/4 nodes, removing from inner nodes (non-leaf nodes) becomes more complicated, so we only remove data from leaf nodes.</a:t>
            </a:r>
            <a:endParaRPr/>
          </a:p>
          <a:p>
            <a:pPr indent="-228600" lvl="1" marL="594360" rtl="0" algn="l">
              <a:lnSpc>
                <a:spcPct val="90000"/>
              </a:lnSpc>
              <a:spcBef>
                <a:spcPts val="1000"/>
              </a:spcBef>
              <a:spcAft>
                <a:spcPts val="0"/>
              </a:spcAft>
              <a:buClr>
                <a:schemeClr val="dk1"/>
              </a:buClr>
              <a:buSzPts val="1440"/>
              <a:buChar char="▪"/>
            </a:pPr>
            <a:r>
              <a:rPr lang="en-US"/>
              <a:t>In the case of removing data from an inner node, we find the successor (similar to BSTs).</a:t>
            </a:r>
            <a:endParaRPr/>
          </a:p>
          <a:p>
            <a:pPr indent="-228600" lvl="0" marL="274320" rtl="0" algn="l">
              <a:lnSpc>
                <a:spcPct val="90000"/>
              </a:lnSpc>
              <a:spcBef>
                <a:spcPts val="1800"/>
              </a:spcBef>
              <a:spcAft>
                <a:spcPts val="0"/>
              </a:spcAft>
              <a:buClr>
                <a:schemeClr val="dk1"/>
              </a:buClr>
              <a:buSzPts val="1600"/>
              <a:buChar char="▪"/>
            </a:pPr>
            <a:r>
              <a:rPr lang="en-US"/>
              <a:t>The following removals will assume that we’re removing from the leaf.</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p3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Removing</a:t>
            </a:r>
            <a:endParaRPr/>
          </a:p>
        </p:txBody>
      </p:sp>
      <p:sp>
        <p:nvSpPr>
          <p:cNvPr id="537" name="Google Shape;537;p3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Removing just removes data.  Ya’ll should know that by now.</a:t>
            </a:r>
            <a:endParaRPr/>
          </a:p>
          <a:p>
            <a:pPr indent="-228600" lvl="0" marL="274320" rtl="0" algn="l">
              <a:lnSpc>
                <a:spcPct val="90000"/>
              </a:lnSpc>
              <a:spcBef>
                <a:spcPts val="1800"/>
              </a:spcBef>
              <a:spcAft>
                <a:spcPts val="0"/>
              </a:spcAft>
              <a:buClr>
                <a:schemeClr val="dk1"/>
              </a:buClr>
              <a:buSzPts val="1600"/>
              <a:buChar char="▪"/>
            </a:pPr>
            <a:r>
              <a:rPr lang="en-US"/>
              <a:t>With 2/3/4 nodes, removing from inner nodes (non-leaf nodes) becomes more complicated, so we only remove data from leaf nodes.</a:t>
            </a:r>
            <a:endParaRPr/>
          </a:p>
          <a:p>
            <a:pPr indent="-228600" lvl="1" marL="594360" rtl="0" algn="l">
              <a:lnSpc>
                <a:spcPct val="90000"/>
              </a:lnSpc>
              <a:spcBef>
                <a:spcPts val="1000"/>
              </a:spcBef>
              <a:spcAft>
                <a:spcPts val="0"/>
              </a:spcAft>
              <a:buClr>
                <a:schemeClr val="dk1"/>
              </a:buClr>
              <a:buSzPts val="1440"/>
              <a:buChar char="▪"/>
            </a:pPr>
            <a:r>
              <a:rPr lang="en-US"/>
              <a:t>In the case of removing data from an inner node, we find the successor (similar to BSTs).</a:t>
            </a:r>
            <a:endParaRPr/>
          </a:p>
          <a:p>
            <a:pPr indent="-228600" lvl="0" marL="274320" rtl="0" algn="l">
              <a:lnSpc>
                <a:spcPct val="90000"/>
              </a:lnSpc>
              <a:spcBef>
                <a:spcPts val="1800"/>
              </a:spcBef>
              <a:spcAft>
                <a:spcPts val="0"/>
              </a:spcAft>
              <a:buClr>
                <a:schemeClr val="dk1"/>
              </a:buClr>
              <a:buSzPts val="1600"/>
              <a:buChar char="▪"/>
            </a:pPr>
            <a:r>
              <a:rPr lang="en-US"/>
              <a:t>The following removals will assume that we’re removing from the leaf.</a:t>
            </a:r>
            <a:endParaRPr/>
          </a:p>
          <a:p>
            <a:pPr indent="-228600" lvl="0" marL="274320" rtl="0" algn="l">
              <a:lnSpc>
                <a:spcPct val="90000"/>
              </a:lnSpc>
              <a:spcBef>
                <a:spcPts val="1800"/>
              </a:spcBef>
              <a:spcAft>
                <a:spcPts val="0"/>
              </a:spcAft>
              <a:buClr>
                <a:schemeClr val="dk1"/>
              </a:buClr>
              <a:buSzPts val="1600"/>
              <a:buChar char="▪"/>
            </a:pPr>
            <a:r>
              <a:rPr b="1" lang="en-US"/>
              <a:t>Keep in mind: With data structures</a:t>
            </a:r>
            <a:endParaRPr/>
          </a:p>
          <a:p>
            <a:pPr indent="-228600" lvl="1" marL="594360" rtl="0" algn="l">
              <a:lnSpc>
                <a:spcPct val="90000"/>
              </a:lnSpc>
              <a:spcBef>
                <a:spcPts val="1000"/>
              </a:spcBef>
              <a:spcAft>
                <a:spcPts val="0"/>
              </a:spcAft>
              <a:buClr>
                <a:schemeClr val="dk1"/>
              </a:buClr>
              <a:buSzPts val="1440"/>
              <a:buChar char="▪"/>
            </a:pPr>
            <a:r>
              <a:rPr lang="en-US"/>
              <a:t>Our tree must have valid 2/3/4 nodes after the removal.</a:t>
            </a:r>
            <a:endParaRPr/>
          </a:p>
          <a:p>
            <a:pPr indent="-228600" lvl="1" marL="594360" rtl="0" algn="l">
              <a:lnSpc>
                <a:spcPct val="90000"/>
              </a:lnSpc>
              <a:spcBef>
                <a:spcPts val="1000"/>
              </a:spcBef>
              <a:spcAft>
                <a:spcPts val="0"/>
              </a:spcAft>
              <a:buClr>
                <a:schemeClr val="dk1"/>
              </a:buClr>
              <a:buSzPts val="1440"/>
              <a:buChar char="▪"/>
            </a:pPr>
            <a:r>
              <a:rPr lang="en-US"/>
              <a:t>We’d like to do the least steps possible.</a:t>
            </a:r>
            <a:endParaRPr b="1"/>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1" name="Shape 541"/>
        <p:cNvGrpSpPr/>
        <p:nvPr/>
      </p:nvGrpSpPr>
      <p:grpSpPr>
        <a:xfrm>
          <a:off x="0" y="0"/>
          <a:ext cx="0" cy="0"/>
          <a:chOff x="0" y="0"/>
          <a:chExt cx="0" cy="0"/>
        </a:xfrm>
      </p:grpSpPr>
      <p:sp>
        <p:nvSpPr>
          <p:cNvPr id="542" name="Google Shape;542;p3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Remove(x) Scenarios for Leaf Node n</a:t>
            </a:r>
            <a:endParaRPr/>
          </a:p>
        </p:txBody>
      </p:sp>
      <p:graphicFrame>
        <p:nvGraphicFramePr>
          <p:cNvPr id="543" name="Google Shape;543;p39"/>
          <p:cNvGraphicFramePr/>
          <p:nvPr/>
        </p:nvGraphicFramePr>
        <p:xfrm>
          <a:off x="404533" y="1505216"/>
          <a:ext cx="3000000" cy="3000000"/>
        </p:xfrm>
        <a:graphic>
          <a:graphicData uri="http://schemas.openxmlformats.org/drawingml/2006/table">
            <a:tbl>
              <a:tblPr>
                <a:noFill/>
                <a:tableStyleId>{AAF5F984-69FF-481E-92C0-A6CB4ED57DEB}</a:tableStyleId>
              </a:tblPr>
              <a:tblGrid>
                <a:gridCol w="1852100"/>
                <a:gridCol w="2634150"/>
                <a:gridCol w="2239850"/>
                <a:gridCol w="4563600"/>
              </a:tblGrid>
              <a:tr h="1084225">
                <a:tc>
                  <a:txBody>
                    <a:bodyPr/>
                    <a:lstStyle/>
                    <a:p>
                      <a:pPr indent="0" lvl="0" marL="0" marR="0" rtl="0" algn="l">
                        <a:spcBef>
                          <a:spcPts val="0"/>
                        </a:spcBef>
                        <a:spcAft>
                          <a:spcPts val="0"/>
                        </a:spcAft>
                        <a:buNone/>
                      </a:pPr>
                      <a:r>
                        <a:rPr lang="en-US" sz="1600" u="none" cap="none" strike="noStrike"/>
                        <a:t>If n = 3/4 node</a:t>
                      </a:r>
                      <a:endParaRPr/>
                    </a:p>
                    <a:p>
                      <a:pPr indent="0" lvl="0" marL="0" marR="0" rtl="0" algn="l">
                        <a:spcBef>
                          <a:spcPts val="0"/>
                        </a:spcBef>
                        <a:spcAft>
                          <a:spcPts val="0"/>
                        </a:spcAft>
                        <a:buNone/>
                      </a:pPr>
                      <a:r>
                        <a:rPr b="1" lang="en-US" sz="1600"/>
                        <a:t>then just delete x</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 = 2 node and sibling(n) is 3/4 node</a:t>
                      </a:r>
                      <a:endParaRPr/>
                    </a:p>
                    <a:p>
                      <a:pPr indent="0" lvl="0" marL="0" marR="0" rtl="0" algn="l">
                        <a:spcBef>
                          <a:spcPts val="0"/>
                        </a:spcBef>
                        <a:spcAft>
                          <a:spcPts val="0"/>
                        </a:spcAft>
                        <a:buNone/>
                      </a:pPr>
                      <a:r>
                        <a:rPr b="1" lang="en-US" sz="1600"/>
                        <a:t>then rotate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node(s) </a:t>
                      </a:r>
                      <a:r>
                        <a:rPr b="1" lang="en-US" sz="1600"/>
                        <a:t>then fuse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 and parent is 2 node</a:t>
                      </a:r>
                      <a:endParaRPr/>
                    </a:p>
                    <a:p>
                      <a:pPr indent="0" lvl="0" marL="0" marR="0" rtl="0" algn="l">
                        <a:spcBef>
                          <a:spcPts val="0"/>
                        </a:spcBef>
                        <a:spcAft>
                          <a:spcPts val="0"/>
                        </a:spcAft>
                        <a:buNone/>
                      </a:pPr>
                      <a:r>
                        <a:rPr b="1" lang="en-US" sz="1600"/>
                        <a:t>then fuse sibling and parent and…</a:t>
                      </a:r>
                      <a:endParaRPr/>
                    </a:p>
                    <a:p>
                      <a:pPr indent="0" lvl="0" marL="0" marR="0" rtl="0" algn="l">
                        <a:spcBef>
                          <a:spcPts val="0"/>
                        </a:spcBef>
                        <a:spcAft>
                          <a:spcPts val="0"/>
                        </a:spcAft>
                        <a:buNone/>
                      </a:pPr>
                      <a:r>
                        <a:rPr b="1" lang="en-US" sz="1600"/>
                        <a:t>propagate rotate/fuse procedures up to root.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r h="3953975">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bl>
          </a:graphicData>
        </a:graphic>
      </p:graphicFrame>
      <p:sp>
        <p:nvSpPr>
          <p:cNvPr id="544" name="Google Shape;544;p39"/>
          <p:cNvSpPr/>
          <p:nvPr/>
        </p:nvSpPr>
        <p:spPr>
          <a:xfrm>
            <a:off x="737123"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545" name="Google Shape;545;p39"/>
          <p:cNvSpPr/>
          <p:nvPr/>
        </p:nvSpPr>
        <p:spPr>
          <a:xfrm>
            <a:off x="1027188" y="3067999"/>
            <a:ext cx="294994" cy="305590"/>
          </a:xfrm>
          <a:prstGeom prst="rect">
            <a:avLst/>
          </a:prstGeom>
          <a:solidFill>
            <a:srgbClr val="16161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546" name="Google Shape;546;p39"/>
          <p:cNvSpPr/>
          <p:nvPr/>
        </p:nvSpPr>
        <p:spPr>
          <a:xfrm>
            <a:off x="1317424"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547" name="Google Shape;547;p39"/>
          <p:cNvSpPr/>
          <p:nvPr/>
        </p:nvSpPr>
        <p:spPr>
          <a:xfrm>
            <a:off x="1061949" y="3484412"/>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548" name="Google Shape;548;p39"/>
          <p:cNvCxnSpPr>
            <a:endCxn id="545" idx="0"/>
          </p:cNvCxnSpPr>
          <p:nvPr/>
        </p:nvCxnSpPr>
        <p:spPr>
          <a:xfrm flipH="1">
            <a:off x="1174685" y="2722399"/>
            <a:ext cx="91800" cy="345600"/>
          </a:xfrm>
          <a:prstGeom prst="straightConnector1">
            <a:avLst/>
          </a:prstGeom>
          <a:noFill/>
          <a:ln cap="flat" cmpd="sng" w="38100">
            <a:solidFill>
              <a:srgbClr val="3F3F3F"/>
            </a:solidFill>
            <a:prstDash val="solid"/>
            <a:miter lim="800000"/>
            <a:headEnd len="sm" w="sm" type="none"/>
            <a:tailEnd len="med" w="med" type="triangle"/>
          </a:ln>
        </p:spPr>
      </p:cxnSp>
      <p:sp>
        <p:nvSpPr>
          <p:cNvPr id="549" name="Google Shape;549;p39"/>
          <p:cNvSpPr/>
          <p:nvPr/>
        </p:nvSpPr>
        <p:spPr>
          <a:xfrm>
            <a:off x="857766"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550" name="Google Shape;550;p39"/>
          <p:cNvSpPr/>
          <p:nvPr/>
        </p:nvSpPr>
        <p:spPr>
          <a:xfrm>
            <a:off x="1147831"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551" name="Google Shape;551;p39"/>
          <p:cNvCxnSpPr/>
          <p:nvPr/>
        </p:nvCxnSpPr>
        <p:spPr>
          <a:xfrm flipH="1">
            <a:off x="1162502" y="3896300"/>
            <a:ext cx="58993" cy="296045"/>
          </a:xfrm>
          <a:prstGeom prst="straightConnector1">
            <a:avLst/>
          </a:prstGeom>
          <a:noFill/>
          <a:ln cap="flat" cmpd="sng" w="38100">
            <a:solidFill>
              <a:srgbClr val="3F3F3F"/>
            </a:solidFill>
            <a:prstDash val="solid"/>
            <a:miter lim="800000"/>
            <a:headEnd len="sm" w="sm" type="none"/>
            <a:tailEnd len="med" w="med" type="triangle"/>
          </a:ln>
        </p:spPr>
      </p:cxnSp>
      <p:sp>
        <p:nvSpPr>
          <p:cNvPr id="552" name="Google Shape;552;p39"/>
          <p:cNvSpPr/>
          <p:nvPr/>
        </p:nvSpPr>
        <p:spPr>
          <a:xfrm>
            <a:off x="3006930" y="357499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553" name="Google Shape;553;p39"/>
          <p:cNvSpPr/>
          <p:nvPr/>
        </p:nvSpPr>
        <p:spPr>
          <a:xfrm>
            <a:off x="3521822" y="3571020"/>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554" name="Google Shape;554;p39"/>
          <p:cNvSpPr/>
          <p:nvPr/>
        </p:nvSpPr>
        <p:spPr>
          <a:xfrm>
            <a:off x="3492346" y="276240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555" name="Google Shape;555;p39"/>
          <p:cNvSpPr/>
          <p:nvPr/>
        </p:nvSpPr>
        <p:spPr>
          <a:xfrm>
            <a:off x="3202281" y="276240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556" name="Google Shape;556;p39"/>
          <p:cNvSpPr/>
          <p:nvPr/>
        </p:nvSpPr>
        <p:spPr>
          <a:xfrm>
            <a:off x="2711936" y="357499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557" name="Google Shape;557;p39"/>
          <p:cNvSpPr/>
          <p:nvPr/>
        </p:nvSpPr>
        <p:spPr>
          <a:xfrm>
            <a:off x="3432176"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558" name="Google Shape;558;p39"/>
          <p:cNvCxnSpPr/>
          <p:nvPr/>
        </p:nvCxnSpPr>
        <p:spPr>
          <a:xfrm flipH="1">
            <a:off x="3006862" y="3049325"/>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559" name="Google Shape;559;p39"/>
          <p:cNvCxnSpPr>
            <a:endCxn id="553" idx="0"/>
          </p:cNvCxnSpPr>
          <p:nvPr/>
        </p:nvCxnSpPr>
        <p:spPr>
          <a:xfrm>
            <a:off x="3497419" y="3049320"/>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560" name="Google Shape;560;p39"/>
          <p:cNvSpPr/>
          <p:nvPr/>
        </p:nvSpPr>
        <p:spPr>
          <a:xfrm>
            <a:off x="3344613" y="503886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561" name="Google Shape;561;p39"/>
          <p:cNvSpPr/>
          <p:nvPr/>
        </p:nvSpPr>
        <p:spPr>
          <a:xfrm>
            <a:off x="3427572" y="4413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562" name="Google Shape;562;p39"/>
          <p:cNvSpPr/>
          <p:nvPr/>
        </p:nvSpPr>
        <p:spPr>
          <a:xfrm>
            <a:off x="3137507" y="4413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563" name="Google Shape;563;p39"/>
          <p:cNvSpPr/>
          <p:nvPr/>
        </p:nvSpPr>
        <p:spPr>
          <a:xfrm>
            <a:off x="2717525" y="504955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564" name="Google Shape;564;p39"/>
          <p:cNvCxnSpPr>
            <a:endCxn id="563" idx="0"/>
          </p:cNvCxnSpPr>
          <p:nvPr/>
        </p:nvCxnSpPr>
        <p:spPr>
          <a:xfrm flipH="1">
            <a:off x="2865022" y="4717154"/>
            <a:ext cx="283800" cy="332400"/>
          </a:xfrm>
          <a:prstGeom prst="straightConnector1">
            <a:avLst/>
          </a:prstGeom>
          <a:noFill/>
          <a:ln cap="flat" cmpd="sng" w="38100">
            <a:solidFill>
              <a:srgbClr val="3F3F3F"/>
            </a:solidFill>
            <a:prstDash val="solid"/>
            <a:miter lim="800000"/>
            <a:headEnd len="sm" w="sm" type="none"/>
            <a:tailEnd len="med" w="med" type="triangle"/>
          </a:ln>
        </p:spPr>
      </p:cxnSp>
      <p:cxnSp>
        <p:nvCxnSpPr>
          <p:cNvPr id="565" name="Google Shape;565;p39"/>
          <p:cNvCxnSpPr>
            <a:endCxn id="560" idx="0"/>
          </p:cNvCxnSpPr>
          <p:nvPr/>
        </p:nvCxnSpPr>
        <p:spPr>
          <a:xfrm>
            <a:off x="3438710" y="4717261"/>
            <a:ext cx="53400" cy="321600"/>
          </a:xfrm>
          <a:prstGeom prst="straightConnector1">
            <a:avLst/>
          </a:prstGeom>
          <a:noFill/>
          <a:ln cap="flat" cmpd="sng" w="38100">
            <a:solidFill>
              <a:srgbClr val="3F3F3F"/>
            </a:solidFill>
            <a:prstDash val="solid"/>
            <a:miter lim="800000"/>
            <a:headEnd len="sm" w="sm" type="none"/>
            <a:tailEnd len="med" w="med" type="triangle"/>
          </a:ln>
        </p:spPr>
      </p:cxnSp>
      <p:sp>
        <p:nvSpPr>
          <p:cNvPr id="566" name="Google Shape;566;p39"/>
          <p:cNvSpPr/>
          <p:nvPr/>
        </p:nvSpPr>
        <p:spPr>
          <a:xfrm>
            <a:off x="4096183" y="35733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567" name="Google Shape;567;p39"/>
          <p:cNvCxnSpPr>
            <a:endCxn id="566" idx="0"/>
          </p:cNvCxnSpPr>
          <p:nvPr/>
        </p:nvCxnSpPr>
        <p:spPr>
          <a:xfrm>
            <a:off x="3796980" y="3049274"/>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568" name="Google Shape;568;p39"/>
          <p:cNvSpPr/>
          <p:nvPr/>
        </p:nvSpPr>
        <p:spPr>
          <a:xfrm>
            <a:off x="3989282" y="502164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569" name="Google Shape;569;p39"/>
          <p:cNvCxnSpPr>
            <a:endCxn id="568" idx="0"/>
          </p:cNvCxnSpPr>
          <p:nvPr/>
        </p:nvCxnSpPr>
        <p:spPr>
          <a:xfrm>
            <a:off x="3705079" y="4704248"/>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570" name="Google Shape;570;p39"/>
          <p:cNvSpPr/>
          <p:nvPr/>
        </p:nvSpPr>
        <p:spPr>
          <a:xfrm>
            <a:off x="3089944" y="3204665"/>
            <a:ext cx="497219" cy="537689"/>
          </a:xfrm>
          <a:custGeom>
            <a:rect b="b" l="l" r="r" t="t"/>
            <a:pathLst>
              <a:path extrusionOk="0" h="120000" w="120000">
                <a:moveTo>
                  <a:pt x="7500" y="60000"/>
                </a:moveTo>
                <a:lnTo>
                  <a:pt x="7500" y="60000"/>
                </a:lnTo>
                <a:cubicBezTo>
                  <a:pt x="7500" y="33366"/>
                  <a:pt x="27033" y="10858"/>
                  <a:pt x="53159" y="7388"/>
                </a:cubicBezTo>
                <a:cubicBezTo>
                  <a:pt x="79285" y="3917"/>
                  <a:pt x="103909" y="20560"/>
                  <a:pt x="110717" y="46289"/>
                </a:cubicBezTo>
                <a:lnTo>
                  <a:pt x="117966" y="46289"/>
                </a:lnTo>
                <a:lnTo>
                  <a:pt x="105000" y="60000"/>
                </a:lnTo>
                <a:lnTo>
                  <a:pt x="87966" y="46289"/>
                </a:lnTo>
                <a:lnTo>
                  <a:pt x="95131" y="46289"/>
                </a:lnTo>
                <a:cubicBezTo>
                  <a:pt x="88785" y="28528"/>
                  <a:pt x="71185" y="18061"/>
                  <a:pt x="53335" y="21431"/>
                </a:cubicBezTo>
                <a:cubicBezTo>
                  <a:pt x="35484" y="24800"/>
                  <a:pt x="22500" y="41041"/>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571" name="Google Shape;571;p39"/>
          <p:cNvSpPr/>
          <p:nvPr/>
        </p:nvSpPr>
        <p:spPr>
          <a:xfrm>
            <a:off x="5805084" y="3572902"/>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572" name="Google Shape;572;p39"/>
          <p:cNvSpPr/>
          <p:nvPr/>
        </p:nvSpPr>
        <p:spPr>
          <a:xfrm>
            <a:off x="5775608" y="276429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573" name="Google Shape;573;p39"/>
          <p:cNvSpPr/>
          <p:nvPr/>
        </p:nvSpPr>
        <p:spPr>
          <a:xfrm>
            <a:off x="5485543" y="276429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574" name="Google Shape;574;p39"/>
          <p:cNvSpPr/>
          <p:nvPr/>
        </p:nvSpPr>
        <p:spPr>
          <a:xfrm>
            <a:off x="5129881" y="357780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575" name="Google Shape;575;p39"/>
          <p:cNvSpPr/>
          <p:nvPr/>
        </p:nvSpPr>
        <p:spPr>
          <a:xfrm>
            <a:off x="5792360"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576" name="Google Shape;576;p39"/>
          <p:cNvCxnSpPr/>
          <p:nvPr/>
        </p:nvCxnSpPr>
        <p:spPr>
          <a:xfrm flipH="1">
            <a:off x="5290124" y="3051207"/>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577" name="Google Shape;577;p39"/>
          <p:cNvCxnSpPr>
            <a:endCxn id="571" idx="0"/>
          </p:cNvCxnSpPr>
          <p:nvPr/>
        </p:nvCxnSpPr>
        <p:spPr>
          <a:xfrm>
            <a:off x="5780681" y="3051202"/>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578" name="Google Shape;578;p39"/>
          <p:cNvSpPr/>
          <p:nvPr/>
        </p:nvSpPr>
        <p:spPr>
          <a:xfrm>
            <a:off x="5730917" y="43552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579" name="Google Shape;579;p39"/>
          <p:cNvSpPr/>
          <p:nvPr/>
        </p:nvSpPr>
        <p:spPr>
          <a:xfrm>
            <a:off x="5193144" y="496687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580" name="Google Shape;580;p39"/>
          <p:cNvCxnSpPr/>
          <p:nvPr/>
        </p:nvCxnSpPr>
        <p:spPr>
          <a:xfrm flipH="1">
            <a:off x="5494529" y="4658510"/>
            <a:ext cx="247642" cy="296219"/>
          </a:xfrm>
          <a:prstGeom prst="straightConnector1">
            <a:avLst/>
          </a:prstGeom>
          <a:noFill/>
          <a:ln cap="flat" cmpd="sng" w="38100">
            <a:solidFill>
              <a:srgbClr val="3F3F3F"/>
            </a:solidFill>
            <a:prstDash val="solid"/>
            <a:miter lim="800000"/>
            <a:headEnd len="sm" w="sm" type="none"/>
            <a:tailEnd len="med" w="med" type="triangle"/>
          </a:ln>
        </p:spPr>
      </p:cxnSp>
      <p:sp>
        <p:nvSpPr>
          <p:cNvPr id="581" name="Google Shape;581;p39"/>
          <p:cNvSpPr/>
          <p:nvPr/>
        </p:nvSpPr>
        <p:spPr>
          <a:xfrm>
            <a:off x="6379445" y="357525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582" name="Google Shape;582;p39"/>
          <p:cNvCxnSpPr>
            <a:endCxn id="581" idx="0"/>
          </p:cNvCxnSpPr>
          <p:nvPr/>
        </p:nvCxnSpPr>
        <p:spPr>
          <a:xfrm>
            <a:off x="6080242" y="3051156"/>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583" name="Google Shape;583;p39"/>
          <p:cNvSpPr/>
          <p:nvPr/>
        </p:nvSpPr>
        <p:spPr>
          <a:xfrm>
            <a:off x="6292627" y="496292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584" name="Google Shape;584;p39"/>
          <p:cNvCxnSpPr>
            <a:endCxn id="583" idx="0"/>
          </p:cNvCxnSpPr>
          <p:nvPr/>
        </p:nvCxnSpPr>
        <p:spPr>
          <a:xfrm>
            <a:off x="6008424" y="4645523"/>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585" name="Google Shape;585;p39"/>
          <p:cNvSpPr/>
          <p:nvPr/>
        </p:nvSpPr>
        <p:spPr>
          <a:xfrm rot="-5400000">
            <a:off x="5562240" y="3608905"/>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586" name="Google Shape;586;p39"/>
          <p:cNvSpPr/>
          <p:nvPr/>
        </p:nvSpPr>
        <p:spPr>
          <a:xfrm rot="-2059561">
            <a:off x="5615217" y="3233244"/>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587" name="Google Shape;587;p39"/>
          <p:cNvSpPr/>
          <p:nvPr/>
        </p:nvSpPr>
        <p:spPr>
          <a:xfrm>
            <a:off x="5488977" y="496915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588" name="Google Shape;588;p39"/>
          <p:cNvSpPr/>
          <p:nvPr/>
        </p:nvSpPr>
        <p:spPr>
          <a:xfrm>
            <a:off x="8561513" y="336045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589" name="Google Shape;589;p39"/>
          <p:cNvSpPr/>
          <p:nvPr/>
        </p:nvSpPr>
        <p:spPr>
          <a:xfrm>
            <a:off x="8253047" y="388330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590" name="Google Shape;590;p39"/>
          <p:cNvCxnSpPr/>
          <p:nvPr/>
        </p:nvCxnSpPr>
        <p:spPr>
          <a:xfrm flipH="1">
            <a:off x="8430902" y="3663688"/>
            <a:ext cx="141865" cy="218682"/>
          </a:xfrm>
          <a:prstGeom prst="straightConnector1">
            <a:avLst/>
          </a:prstGeom>
          <a:noFill/>
          <a:ln cap="flat" cmpd="sng" w="38100">
            <a:solidFill>
              <a:srgbClr val="3F3F3F"/>
            </a:solidFill>
            <a:prstDash val="solid"/>
            <a:miter lim="800000"/>
            <a:headEnd len="sm" w="sm" type="none"/>
            <a:tailEnd len="med" w="med" type="triangle"/>
          </a:ln>
        </p:spPr>
      </p:cxnSp>
      <p:cxnSp>
        <p:nvCxnSpPr>
          <p:cNvPr id="591" name="Google Shape;591;p39"/>
          <p:cNvCxnSpPr>
            <a:endCxn id="592" idx="0"/>
          </p:cNvCxnSpPr>
          <p:nvPr/>
        </p:nvCxnSpPr>
        <p:spPr>
          <a:xfrm>
            <a:off x="8856549" y="3660658"/>
            <a:ext cx="265800" cy="225000"/>
          </a:xfrm>
          <a:prstGeom prst="straightConnector1">
            <a:avLst/>
          </a:prstGeom>
          <a:noFill/>
          <a:ln cap="flat" cmpd="sng" w="38100">
            <a:solidFill>
              <a:srgbClr val="3F3F3F"/>
            </a:solidFill>
            <a:prstDash val="solid"/>
            <a:miter lim="800000"/>
            <a:headEnd len="sm" w="sm" type="none"/>
            <a:tailEnd len="med" w="med" type="triangle"/>
          </a:ln>
        </p:spPr>
      </p:cxnSp>
      <p:sp>
        <p:nvSpPr>
          <p:cNvPr id="592" name="Google Shape;592;p39"/>
          <p:cNvSpPr/>
          <p:nvPr/>
        </p:nvSpPr>
        <p:spPr>
          <a:xfrm>
            <a:off x="8974852" y="3885658"/>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593" name="Google Shape;593;p39"/>
          <p:cNvSpPr/>
          <p:nvPr/>
        </p:nvSpPr>
        <p:spPr>
          <a:xfrm rot="-5400000">
            <a:off x="9060213" y="2896773"/>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594" name="Google Shape;594;p39"/>
          <p:cNvCxnSpPr>
            <a:endCxn id="588" idx="0"/>
          </p:cNvCxnSpPr>
          <p:nvPr/>
        </p:nvCxnSpPr>
        <p:spPr>
          <a:xfrm>
            <a:off x="8015710" y="3072752"/>
            <a:ext cx="693300" cy="287700"/>
          </a:xfrm>
          <a:prstGeom prst="straightConnector1">
            <a:avLst/>
          </a:prstGeom>
          <a:noFill/>
          <a:ln cap="flat" cmpd="sng" w="38100">
            <a:solidFill>
              <a:srgbClr val="3F3F3F"/>
            </a:solidFill>
            <a:prstDash val="solid"/>
            <a:miter lim="800000"/>
            <a:headEnd len="sm" w="sm" type="none"/>
            <a:tailEnd len="med" w="med" type="triangle"/>
          </a:ln>
        </p:spPr>
      </p:cxnSp>
      <p:sp>
        <p:nvSpPr>
          <p:cNvPr id="595" name="Google Shape;595;p39"/>
          <p:cNvSpPr/>
          <p:nvPr/>
        </p:nvSpPr>
        <p:spPr>
          <a:xfrm rot="-5400000">
            <a:off x="8654035" y="3922361"/>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596" name="Google Shape;596;p39"/>
          <p:cNvSpPr/>
          <p:nvPr/>
        </p:nvSpPr>
        <p:spPr>
          <a:xfrm rot="-2771227">
            <a:off x="8735383" y="3646232"/>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597" name="Google Shape;597;p39"/>
          <p:cNvSpPr/>
          <p:nvPr/>
        </p:nvSpPr>
        <p:spPr>
          <a:xfrm>
            <a:off x="7430451" y="276288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598" name="Google Shape;598;p39"/>
          <p:cNvSpPr/>
          <p:nvPr/>
        </p:nvSpPr>
        <p:spPr>
          <a:xfrm>
            <a:off x="7720750" y="276398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599" name="Google Shape;599;p39"/>
          <p:cNvSpPr/>
          <p:nvPr/>
        </p:nvSpPr>
        <p:spPr>
          <a:xfrm>
            <a:off x="10818908" y="392146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600" name="Google Shape;600;p39"/>
          <p:cNvCxnSpPr/>
          <p:nvPr/>
        </p:nvCxnSpPr>
        <p:spPr>
          <a:xfrm>
            <a:off x="11036940" y="3652289"/>
            <a:ext cx="48849" cy="254726"/>
          </a:xfrm>
          <a:prstGeom prst="straightConnector1">
            <a:avLst/>
          </a:prstGeom>
          <a:noFill/>
          <a:ln cap="flat" cmpd="sng" w="38100">
            <a:solidFill>
              <a:srgbClr val="3F3F3F"/>
            </a:solidFill>
            <a:prstDash val="solid"/>
            <a:miter lim="800000"/>
            <a:headEnd len="sm" w="sm" type="none"/>
            <a:tailEnd len="med" w="med" type="triangle"/>
          </a:ln>
        </p:spPr>
      </p:cxnSp>
      <p:cxnSp>
        <p:nvCxnSpPr>
          <p:cNvPr id="601" name="Google Shape;601;p39"/>
          <p:cNvCxnSpPr/>
          <p:nvPr/>
        </p:nvCxnSpPr>
        <p:spPr>
          <a:xfrm>
            <a:off x="10464895" y="3059721"/>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602" name="Google Shape;602;p39"/>
          <p:cNvSpPr/>
          <p:nvPr/>
        </p:nvSpPr>
        <p:spPr>
          <a:xfrm>
            <a:off x="9860311" y="276247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603" name="Google Shape;603;p39"/>
          <p:cNvSpPr/>
          <p:nvPr/>
        </p:nvSpPr>
        <p:spPr>
          <a:xfrm>
            <a:off x="11109307" y="392153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604" name="Google Shape;604;p39"/>
          <p:cNvSpPr/>
          <p:nvPr/>
        </p:nvSpPr>
        <p:spPr>
          <a:xfrm>
            <a:off x="10743697" y="3346699"/>
            <a:ext cx="294994" cy="305590"/>
          </a:xfrm>
          <a:prstGeom prst="rect">
            <a:avLst/>
          </a:prstGeom>
          <a:solidFill>
            <a:srgbClr val="C6C6C6"/>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605" name="Google Shape;605;p39"/>
          <p:cNvSpPr/>
          <p:nvPr/>
        </p:nvSpPr>
        <p:spPr>
          <a:xfrm>
            <a:off x="10155290" y="276240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606" name="Google Shape;606;p39"/>
          <p:cNvCxnSpPr/>
          <p:nvPr/>
        </p:nvCxnSpPr>
        <p:spPr>
          <a:xfrm flipH="1">
            <a:off x="7588153" y="3059721"/>
            <a:ext cx="117912" cy="283126"/>
          </a:xfrm>
          <a:prstGeom prst="straightConnector1">
            <a:avLst/>
          </a:prstGeom>
          <a:noFill/>
          <a:ln cap="flat" cmpd="sng" w="38100">
            <a:solidFill>
              <a:srgbClr val="3F3F3F"/>
            </a:solidFill>
            <a:prstDash val="solid"/>
            <a:miter lim="800000"/>
            <a:headEnd len="sm" w="sm" type="none"/>
            <a:tailEnd len="med" w="med" type="triangle"/>
          </a:ln>
        </p:spPr>
      </p:cxnSp>
      <p:cxnSp>
        <p:nvCxnSpPr>
          <p:cNvPr id="607" name="Google Shape;607;p39"/>
          <p:cNvCxnSpPr/>
          <p:nvPr/>
        </p:nvCxnSpPr>
        <p:spPr>
          <a:xfrm flipH="1">
            <a:off x="10075811" y="3067644"/>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608" name="Google Shape;608;p39"/>
          <p:cNvSpPr/>
          <p:nvPr/>
        </p:nvSpPr>
        <p:spPr>
          <a:xfrm>
            <a:off x="7286621" y="3355820"/>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609" name="Google Shape;609;p39"/>
          <p:cNvSpPr/>
          <p:nvPr/>
        </p:nvSpPr>
        <p:spPr>
          <a:xfrm>
            <a:off x="996780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610" name="Google Shape;610;p39"/>
          <p:cNvSpPr/>
          <p:nvPr/>
        </p:nvSpPr>
        <p:spPr>
          <a:xfrm>
            <a:off x="7580254" y="335809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611" name="Google Shape;611;p39"/>
          <p:cNvSpPr/>
          <p:nvPr/>
        </p:nvSpPr>
        <p:spPr>
          <a:xfrm>
            <a:off x="966845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612" name="Google Shape;612;p39"/>
          <p:cNvSpPr/>
          <p:nvPr/>
        </p:nvSpPr>
        <p:spPr>
          <a:xfrm>
            <a:off x="10239065" y="3105376"/>
            <a:ext cx="360597" cy="419753"/>
          </a:xfrm>
          <a:custGeom>
            <a:rect b="b" l="l" r="r" t="t"/>
            <a:pathLst>
              <a:path extrusionOk="0" h="120000" w="120000">
                <a:moveTo>
                  <a:pt x="7500" y="60000"/>
                </a:moveTo>
                <a:lnTo>
                  <a:pt x="7500" y="60000"/>
                </a:lnTo>
                <a:cubicBezTo>
                  <a:pt x="7500" y="32922"/>
                  <a:pt x="27313" y="10103"/>
                  <a:pt x="53663" y="6835"/>
                </a:cubicBezTo>
                <a:cubicBezTo>
                  <a:pt x="80012" y="3566"/>
                  <a:pt x="104608" y="20875"/>
                  <a:pt x="110970" y="47164"/>
                </a:cubicBezTo>
                <a:lnTo>
                  <a:pt x="118298" y="47164"/>
                </a:lnTo>
                <a:lnTo>
                  <a:pt x="105000" y="60000"/>
                </a:lnTo>
                <a:lnTo>
                  <a:pt x="88298" y="47164"/>
                </a:lnTo>
                <a:lnTo>
                  <a:pt x="95584" y="47164"/>
                </a:lnTo>
                <a:lnTo>
                  <a:pt x="95584" y="47164"/>
                </a:lnTo>
                <a:cubicBezTo>
                  <a:pt x="89778" y="28232"/>
                  <a:pt x="72166" y="16663"/>
                  <a:pt x="54005" y="19852"/>
                </a:cubicBezTo>
                <a:cubicBezTo>
                  <a:pt x="35845" y="23042"/>
                  <a:pt x="22500" y="40048"/>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613" name="Google Shape;613;p39"/>
          <p:cNvCxnSpPr>
            <a:endCxn id="614" idx="0"/>
          </p:cNvCxnSpPr>
          <p:nvPr/>
        </p:nvCxnSpPr>
        <p:spPr>
          <a:xfrm>
            <a:off x="10257444" y="3655518"/>
            <a:ext cx="132000" cy="260400"/>
          </a:xfrm>
          <a:prstGeom prst="straightConnector1">
            <a:avLst/>
          </a:prstGeom>
          <a:noFill/>
          <a:ln cap="flat" cmpd="sng" w="38100">
            <a:solidFill>
              <a:srgbClr val="3F3F3F"/>
            </a:solidFill>
            <a:prstDash val="solid"/>
            <a:miter lim="800000"/>
            <a:headEnd len="sm" w="sm" type="none"/>
            <a:tailEnd len="med" w="med" type="triangle"/>
          </a:ln>
        </p:spPr>
      </p:cxnSp>
      <p:sp>
        <p:nvSpPr>
          <p:cNvPr id="614" name="Google Shape;614;p39"/>
          <p:cNvSpPr/>
          <p:nvPr/>
        </p:nvSpPr>
        <p:spPr>
          <a:xfrm>
            <a:off x="10241947" y="3915918"/>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cxnSp>
        <p:nvCxnSpPr>
          <p:cNvPr id="615" name="Google Shape;615;p39"/>
          <p:cNvCxnSpPr>
            <a:endCxn id="616" idx="0"/>
          </p:cNvCxnSpPr>
          <p:nvPr/>
        </p:nvCxnSpPr>
        <p:spPr>
          <a:xfrm>
            <a:off x="7861812" y="3666126"/>
            <a:ext cx="70500" cy="219300"/>
          </a:xfrm>
          <a:prstGeom prst="straightConnector1">
            <a:avLst/>
          </a:prstGeom>
          <a:noFill/>
          <a:ln cap="flat" cmpd="sng" w="38100">
            <a:solidFill>
              <a:srgbClr val="3F3F3F"/>
            </a:solidFill>
            <a:prstDash val="solid"/>
            <a:miter lim="800000"/>
            <a:headEnd len="sm" w="sm" type="none"/>
            <a:tailEnd len="med" w="med" type="triangle"/>
          </a:ln>
        </p:spPr>
      </p:cxnSp>
      <p:sp>
        <p:nvSpPr>
          <p:cNvPr id="616" name="Google Shape;616;p39"/>
          <p:cNvSpPr/>
          <p:nvPr/>
        </p:nvSpPr>
        <p:spPr>
          <a:xfrm>
            <a:off x="7784815" y="3885426"/>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617" name="Google Shape;617;p39"/>
          <p:cNvSpPr/>
          <p:nvPr/>
        </p:nvSpPr>
        <p:spPr>
          <a:xfrm rot="2796047">
            <a:off x="9256008" y="4261818"/>
            <a:ext cx="233379" cy="69379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618" name="Google Shape;618;p39"/>
          <p:cNvSpPr/>
          <p:nvPr/>
        </p:nvSpPr>
        <p:spPr>
          <a:xfrm>
            <a:off x="8955906" y="604670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619" name="Google Shape;619;p39"/>
          <p:cNvCxnSpPr/>
          <p:nvPr/>
        </p:nvCxnSpPr>
        <p:spPr>
          <a:xfrm>
            <a:off x="9035193" y="5771726"/>
            <a:ext cx="211112" cy="258480"/>
          </a:xfrm>
          <a:prstGeom prst="straightConnector1">
            <a:avLst/>
          </a:prstGeom>
          <a:noFill/>
          <a:ln cap="flat" cmpd="sng" w="38100">
            <a:solidFill>
              <a:srgbClr val="3F3F3F"/>
            </a:solidFill>
            <a:prstDash val="solid"/>
            <a:miter lim="800000"/>
            <a:headEnd len="sm" w="sm" type="none"/>
            <a:tailEnd len="med" w="med" type="triangle"/>
          </a:ln>
        </p:spPr>
      </p:cxnSp>
      <p:cxnSp>
        <p:nvCxnSpPr>
          <p:cNvPr id="620" name="Google Shape;620;p39"/>
          <p:cNvCxnSpPr/>
          <p:nvPr/>
        </p:nvCxnSpPr>
        <p:spPr>
          <a:xfrm>
            <a:off x="8428118" y="5185023"/>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621" name="Google Shape;621;p39"/>
          <p:cNvSpPr/>
          <p:nvPr/>
        </p:nvSpPr>
        <p:spPr>
          <a:xfrm>
            <a:off x="7823534" y="4894858"/>
            <a:ext cx="294994" cy="298506"/>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622" name="Google Shape;622;p39"/>
          <p:cNvSpPr/>
          <p:nvPr/>
        </p:nvSpPr>
        <p:spPr>
          <a:xfrm>
            <a:off x="9246305" y="604677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623" name="Google Shape;623;p39"/>
          <p:cNvSpPr/>
          <p:nvPr/>
        </p:nvSpPr>
        <p:spPr>
          <a:xfrm>
            <a:off x="8740199" y="546613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624" name="Google Shape;624;p39"/>
          <p:cNvCxnSpPr/>
          <p:nvPr/>
        </p:nvCxnSpPr>
        <p:spPr>
          <a:xfrm flipH="1">
            <a:off x="8039034" y="5192946"/>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625" name="Google Shape;625;p39"/>
          <p:cNvSpPr/>
          <p:nvPr/>
        </p:nvSpPr>
        <p:spPr>
          <a:xfrm>
            <a:off x="8124195" y="4892736"/>
            <a:ext cx="294994" cy="303148"/>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626" name="Google Shape;626;p39"/>
          <p:cNvSpPr/>
          <p:nvPr/>
        </p:nvSpPr>
        <p:spPr>
          <a:xfrm>
            <a:off x="7808321" y="546618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627" name="Google Shape;627;p39"/>
          <p:cNvCxnSpPr>
            <a:endCxn id="628" idx="0"/>
          </p:cNvCxnSpPr>
          <p:nvPr/>
        </p:nvCxnSpPr>
        <p:spPr>
          <a:xfrm flipH="1">
            <a:off x="8428118" y="5777671"/>
            <a:ext cx="308100" cy="269100"/>
          </a:xfrm>
          <a:prstGeom prst="straightConnector1">
            <a:avLst/>
          </a:prstGeom>
          <a:noFill/>
          <a:ln cap="flat" cmpd="sng" w="38100">
            <a:solidFill>
              <a:srgbClr val="3F3F3F"/>
            </a:solidFill>
            <a:prstDash val="solid"/>
            <a:miter lim="800000"/>
            <a:headEnd len="sm" w="sm" type="none"/>
            <a:tailEnd len="med" w="med" type="triangle"/>
          </a:ln>
        </p:spPr>
      </p:cxnSp>
      <p:sp>
        <p:nvSpPr>
          <p:cNvPr id="628" name="Google Shape;628;p39"/>
          <p:cNvSpPr/>
          <p:nvPr/>
        </p:nvSpPr>
        <p:spPr>
          <a:xfrm>
            <a:off x="8280621" y="6046771"/>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629" name="Google Shape;629;p39"/>
          <p:cNvSpPr/>
          <p:nvPr/>
        </p:nvSpPr>
        <p:spPr>
          <a:xfrm>
            <a:off x="497747" y="1530762"/>
            <a:ext cx="10957131" cy="5026237"/>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Last Time…</a:t>
            </a:r>
            <a:endParaRPr/>
          </a:p>
        </p:txBody>
      </p:sp>
      <p:sp>
        <p:nvSpPr>
          <p:cNvPr id="113" name="Google Shape;113;p4"/>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highlight>
                  <a:srgbClr val="FFFF00"/>
                </a:highlight>
              </a:rPr>
              <a:t>Take 5 min to write down a summary of the following:</a:t>
            </a:r>
            <a:endParaRPr/>
          </a:p>
          <a:p>
            <a:pPr indent="-228600" lvl="1" marL="594360" rtl="0" algn="l">
              <a:lnSpc>
                <a:spcPct val="90000"/>
              </a:lnSpc>
              <a:spcBef>
                <a:spcPts val="1000"/>
              </a:spcBef>
              <a:spcAft>
                <a:spcPts val="0"/>
              </a:spcAft>
              <a:buClr>
                <a:schemeClr val="dk1"/>
              </a:buClr>
              <a:buSzPts val="1440"/>
              <a:buChar char="▪"/>
            </a:pPr>
            <a:r>
              <a:rPr lang="en-US"/>
              <a:t>Splay Trees</a:t>
            </a:r>
            <a:endParaRPr/>
          </a:p>
          <a:p>
            <a:pPr indent="-228600" lvl="2" marL="914400" rtl="0" algn="l">
              <a:lnSpc>
                <a:spcPct val="90000"/>
              </a:lnSpc>
              <a:spcBef>
                <a:spcPts val="800"/>
              </a:spcBef>
              <a:spcAft>
                <a:spcPts val="0"/>
              </a:spcAft>
              <a:buClr>
                <a:schemeClr val="dk1"/>
              </a:buClr>
              <a:buSzPts val="1280"/>
              <a:buChar char="▪"/>
            </a:pPr>
            <a:r>
              <a:rPr lang="en-US"/>
              <a:t>On the Boa</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3" name="Shape 633"/>
        <p:cNvGrpSpPr/>
        <p:nvPr/>
      </p:nvGrpSpPr>
      <p:grpSpPr>
        <a:xfrm>
          <a:off x="0" y="0"/>
          <a:ext cx="0" cy="0"/>
          <a:chOff x="0" y="0"/>
          <a:chExt cx="0" cy="0"/>
        </a:xfrm>
      </p:grpSpPr>
      <p:sp>
        <p:nvSpPr>
          <p:cNvPr id="634" name="Google Shape;634;p4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635" name="Google Shape;635;p40"/>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127000" lvl="0" marL="274320" rtl="0" algn="l">
              <a:lnSpc>
                <a:spcPct val="90000"/>
              </a:lnSpc>
              <a:spcBef>
                <a:spcPts val="0"/>
              </a:spcBef>
              <a:spcAft>
                <a:spcPts val="0"/>
              </a:spcAft>
              <a:buClr>
                <a:schemeClr val="dk1"/>
              </a:buClr>
              <a:buSzPts val="1600"/>
              <a:buNone/>
            </a:pPr>
            <a:r>
              <a:t/>
            </a:r>
            <a:endParaRPr/>
          </a:p>
        </p:txBody>
      </p:sp>
      <p:sp>
        <p:nvSpPr>
          <p:cNvPr id="636" name="Google Shape;636;p40"/>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637" name="Google Shape;637;p40"/>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638" name="Google Shape;638;p40"/>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639" name="Google Shape;639;p40"/>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640" name="Google Shape;640;p40"/>
          <p:cNvCxnSpPr>
            <a:endCxn id="636"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641" name="Google Shape;641;p40"/>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642" name="Google Shape;642;p40"/>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643" name="Google Shape;643;p40"/>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644" name="Google Shape;644;p40"/>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645" name="Google Shape;645;p40"/>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646" name="Google Shape;646;p40"/>
          <p:cNvCxnSpPr>
            <a:endCxn id="645"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647" name="Google Shape;647;p40"/>
          <p:cNvCxnSpPr>
            <a:endCxn id="637"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648" name="Google Shape;648;p40"/>
          <p:cNvSpPr/>
          <p:nvPr/>
        </p:nvSpPr>
        <p:spPr>
          <a:xfrm>
            <a:off x="5975753" y="42326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596</a:t>
            </a:r>
            <a:endParaRPr/>
          </a:p>
        </p:txBody>
      </p:sp>
      <p:sp>
        <p:nvSpPr>
          <p:cNvPr id="649" name="Google Shape;649;p40"/>
          <p:cNvSpPr/>
          <p:nvPr/>
        </p:nvSpPr>
        <p:spPr>
          <a:xfrm>
            <a:off x="6591214" y="42326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650" name="Google Shape;650;p40"/>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651" name="Google Shape;651;p40"/>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652" name="Google Shape;652;p40"/>
          <p:cNvCxnSpPr>
            <a:endCxn id="638"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653" name="Google Shape;653;p40"/>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654" name="Google Shape;654;p40"/>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8" name="Shape 658"/>
        <p:cNvGrpSpPr/>
        <p:nvPr/>
      </p:nvGrpSpPr>
      <p:grpSpPr>
        <a:xfrm>
          <a:off x="0" y="0"/>
          <a:ext cx="0" cy="0"/>
          <a:chOff x="0" y="0"/>
          <a:chExt cx="0" cy="0"/>
        </a:xfrm>
      </p:grpSpPr>
      <p:sp>
        <p:nvSpPr>
          <p:cNvPr id="659" name="Google Shape;659;p4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660" name="Google Shape;660;p41"/>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endParaRPr/>
          </a:p>
        </p:txBody>
      </p:sp>
      <p:sp>
        <p:nvSpPr>
          <p:cNvPr id="661" name="Google Shape;661;p41"/>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662" name="Google Shape;662;p41"/>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663" name="Google Shape;663;p41"/>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664" name="Google Shape;664;p41"/>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665" name="Google Shape;665;p41"/>
          <p:cNvCxnSpPr>
            <a:endCxn id="661"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666" name="Google Shape;666;p41"/>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667" name="Google Shape;667;p41"/>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668" name="Google Shape;668;p41"/>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669" name="Google Shape;669;p41"/>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670" name="Google Shape;670;p41"/>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671" name="Google Shape;671;p41"/>
          <p:cNvCxnSpPr>
            <a:endCxn id="670"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672" name="Google Shape;672;p41"/>
          <p:cNvCxnSpPr>
            <a:endCxn id="662"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673" name="Google Shape;673;p41"/>
          <p:cNvSpPr/>
          <p:nvPr/>
        </p:nvSpPr>
        <p:spPr>
          <a:xfrm>
            <a:off x="5975753" y="42326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596</a:t>
            </a:r>
            <a:endParaRPr/>
          </a:p>
        </p:txBody>
      </p:sp>
      <p:sp>
        <p:nvSpPr>
          <p:cNvPr id="674" name="Google Shape;674;p41"/>
          <p:cNvSpPr/>
          <p:nvPr/>
        </p:nvSpPr>
        <p:spPr>
          <a:xfrm>
            <a:off x="6591214" y="42326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675" name="Google Shape;675;p41"/>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676" name="Google Shape;676;p41"/>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677" name="Google Shape;677;p41"/>
          <p:cNvCxnSpPr>
            <a:endCxn id="663"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678" name="Google Shape;678;p41"/>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679" name="Google Shape;679;p41"/>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3" name="Shape 683"/>
        <p:cNvGrpSpPr/>
        <p:nvPr/>
      </p:nvGrpSpPr>
      <p:grpSpPr>
        <a:xfrm>
          <a:off x="0" y="0"/>
          <a:ext cx="0" cy="0"/>
          <a:chOff x="0" y="0"/>
          <a:chExt cx="0" cy="0"/>
        </a:xfrm>
      </p:grpSpPr>
      <p:sp>
        <p:nvSpPr>
          <p:cNvPr id="684" name="Google Shape;684;p4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685" name="Google Shape;685;p42"/>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endParaRPr/>
          </a:p>
        </p:txBody>
      </p:sp>
      <p:sp>
        <p:nvSpPr>
          <p:cNvPr id="686" name="Google Shape;686;p42"/>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687" name="Google Shape;687;p42"/>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688" name="Google Shape;688;p42"/>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689" name="Google Shape;689;p42"/>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690" name="Google Shape;690;p42"/>
          <p:cNvCxnSpPr>
            <a:endCxn id="686"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691" name="Google Shape;691;p42"/>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692" name="Google Shape;692;p42"/>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693" name="Google Shape;693;p42"/>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694" name="Google Shape;694;p42"/>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695" name="Google Shape;695;p42"/>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696" name="Google Shape;696;p42"/>
          <p:cNvCxnSpPr>
            <a:endCxn id="695"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697" name="Google Shape;697;p42"/>
          <p:cNvCxnSpPr>
            <a:endCxn id="687"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698" name="Google Shape;698;p42"/>
          <p:cNvSpPr/>
          <p:nvPr/>
        </p:nvSpPr>
        <p:spPr>
          <a:xfrm>
            <a:off x="5975753" y="42326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596</a:t>
            </a:r>
            <a:endParaRPr/>
          </a:p>
        </p:txBody>
      </p:sp>
      <p:sp>
        <p:nvSpPr>
          <p:cNvPr id="699" name="Google Shape;699;p42"/>
          <p:cNvSpPr/>
          <p:nvPr/>
        </p:nvSpPr>
        <p:spPr>
          <a:xfrm>
            <a:off x="6591214" y="42326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700" name="Google Shape;700;p42"/>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701" name="Google Shape;701;p42"/>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702" name="Google Shape;702;p42"/>
          <p:cNvCxnSpPr>
            <a:endCxn id="688"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703" name="Google Shape;703;p42"/>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704" name="Google Shape;704;p42"/>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705" name="Google Shape;705;p42"/>
          <p:cNvSpPr/>
          <p:nvPr/>
        </p:nvSpPr>
        <p:spPr>
          <a:xfrm rot="2667533">
            <a:off x="4762150" y="164262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9" name="Shape 709"/>
        <p:cNvGrpSpPr/>
        <p:nvPr/>
      </p:nvGrpSpPr>
      <p:grpSpPr>
        <a:xfrm>
          <a:off x="0" y="0"/>
          <a:ext cx="0" cy="0"/>
          <a:chOff x="0" y="0"/>
          <a:chExt cx="0" cy="0"/>
        </a:xfrm>
      </p:grpSpPr>
      <p:sp>
        <p:nvSpPr>
          <p:cNvPr id="710" name="Google Shape;710;p4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711" name="Google Shape;711;p43"/>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endParaRPr/>
          </a:p>
        </p:txBody>
      </p:sp>
      <p:sp>
        <p:nvSpPr>
          <p:cNvPr id="712" name="Google Shape;712;p43"/>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713" name="Google Shape;713;p43"/>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714" name="Google Shape;714;p43"/>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715" name="Google Shape;715;p43"/>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716" name="Google Shape;716;p43"/>
          <p:cNvCxnSpPr>
            <a:endCxn id="712"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717" name="Google Shape;717;p43"/>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718" name="Google Shape;718;p43"/>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719" name="Google Shape;719;p43"/>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720" name="Google Shape;720;p43"/>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721" name="Google Shape;721;p43"/>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722" name="Google Shape;722;p43"/>
          <p:cNvCxnSpPr>
            <a:endCxn id="721"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723" name="Google Shape;723;p43"/>
          <p:cNvCxnSpPr>
            <a:endCxn id="713"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724" name="Google Shape;724;p43"/>
          <p:cNvSpPr/>
          <p:nvPr/>
        </p:nvSpPr>
        <p:spPr>
          <a:xfrm>
            <a:off x="5975753" y="42326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596</a:t>
            </a:r>
            <a:endParaRPr/>
          </a:p>
        </p:txBody>
      </p:sp>
      <p:sp>
        <p:nvSpPr>
          <p:cNvPr id="725" name="Google Shape;725;p43"/>
          <p:cNvSpPr/>
          <p:nvPr/>
        </p:nvSpPr>
        <p:spPr>
          <a:xfrm>
            <a:off x="6591214" y="42326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726" name="Google Shape;726;p43"/>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727" name="Google Shape;727;p43"/>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728" name="Google Shape;728;p43"/>
          <p:cNvCxnSpPr>
            <a:endCxn id="714"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729" name="Google Shape;729;p43"/>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730" name="Google Shape;730;p43"/>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731" name="Google Shape;731;p43"/>
          <p:cNvSpPr/>
          <p:nvPr/>
        </p:nvSpPr>
        <p:spPr>
          <a:xfrm rot="2667533">
            <a:off x="6525249" y="2649018"/>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5" name="Shape 735"/>
        <p:cNvGrpSpPr/>
        <p:nvPr/>
      </p:nvGrpSpPr>
      <p:grpSpPr>
        <a:xfrm>
          <a:off x="0" y="0"/>
          <a:ext cx="0" cy="0"/>
          <a:chOff x="0" y="0"/>
          <a:chExt cx="0" cy="0"/>
        </a:xfrm>
      </p:grpSpPr>
      <p:sp>
        <p:nvSpPr>
          <p:cNvPr id="736" name="Google Shape;736;p4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737" name="Google Shape;737;p44"/>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endParaRPr/>
          </a:p>
        </p:txBody>
      </p:sp>
      <p:sp>
        <p:nvSpPr>
          <p:cNvPr id="738" name="Google Shape;738;p44"/>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739" name="Google Shape;739;p44"/>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740" name="Google Shape;740;p44"/>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741" name="Google Shape;741;p44"/>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742" name="Google Shape;742;p44"/>
          <p:cNvCxnSpPr>
            <a:endCxn id="738"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743" name="Google Shape;743;p44"/>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744" name="Google Shape;744;p44"/>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745" name="Google Shape;745;p44"/>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746" name="Google Shape;746;p44"/>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747" name="Google Shape;747;p44"/>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748" name="Google Shape;748;p44"/>
          <p:cNvCxnSpPr>
            <a:endCxn id="747"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749" name="Google Shape;749;p44"/>
          <p:cNvCxnSpPr>
            <a:endCxn id="739"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750" name="Google Shape;750;p44"/>
          <p:cNvSpPr/>
          <p:nvPr/>
        </p:nvSpPr>
        <p:spPr>
          <a:xfrm>
            <a:off x="5975753" y="42326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596</a:t>
            </a:r>
            <a:endParaRPr/>
          </a:p>
        </p:txBody>
      </p:sp>
      <p:sp>
        <p:nvSpPr>
          <p:cNvPr id="751" name="Google Shape;751;p44"/>
          <p:cNvSpPr/>
          <p:nvPr/>
        </p:nvSpPr>
        <p:spPr>
          <a:xfrm>
            <a:off x="6591214" y="42326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752" name="Google Shape;752;p44"/>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753" name="Google Shape;753;p44"/>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754" name="Google Shape;754;p44"/>
          <p:cNvCxnSpPr>
            <a:endCxn id="740"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755" name="Google Shape;755;p44"/>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756" name="Google Shape;756;p44"/>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757" name="Google Shape;757;p44"/>
          <p:cNvSpPr/>
          <p:nvPr/>
        </p:nvSpPr>
        <p:spPr>
          <a:xfrm rot="2667533">
            <a:off x="6265643" y="3729941"/>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1" name="Shape 761"/>
        <p:cNvGrpSpPr/>
        <p:nvPr/>
      </p:nvGrpSpPr>
      <p:grpSpPr>
        <a:xfrm>
          <a:off x="0" y="0"/>
          <a:ext cx="0" cy="0"/>
          <a:chOff x="0" y="0"/>
          <a:chExt cx="0" cy="0"/>
        </a:xfrm>
      </p:grpSpPr>
      <p:sp>
        <p:nvSpPr>
          <p:cNvPr id="762" name="Google Shape;762;p4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763" name="Google Shape;763;p45"/>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endParaRPr/>
          </a:p>
        </p:txBody>
      </p:sp>
      <p:sp>
        <p:nvSpPr>
          <p:cNvPr id="764" name="Google Shape;764;p45"/>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765" name="Google Shape;765;p45"/>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766" name="Google Shape;766;p45"/>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767" name="Google Shape;767;p45"/>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768" name="Google Shape;768;p45"/>
          <p:cNvCxnSpPr>
            <a:endCxn id="764"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769" name="Google Shape;769;p45"/>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770" name="Google Shape;770;p45"/>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771" name="Google Shape;771;p45"/>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772" name="Google Shape;772;p45"/>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773" name="Google Shape;773;p45"/>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774" name="Google Shape;774;p45"/>
          <p:cNvCxnSpPr>
            <a:endCxn id="773"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775" name="Google Shape;775;p45"/>
          <p:cNvCxnSpPr>
            <a:endCxn id="765"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776" name="Google Shape;776;p45"/>
          <p:cNvSpPr/>
          <p:nvPr/>
        </p:nvSpPr>
        <p:spPr>
          <a:xfrm>
            <a:off x="5975753" y="42326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596</a:t>
            </a:r>
            <a:endParaRPr/>
          </a:p>
        </p:txBody>
      </p:sp>
      <p:sp>
        <p:nvSpPr>
          <p:cNvPr id="777" name="Google Shape;777;p45"/>
          <p:cNvSpPr/>
          <p:nvPr/>
        </p:nvSpPr>
        <p:spPr>
          <a:xfrm>
            <a:off x="6591214" y="42326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778" name="Google Shape;778;p45"/>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779" name="Google Shape;779;p45"/>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780" name="Google Shape;780;p45"/>
          <p:cNvCxnSpPr>
            <a:endCxn id="766"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781" name="Google Shape;781;p45"/>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782" name="Google Shape;782;p45"/>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783" name="Google Shape;783;p45"/>
          <p:cNvSpPr/>
          <p:nvPr/>
        </p:nvSpPr>
        <p:spPr>
          <a:xfrm rot="2667533">
            <a:off x="6265643" y="3729941"/>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84" name="Google Shape;784;p45"/>
          <p:cNvSpPr/>
          <p:nvPr/>
        </p:nvSpPr>
        <p:spPr>
          <a:xfrm>
            <a:off x="5787316" y="4060029"/>
            <a:ext cx="992334" cy="989901"/>
          </a:xfrm>
          <a:prstGeom prst="noSmoking">
            <a:avLst>
              <a:gd fmla="val 12808" name="adj"/>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8" name="Shape 788"/>
        <p:cNvGrpSpPr/>
        <p:nvPr/>
      </p:nvGrpSpPr>
      <p:grpSpPr>
        <a:xfrm>
          <a:off x="0" y="0"/>
          <a:ext cx="0" cy="0"/>
          <a:chOff x="0" y="0"/>
          <a:chExt cx="0" cy="0"/>
        </a:xfrm>
      </p:grpSpPr>
      <p:sp>
        <p:nvSpPr>
          <p:cNvPr id="789" name="Google Shape;789;p4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790" name="Google Shape;790;p46"/>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endParaRPr/>
          </a:p>
        </p:txBody>
      </p:sp>
      <p:sp>
        <p:nvSpPr>
          <p:cNvPr id="791" name="Google Shape;791;p46"/>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792" name="Google Shape;792;p46"/>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793" name="Google Shape;793;p46"/>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794" name="Google Shape;794;p46"/>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795" name="Google Shape;795;p46"/>
          <p:cNvCxnSpPr>
            <a:endCxn id="791"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796" name="Google Shape;796;p46"/>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797" name="Google Shape;797;p46"/>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798" name="Google Shape;798;p46"/>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799" name="Google Shape;799;p46"/>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800" name="Google Shape;800;p46"/>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801" name="Google Shape;801;p46"/>
          <p:cNvCxnSpPr>
            <a:endCxn id="800"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802" name="Google Shape;802;p46"/>
          <p:cNvCxnSpPr>
            <a:endCxn id="792"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803" name="Google Shape;803;p46"/>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804" name="Google Shape;804;p46"/>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805" name="Google Shape;805;p46"/>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806" name="Google Shape;806;p46"/>
          <p:cNvCxnSpPr>
            <a:endCxn id="793"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807" name="Google Shape;807;p46"/>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808" name="Google Shape;808;p46"/>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2" name="Shape 812"/>
        <p:cNvGrpSpPr/>
        <p:nvPr/>
      </p:nvGrpSpPr>
      <p:grpSpPr>
        <a:xfrm>
          <a:off x="0" y="0"/>
          <a:ext cx="0" cy="0"/>
          <a:chOff x="0" y="0"/>
          <a:chExt cx="0" cy="0"/>
        </a:xfrm>
      </p:grpSpPr>
      <p:sp>
        <p:nvSpPr>
          <p:cNvPr id="813" name="Google Shape;813;p4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Remove(x) Scenarios for Leaf Node n</a:t>
            </a:r>
            <a:endParaRPr/>
          </a:p>
        </p:txBody>
      </p:sp>
      <p:graphicFrame>
        <p:nvGraphicFramePr>
          <p:cNvPr id="814" name="Google Shape;814;p47"/>
          <p:cNvGraphicFramePr/>
          <p:nvPr/>
        </p:nvGraphicFramePr>
        <p:xfrm>
          <a:off x="404533" y="1505216"/>
          <a:ext cx="3000000" cy="3000000"/>
        </p:xfrm>
        <a:graphic>
          <a:graphicData uri="http://schemas.openxmlformats.org/drawingml/2006/table">
            <a:tbl>
              <a:tblPr>
                <a:noFill/>
                <a:tableStyleId>{AAF5F984-69FF-481E-92C0-A6CB4ED57DEB}</a:tableStyleId>
              </a:tblPr>
              <a:tblGrid>
                <a:gridCol w="1852100"/>
                <a:gridCol w="2634150"/>
                <a:gridCol w="2239850"/>
                <a:gridCol w="4563600"/>
              </a:tblGrid>
              <a:tr h="1084225">
                <a:tc>
                  <a:txBody>
                    <a:bodyPr/>
                    <a:lstStyle/>
                    <a:p>
                      <a:pPr indent="0" lvl="0" marL="0" marR="0" rtl="0" algn="l">
                        <a:spcBef>
                          <a:spcPts val="0"/>
                        </a:spcBef>
                        <a:spcAft>
                          <a:spcPts val="0"/>
                        </a:spcAft>
                        <a:buNone/>
                      </a:pPr>
                      <a:r>
                        <a:rPr lang="en-US" sz="1600"/>
                        <a:t>If n = 3/4 node</a:t>
                      </a:r>
                      <a:endParaRPr/>
                    </a:p>
                    <a:p>
                      <a:pPr indent="0" lvl="0" marL="0" marR="0" rtl="0" algn="l">
                        <a:spcBef>
                          <a:spcPts val="0"/>
                        </a:spcBef>
                        <a:spcAft>
                          <a:spcPts val="0"/>
                        </a:spcAft>
                        <a:buNone/>
                      </a:pPr>
                      <a:r>
                        <a:rPr b="1" lang="en-US" sz="1600"/>
                        <a:t>then just delete x</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 = 2 node and sibling(n) is 3/4 node</a:t>
                      </a:r>
                      <a:endParaRPr/>
                    </a:p>
                    <a:p>
                      <a:pPr indent="0" lvl="0" marL="0" marR="0" rtl="0" algn="l">
                        <a:spcBef>
                          <a:spcPts val="0"/>
                        </a:spcBef>
                        <a:spcAft>
                          <a:spcPts val="0"/>
                        </a:spcAft>
                        <a:buNone/>
                      </a:pPr>
                      <a:r>
                        <a:rPr b="1" lang="en-US" sz="1600"/>
                        <a:t>then rotate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node(s) </a:t>
                      </a:r>
                      <a:r>
                        <a:rPr b="1" lang="en-US" sz="1600"/>
                        <a:t>then fuse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 and parent is 2 node</a:t>
                      </a:r>
                      <a:endParaRPr/>
                    </a:p>
                    <a:p>
                      <a:pPr indent="0" lvl="0" marL="0" marR="0" rtl="0" algn="l">
                        <a:spcBef>
                          <a:spcPts val="0"/>
                        </a:spcBef>
                        <a:spcAft>
                          <a:spcPts val="0"/>
                        </a:spcAft>
                        <a:buNone/>
                      </a:pPr>
                      <a:r>
                        <a:rPr b="1" lang="en-US" sz="1600"/>
                        <a:t>then fuse sibling and parent and…</a:t>
                      </a:r>
                      <a:endParaRPr/>
                    </a:p>
                    <a:p>
                      <a:pPr indent="0" lvl="0" marL="0" marR="0" rtl="0" algn="l">
                        <a:spcBef>
                          <a:spcPts val="0"/>
                        </a:spcBef>
                        <a:spcAft>
                          <a:spcPts val="0"/>
                        </a:spcAft>
                        <a:buNone/>
                      </a:pPr>
                      <a:r>
                        <a:rPr b="1" lang="en-US" sz="1600"/>
                        <a:t>propagate rotate/fuse procedures up to root.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r h="3953975">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bl>
          </a:graphicData>
        </a:graphic>
      </p:graphicFrame>
      <p:sp>
        <p:nvSpPr>
          <p:cNvPr id="815" name="Google Shape;815;p47"/>
          <p:cNvSpPr/>
          <p:nvPr/>
        </p:nvSpPr>
        <p:spPr>
          <a:xfrm>
            <a:off x="737123"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816" name="Google Shape;816;p47"/>
          <p:cNvSpPr/>
          <p:nvPr/>
        </p:nvSpPr>
        <p:spPr>
          <a:xfrm>
            <a:off x="1027188" y="3067999"/>
            <a:ext cx="294994" cy="305590"/>
          </a:xfrm>
          <a:prstGeom prst="rect">
            <a:avLst/>
          </a:prstGeom>
          <a:solidFill>
            <a:srgbClr val="16161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817" name="Google Shape;817;p47"/>
          <p:cNvSpPr/>
          <p:nvPr/>
        </p:nvSpPr>
        <p:spPr>
          <a:xfrm>
            <a:off x="1317424"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818" name="Google Shape;818;p47"/>
          <p:cNvSpPr/>
          <p:nvPr/>
        </p:nvSpPr>
        <p:spPr>
          <a:xfrm>
            <a:off x="1061949" y="3484412"/>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819" name="Google Shape;819;p47"/>
          <p:cNvCxnSpPr>
            <a:endCxn id="816" idx="0"/>
          </p:cNvCxnSpPr>
          <p:nvPr/>
        </p:nvCxnSpPr>
        <p:spPr>
          <a:xfrm flipH="1">
            <a:off x="1174685" y="2722399"/>
            <a:ext cx="91800" cy="345600"/>
          </a:xfrm>
          <a:prstGeom prst="straightConnector1">
            <a:avLst/>
          </a:prstGeom>
          <a:noFill/>
          <a:ln cap="flat" cmpd="sng" w="38100">
            <a:solidFill>
              <a:srgbClr val="3F3F3F"/>
            </a:solidFill>
            <a:prstDash val="solid"/>
            <a:miter lim="800000"/>
            <a:headEnd len="sm" w="sm" type="none"/>
            <a:tailEnd len="med" w="med" type="triangle"/>
          </a:ln>
        </p:spPr>
      </p:cxnSp>
      <p:sp>
        <p:nvSpPr>
          <p:cNvPr id="820" name="Google Shape;820;p47"/>
          <p:cNvSpPr/>
          <p:nvPr/>
        </p:nvSpPr>
        <p:spPr>
          <a:xfrm>
            <a:off x="857766"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821" name="Google Shape;821;p47"/>
          <p:cNvSpPr/>
          <p:nvPr/>
        </p:nvSpPr>
        <p:spPr>
          <a:xfrm>
            <a:off x="1147831"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822" name="Google Shape;822;p47"/>
          <p:cNvCxnSpPr/>
          <p:nvPr/>
        </p:nvCxnSpPr>
        <p:spPr>
          <a:xfrm flipH="1">
            <a:off x="1162502" y="3896300"/>
            <a:ext cx="58993" cy="296045"/>
          </a:xfrm>
          <a:prstGeom prst="straightConnector1">
            <a:avLst/>
          </a:prstGeom>
          <a:noFill/>
          <a:ln cap="flat" cmpd="sng" w="38100">
            <a:solidFill>
              <a:srgbClr val="3F3F3F"/>
            </a:solidFill>
            <a:prstDash val="solid"/>
            <a:miter lim="800000"/>
            <a:headEnd len="sm" w="sm" type="none"/>
            <a:tailEnd len="med" w="med" type="triangle"/>
          </a:ln>
        </p:spPr>
      </p:cxnSp>
      <p:sp>
        <p:nvSpPr>
          <p:cNvPr id="823" name="Google Shape;823;p47"/>
          <p:cNvSpPr/>
          <p:nvPr/>
        </p:nvSpPr>
        <p:spPr>
          <a:xfrm>
            <a:off x="3006930" y="3574993"/>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824" name="Google Shape;824;p47"/>
          <p:cNvSpPr/>
          <p:nvPr/>
        </p:nvSpPr>
        <p:spPr>
          <a:xfrm>
            <a:off x="3521822" y="3571020"/>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825" name="Google Shape;825;p47"/>
          <p:cNvSpPr/>
          <p:nvPr/>
        </p:nvSpPr>
        <p:spPr>
          <a:xfrm>
            <a:off x="3492346" y="276240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826" name="Google Shape;826;p47"/>
          <p:cNvSpPr/>
          <p:nvPr/>
        </p:nvSpPr>
        <p:spPr>
          <a:xfrm>
            <a:off x="3202281" y="2762409"/>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827" name="Google Shape;827;p47"/>
          <p:cNvSpPr/>
          <p:nvPr/>
        </p:nvSpPr>
        <p:spPr>
          <a:xfrm>
            <a:off x="2711936" y="357499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828" name="Google Shape;828;p47"/>
          <p:cNvSpPr/>
          <p:nvPr/>
        </p:nvSpPr>
        <p:spPr>
          <a:xfrm>
            <a:off x="3432176"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829" name="Google Shape;829;p47"/>
          <p:cNvCxnSpPr/>
          <p:nvPr/>
        </p:nvCxnSpPr>
        <p:spPr>
          <a:xfrm flipH="1">
            <a:off x="3006862" y="3049325"/>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830" name="Google Shape;830;p47"/>
          <p:cNvCxnSpPr>
            <a:endCxn id="824" idx="0"/>
          </p:cNvCxnSpPr>
          <p:nvPr/>
        </p:nvCxnSpPr>
        <p:spPr>
          <a:xfrm>
            <a:off x="3497419" y="3049320"/>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831" name="Google Shape;831;p47"/>
          <p:cNvSpPr/>
          <p:nvPr/>
        </p:nvSpPr>
        <p:spPr>
          <a:xfrm>
            <a:off x="3344613" y="503886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832" name="Google Shape;832;p47"/>
          <p:cNvSpPr/>
          <p:nvPr/>
        </p:nvSpPr>
        <p:spPr>
          <a:xfrm>
            <a:off x="3427572" y="4413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833" name="Google Shape;833;p47"/>
          <p:cNvSpPr/>
          <p:nvPr/>
        </p:nvSpPr>
        <p:spPr>
          <a:xfrm>
            <a:off x="3137507" y="441399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834" name="Google Shape;834;p47"/>
          <p:cNvSpPr/>
          <p:nvPr/>
        </p:nvSpPr>
        <p:spPr>
          <a:xfrm>
            <a:off x="2717525" y="504955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835" name="Google Shape;835;p47"/>
          <p:cNvCxnSpPr>
            <a:endCxn id="834" idx="0"/>
          </p:cNvCxnSpPr>
          <p:nvPr/>
        </p:nvCxnSpPr>
        <p:spPr>
          <a:xfrm flipH="1">
            <a:off x="2865022" y="4717154"/>
            <a:ext cx="283800" cy="332400"/>
          </a:xfrm>
          <a:prstGeom prst="straightConnector1">
            <a:avLst/>
          </a:prstGeom>
          <a:noFill/>
          <a:ln cap="flat" cmpd="sng" w="38100">
            <a:solidFill>
              <a:srgbClr val="3F3F3F"/>
            </a:solidFill>
            <a:prstDash val="solid"/>
            <a:miter lim="800000"/>
            <a:headEnd len="sm" w="sm" type="none"/>
            <a:tailEnd len="med" w="med" type="triangle"/>
          </a:ln>
        </p:spPr>
      </p:cxnSp>
      <p:cxnSp>
        <p:nvCxnSpPr>
          <p:cNvPr id="836" name="Google Shape;836;p47"/>
          <p:cNvCxnSpPr>
            <a:endCxn id="831" idx="0"/>
          </p:cNvCxnSpPr>
          <p:nvPr/>
        </p:nvCxnSpPr>
        <p:spPr>
          <a:xfrm>
            <a:off x="3438710" y="4717261"/>
            <a:ext cx="53400" cy="321600"/>
          </a:xfrm>
          <a:prstGeom prst="straightConnector1">
            <a:avLst/>
          </a:prstGeom>
          <a:noFill/>
          <a:ln cap="flat" cmpd="sng" w="38100">
            <a:solidFill>
              <a:srgbClr val="3F3F3F"/>
            </a:solidFill>
            <a:prstDash val="solid"/>
            <a:miter lim="800000"/>
            <a:headEnd len="sm" w="sm" type="none"/>
            <a:tailEnd len="med" w="med" type="triangle"/>
          </a:ln>
        </p:spPr>
      </p:cxnSp>
      <p:sp>
        <p:nvSpPr>
          <p:cNvPr id="837" name="Google Shape;837;p47"/>
          <p:cNvSpPr/>
          <p:nvPr/>
        </p:nvSpPr>
        <p:spPr>
          <a:xfrm>
            <a:off x="4096183" y="35733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838" name="Google Shape;838;p47"/>
          <p:cNvCxnSpPr>
            <a:endCxn id="837" idx="0"/>
          </p:cNvCxnSpPr>
          <p:nvPr/>
        </p:nvCxnSpPr>
        <p:spPr>
          <a:xfrm>
            <a:off x="3796980" y="3049274"/>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839" name="Google Shape;839;p47"/>
          <p:cNvSpPr/>
          <p:nvPr/>
        </p:nvSpPr>
        <p:spPr>
          <a:xfrm>
            <a:off x="3989282" y="502164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840" name="Google Shape;840;p47"/>
          <p:cNvCxnSpPr>
            <a:endCxn id="839" idx="0"/>
          </p:cNvCxnSpPr>
          <p:nvPr/>
        </p:nvCxnSpPr>
        <p:spPr>
          <a:xfrm>
            <a:off x="3705079" y="4704248"/>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841" name="Google Shape;841;p47"/>
          <p:cNvSpPr/>
          <p:nvPr/>
        </p:nvSpPr>
        <p:spPr>
          <a:xfrm>
            <a:off x="3089944" y="3204665"/>
            <a:ext cx="497219" cy="537689"/>
          </a:xfrm>
          <a:custGeom>
            <a:rect b="b" l="l" r="r" t="t"/>
            <a:pathLst>
              <a:path extrusionOk="0" h="120000" w="120000">
                <a:moveTo>
                  <a:pt x="7500" y="60000"/>
                </a:moveTo>
                <a:lnTo>
                  <a:pt x="7500" y="60000"/>
                </a:lnTo>
                <a:cubicBezTo>
                  <a:pt x="7500" y="33366"/>
                  <a:pt x="27033" y="10858"/>
                  <a:pt x="53159" y="7388"/>
                </a:cubicBezTo>
                <a:cubicBezTo>
                  <a:pt x="79285" y="3917"/>
                  <a:pt x="103909" y="20560"/>
                  <a:pt x="110717" y="46289"/>
                </a:cubicBezTo>
                <a:lnTo>
                  <a:pt x="117966" y="46289"/>
                </a:lnTo>
                <a:lnTo>
                  <a:pt x="105000" y="60000"/>
                </a:lnTo>
                <a:lnTo>
                  <a:pt x="87966" y="46289"/>
                </a:lnTo>
                <a:lnTo>
                  <a:pt x="95131" y="46289"/>
                </a:lnTo>
                <a:cubicBezTo>
                  <a:pt x="88785" y="28528"/>
                  <a:pt x="71185" y="18061"/>
                  <a:pt x="53335" y="21431"/>
                </a:cubicBezTo>
                <a:cubicBezTo>
                  <a:pt x="35484" y="24800"/>
                  <a:pt x="22500" y="41041"/>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842" name="Google Shape;842;p47"/>
          <p:cNvSpPr/>
          <p:nvPr/>
        </p:nvSpPr>
        <p:spPr>
          <a:xfrm>
            <a:off x="5805084" y="3572902"/>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843" name="Google Shape;843;p47"/>
          <p:cNvSpPr/>
          <p:nvPr/>
        </p:nvSpPr>
        <p:spPr>
          <a:xfrm>
            <a:off x="5775608" y="276429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844" name="Google Shape;844;p47"/>
          <p:cNvSpPr/>
          <p:nvPr/>
        </p:nvSpPr>
        <p:spPr>
          <a:xfrm>
            <a:off x="5485543" y="276429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845" name="Google Shape;845;p47"/>
          <p:cNvSpPr/>
          <p:nvPr/>
        </p:nvSpPr>
        <p:spPr>
          <a:xfrm>
            <a:off x="5129881" y="3577801"/>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846" name="Google Shape;846;p47"/>
          <p:cNvSpPr/>
          <p:nvPr/>
        </p:nvSpPr>
        <p:spPr>
          <a:xfrm>
            <a:off x="5792360"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847" name="Google Shape;847;p47"/>
          <p:cNvCxnSpPr/>
          <p:nvPr/>
        </p:nvCxnSpPr>
        <p:spPr>
          <a:xfrm flipH="1">
            <a:off x="5290124" y="3051207"/>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848" name="Google Shape;848;p47"/>
          <p:cNvCxnSpPr>
            <a:endCxn id="842" idx="0"/>
          </p:cNvCxnSpPr>
          <p:nvPr/>
        </p:nvCxnSpPr>
        <p:spPr>
          <a:xfrm>
            <a:off x="5780681" y="3051202"/>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849" name="Google Shape;849;p47"/>
          <p:cNvSpPr/>
          <p:nvPr/>
        </p:nvSpPr>
        <p:spPr>
          <a:xfrm>
            <a:off x="5730917" y="43552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850" name="Google Shape;850;p47"/>
          <p:cNvSpPr/>
          <p:nvPr/>
        </p:nvSpPr>
        <p:spPr>
          <a:xfrm>
            <a:off x="5193144" y="4966875"/>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851" name="Google Shape;851;p47"/>
          <p:cNvCxnSpPr/>
          <p:nvPr/>
        </p:nvCxnSpPr>
        <p:spPr>
          <a:xfrm flipH="1">
            <a:off x="5494529" y="4658510"/>
            <a:ext cx="247642" cy="296219"/>
          </a:xfrm>
          <a:prstGeom prst="straightConnector1">
            <a:avLst/>
          </a:prstGeom>
          <a:noFill/>
          <a:ln cap="flat" cmpd="sng" w="38100">
            <a:solidFill>
              <a:srgbClr val="3F3F3F"/>
            </a:solidFill>
            <a:prstDash val="solid"/>
            <a:miter lim="800000"/>
            <a:headEnd len="sm" w="sm" type="none"/>
            <a:tailEnd len="med" w="med" type="triangle"/>
          </a:ln>
        </p:spPr>
      </p:cxnSp>
      <p:sp>
        <p:nvSpPr>
          <p:cNvPr id="852" name="Google Shape;852;p47"/>
          <p:cNvSpPr/>
          <p:nvPr/>
        </p:nvSpPr>
        <p:spPr>
          <a:xfrm>
            <a:off x="6379445" y="357525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853" name="Google Shape;853;p47"/>
          <p:cNvCxnSpPr>
            <a:endCxn id="852" idx="0"/>
          </p:cNvCxnSpPr>
          <p:nvPr/>
        </p:nvCxnSpPr>
        <p:spPr>
          <a:xfrm>
            <a:off x="6080242" y="3051156"/>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854" name="Google Shape;854;p47"/>
          <p:cNvSpPr/>
          <p:nvPr/>
        </p:nvSpPr>
        <p:spPr>
          <a:xfrm>
            <a:off x="6292627" y="496292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855" name="Google Shape;855;p47"/>
          <p:cNvCxnSpPr>
            <a:endCxn id="854" idx="0"/>
          </p:cNvCxnSpPr>
          <p:nvPr/>
        </p:nvCxnSpPr>
        <p:spPr>
          <a:xfrm>
            <a:off x="6008424" y="4645523"/>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856" name="Google Shape;856;p47"/>
          <p:cNvSpPr/>
          <p:nvPr/>
        </p:nvSpPr>
        <p:spPr>
          <a:xfrm rot="-5400000">
            <a:off x="5562240" y="3608905"/>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857" name="Google Shape;857;p47"/>
          <p:cNvSpPr/>
          <p:nvPr/>
        </p:nvSpPr>
        <p:spPr>
          <a:xfrm rot="-2059561">
            <a:off x="5615217" y="3233244"/>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858" name="Google Shape;858;p47"/>
          <p:cNvSpPr/>
          <p:nvPr/>
        </p:nvSpPr>
        <p:spPr>
          <a:xfrm>
            <a:off x="5488977" y="4969153"/>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859" name="Google Shape;859;p47"/>
          <p:cNvSpPr/>
          <p:nvPr/>
        </p:nvSpPr>
        <p:spPr>
          <a:xfrm>
            <a:off x="8561513" y="336045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860" name="Google Shape;860;p47"/>
          <p:cNvSpPr/>
          <p:nvPr/>
        </p:nvSpPr>
        <p:spPr>
          <a:xfrm>
            <a:off x="8253047" y="3883304"/>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861" name="Google Shape;861;p47"/>
          <p:cNvCxnSpPr/>
          <p:nvPr/>
        </p:nvCxnSpPr>
        <p:spPr>
          <a:xfrm flipH="1">
            <a:off x="8430902" y="3663688"/>
            <a:ext cx="141865" cy="218682"/>
          </a:xfrm>
          <a:prstGeom prst="straightConnector1">
            <a:avLst/>
          </a:prstGeom>
          <a:noFill/>
          <a:ln cap="flat" cmpd="sng" w="38100">
            <a:solidFill>
              <a:srgbClr val="3F3F3F"/>
            </a:solidFill>
            <a:prstDash val="solid"/>
            <a:miter lim="800000"/>
            <a:headEnd len="sm" w="sm" type="none"/>
            <a:tailEnd len="med" w="med" type="triangle"/>
          </a:ln>
        </p:spPr>
      </p:cxnSp>
      <p:cxnSp>
        <p:nvCxnSpPr>
          <p:cNvPr id="862" name="Google Shape;862;p47"/>
          <p:cNvCxnSpPr>
            <a:endCxn id="863" idx="0"/>
          </p:cNvCxnSpPr>
          <p:nvPr/>
        </p:nvCxnSpPr>
        <p:spPr>
          <a:xfrm>
            <a:off x="8856549" y="3660658"/>
            <a:ext cx="265800" cy="225000"/>
          </a:xfrm>
          <a:prstGeom prst="straightConnector1">
            <a:avLst/>
          </a:prstGeom>
          <a:noFill/>
          <a:ln cap="flat" cmpd="sng" w="38100">
            <a:solidFill>
              <a:srgbClr val="3F3F3F"/>
            </a:solidFill>
            <a:prstDash val="solid"/>
            <a:miter lim="800000"/>
            <a:headEnd len="sm" w="sm" type="none"/>
            <a:tailEnd len="med" w="med" type="triangle"/>
          </a:ln>
        </p:spPr>
      </p:cxnSp>
      <p:sp>
        <p:nvSpPr>
          <p:cNvPr id="863" name="Google Shape;863;p47"/>
          <p:cNvSpPr/>
          <p:nvPr/>
        </p:nvSpPr>
        <p:spPr>
          <a:xfrm>
            <a:off x="8974852" y="3885658"/>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864" name="Google Shape;864;p47"/>
          <p:cNvSpPr/>
          <p:nvPr/>
        </p:nvSpPr>
        <p:spPr>
          <a:xfrm rot="-5400000">
            <a:off x="9060213" y="2896773"/>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865" name="Google Shape;865;p47"/>
          <p:cNvCxnSpPr>
            <a:endCxn id="859" idx="0"/>
          </p:cNvCxnSpPr>
          <p:nvPr/>
        </p:nvCxnSpPr>
        <p:spPr>
          <a:xfrm>
            <a:off x="8015710" y="3072752"/>
            <a:ext cx="693300" cy="287700"/>
          </a:xfrm>
          <a:prstGeom prst="straightConnector1">
            <a:avLst/>
          </a:prstGeom>
          <a:noFill/>
          <a:ln cap="flat" cmpd="sng" w="38100">
            <a:solidFill>
              <a:srgbClr val="3F3F3F"/>
            </a:solidFill>
            <a:prstDash val="solid"/>
            <a:miter lim="800000"/>
            <a:headEnd len="sm" w="sm" type="none"/>
            <a:tailEnd len="med" w="med" type="triangle"/>
          </a:ln>
        </p:spPr>
      </p:cxnSp>
      <p:sp>
        <p:nvSpPr>
          <p:cNvPr id="866" name="Google Shape;866;p47"/>
          <p:cNvSpPr/>
          <p:nvPr/>
        </p:nvSpPr>
        <p:spPr>
          <a:xfrm rot="-5400000">
            <a:off x="8654035" y="3922361"/>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867" name="Google Shape;867;p47"/>
          <p:cNvSpPr/>
          <p:nvPr/>
        </p:nvSpPr>
        <p:spPr>
          <a:xfrm rot="-2771227">
            <a:off x="8735383" y="3646232"/>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868" name="Google Shape;868;p47"/>
          <p:cNvSpPr/>
          <p:nvPr/>
        </p:nvSpPr>
        <p:spPr>
          <a:xfrm>
            <a:off x="7430451" y="276288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869" name="Google Shape;869;p47"/>
          <p:cNvSpPr/>
          <p:nvPr/>
        </p:nvSpPr>
        <p:spPr>
          <a:xfrm>
            <a:off x="7720750" y="2763983"/>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870" name="Google Shape;870;p47"/>
          <p:cNvSpPr/>
          <p:nvPr/>
        </p:nvSpPr>
        <p:spPr>
          <a:xfrm>
            <a:off x="10818908" y="392146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871" name="Google Shape;871;p47"/>
          <p:cNvCxnSpPr/>
          <p:nvPr/>
        </p:nvCxnSpPr>
        <p:spPr>
          <a:xfrm>
            <a:off x="11036940" y="3652289"/>
            <a:ext cx="48849" cy="254726"/>
          </a:xfrm>
          <a:prstGeom prst="straightConnector1">
            <a:avLst/>
          </a:prstGeom>
          <a:noFill/>
          <a:ln cap="flat" cmpd="sng" w="38100">
            <a:solidFill>
              <a:srgbClr val="3F3F3F"/>
            </a:solidFill>
            <a:prstDash val="solid"/>
            <a:miter lim="800000"/>
            <a:headEnd len="sm" w="sm" type="none"/>
            <a:tailEnd len="med" w="med" type="triangle"/>
          </a:ln>
        </p:spPr>
      </p:cxnSp>
      <p:cxnSp>
        <p:nvCxnSpPr>
          <p:cNvPr id="872" name="Google Shape;872;p47"/>
          <p:cNvCxnSpPr/>
          <p:nvPr/>
        </p:nvCxnSpPr>
        <p:spPr>
          <a:xfrm>
            <a:off x="10464895" y="3059721"/>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873" name="Google Shape;873;p47"/>
          <p:cNvSpPr/>
          <p:nvPr/>
        </p:nvSpPr>
        <p:spPr>
          <a:xfrm>
            <a:off x="9860311" y="276247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874" name="Google Shape;874;p47"/>
          <p:cNvSpPr/>
          <p:nvPr/>
        </p:nvSpPr>
        <p:spPr>
          <a:xfrm>
            <a:off x="11109307" y="392153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875" name="Google Shape;875;p47"/>
          <p:cNvSpPr/>
          <p:nvPr/>
        </p:nvSpPr>
        <p:spPr>
          <a:xfrm>
            <a:off x="10743697" y="3346699"/>
            <a:ext cx="294994" cy="305590"/>
          </a:xfrm>
          <a:prstGeom prst="rect">
            <a:avLst/>
          </a:prstGeom>
          <a:solidFill>
            <a:srgbClr val="C6C6C6"/>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876" name="Google Shape;876;p47"/>
          <p:cNvSpPr/>
          <p:nvPr/>
        </p:nvSpPr>
        <p:spPr>
          <a:xfrm>
            <a:off x="10155290" y="2762409"/>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877" name="Google Shape;877;p47"/>
          <p:cNvCxnSpPr/>
          <p:nvPr/>
        </p:nvCxnSpPr>
        <p:spPr>
          <a:xfrm flipH="1">
            <a:off x="7588153" y="3059721"/>
            <a:ext cx="117912" cy="283126"/>
          </a:xfrm>
          <a:prstGeom prst="straightConnector1">
            <a:avLst/>
          </a:prstGeom>
          <a:noFill/>
          <a:ln cap="flat" cmpd="sng" w="38100">
            <a:solidFill>
              <a:srgbClr val="3F3F3F"/>
            </a:solidFill>
            <a:prstDash val="solid"/>
            <a:miter lim="800000"/>
            <a:headEnd len="sm" w="sm" type="none"/>
            <a:tailEnd len="med" w="med" type="triangle"/>
          </a:ln>
        </p:spPr>
      </p:cxnSp>
      <p:cxnSp>
        <p:nvCxnSpPr>
          <p:cNvPr id="878" name="Google Shape;878;p47"/>
          <p:cNvCxnSpPr/>
          <p:nvPr/>
        </p:nvCxnSpPr>
        <p:spPr>
          <a:xfrm flipH="1">
            <a:off x="10075811" y="3067644"/>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879" name="Google Shape;879;p47"/>
          <p:cNvSpPr/>
          <p:nvPr/>
        </p:nvSpPr>
        <p:spPr>
          <a:xfrm>
            <a:off x="7286621" y="3355820"/>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880" name="Google Shape;880;p47"/>
          <p:cNvSpPr/>
          <p:nvPr/>
        </p:nvSpPr>
        <p:spPr>
          <a:xfrm>
            <a:off x="996780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881" name="Google Shape;881;p47"/>
          <p:cNvSpPr/>
          <p:nvPr/>
        </p:nvSpPr>
        <p:spPr>
          <a:xfrm>
            <a:off x="7580254" y="335809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882" name="Google Shape;882;p47"/>
          <p:cNvSpPr/>
          <p:nvPr/>
        </p:nvSpPr>
        <p:spPr>
          <a:xfrm>
            <a:off x="966845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883" name="Google Shape;883;p47"/>
          <p:cNvSpPr/>
          <p:nvPr/>
        </p:nvSpPr>
        <p:spPr>
          <a:xfrm>
            <a:off x="10239065" y="3105376"/>
            <a:ext cx="360597" cy="419753"/>
          </a:xfrm>
          <a:custGeom>
            <a:rect b="b" l="l" r="r" t="t"/>
            <a:pathLst>
              <a:path extrusionOk="0" h="120000" w="120000">
                <a:moveTo>
                  <a:pt x="7500" y="60000"/>
                </a:moveTo>
                <a:lnTo>
                  <a:pt x="7500" y="60000"/>
                </a:lnTo>
                <a:cubicBezTo>
                  <a:pt x="7500" y="32922"/>
                  <a:pt x="27313" y="10103"/>
                  <a:pt x="53663" y="6835"/>
                </a:cubicBezTo>
                <a:cubicBezTo>
                  <a:pt x="80012" y="3566"/>
                  <a:pt x="104608" y="20875"/>
                  <a:pt x="110970" y="47164"/>
                </a:cubicBezTo>
                <a:lnTo>
                  <a:pt x="118298" y="47164"/>
                </a:lnTo>
                <a:lnTo>
                  <a:pt x="105000" y="60000"/>
                </a:lnTo>
                <a:lnTo>
                  <a:pt x="88298" y="47164"/>
                </a:lnTo>
                <a:lnTo>
                  <a:pt x="95584" y="47164"/>
                </a:lnTo>
                <a:lnTo>
                  <a:pt x="95584" y="47164"/>
                </a:lnTo>
                <a:cubicBezTo>
                  <a:pt x="89778" y="28232"/>
                  <a:pt x="72166" y="16663"/>
                  <a:pt x="54005" y="19852"/>
                </a:cubicBezTo>
                <a:cubicBezTo>
                  <a:pt x="35845" y="23042"/>
                  <a:pt x="22500" y="40048"/>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884" name="Google Shape;884;p47"/>
          <p:cNvCxnSpPr>
            <a:endCxn id="885" idx="0"/>
          </p:cNvCxnSpPr>
          <p:nvPr/>
        </p:nvCxnSpPr>
        <p:spPr>
          <a:xfrm>
            <a:off x="10257444" y="3655518"/>
            <a:ext cx="132000" cy="260400"/>
          </a:xfrm>
          <a:prstGeom prst="straightConnector1">
            <a:avLst/>
          </a:prstGeom>
          <a:noFill/>
          <a:ln cap="flat" cmpd="sng" w="38100">
            <a:solidFill>
              <a:srgbClr val="3F3F3F"/>
            </a:solidFill>
            <a:prstDash val="solid"/>
            <a:miter lim="800000"/>
            <a:headEnd len="sm" w="sm" type="none"/>
            <a:tailEnd len="med" w="med" type="triangle"/>
          </a:ln>
        </p:spPr>
      </p:cxnSp>
      <p:sp>
        <p:nvSpPr>
          <p:cNvPr id="885" name="Google Shape;885;p47"/>
          <p:cNvSpPr/>
          <p:nvPr/>
        </p:nvSpPr>
        <p:spPr>
          <a:xfrm>
            <a:off x="10241947" y="3915918"/>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cxnSp>
        <p:nvCxnSpPr>
          <p:cNvPr id="886" name="Google Shape;886;p47"/>
          <p:cNvCxnSpPr>
            <a:endCxn id="887" idx="0"/>
          </p:cNvCxnSpPr>
          <p:nvPr/>
        </p:nvCxnSpPr>
        <p:spPr>
          <a:xfrm>
            <a:off x="7861812" y="3666126"/>
            <a:ext cx="70500" cy="219300"/>
          </a:xfrm>
          <a:prstGeom prst="straightConnector1">
            <a:avLst/>
          </a:prstGeom>
          <a:noFill/>
          <a:ln cap="flat" cmpd="sng" w="38100">
            <a:solidFill>
              <a:srgbClr val="3F3F3F"/>
            </a:solidFill>
            <a:prstDash val="solid"/>
            <a:miter lim="800000"/>
            <a:headEnd len="sm" w="sm" type="none"/>
            <a:tailEnd len="med" w="med" type="triangle"/>
          </a:ln>
        </p:spPr>
      </p:cxnSp>
      <p:sp>
        <p:nvSpPr>
          <p:cNvPr id="887" name="Google Shape;887;p47"/>
          <p:cNvSpPr/>
          <p:nvPr/>
        </p:nvSpPr>
        <p:spPr>
          <a:xfrm>
            <a:off x="7784815" y="3885426"/>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888" name="Google Shape;888;p47"/>
          <p:cNvSpPr/>
          <p:nvPr/>
        </p:nvSpPr>
        <p:spPr>
          <a:xfrm rot="2796047">
            <a:off x="9256008" y="4261818"/>
            <a:ext cx="233379" cy="69379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889" name="Google Shape;889;p47"/>
          <p:cNvSpPr/>
          <p:nvPr/>
        </p:nvSpPr>
        <p:spPr>
          <a:xfrm>
            <a:off x="8955906" y="604670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890" name="Google Shape;890;p47"/>
          <p:cNvCxnSpPr/>
          <p:nvPr/>
        </p:nvCxnSpPr>
        <p:spPr>
          <a:xfrm>
            <a:off x="9035193" y="5771726"/>
            <a:ext cx="211112" cy="258480"/>
          </a:xfrm>
          <a:prstGeom prst="straightConnector1">
            <a:avLst/>
          </a:prstGeom>
          <a:noFill/>
          <a:ln cap="flat" cmpd="sng" w="38100">
            <a:solidFill>
              <a:srgbClr val="3F3F3F"/>
            </a:solidFill>
            <a:prstDash val="solid"/>
            <a:miter lim="800000"/>
            <a:headEnd len="sm" w="sm" type="none"/>
            <a:tailEnd len="med" w="med" type="triangle"/>
          </a:ln>
        </p:spPr>
      </p:cxnSp>
      <p:cxnSp>
        <p:nvCxnSpPr>
          <p:cNvPr id="891" name="Google Shape;891;p47"/>
          <p:cNvCxnSpPr/>
          <p:nvPr/>
        </p:nvCxnSpPr>
        <p:spPr>
          <a:xfrm>
            <a:off x="8428118" y="5185023"/>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892" name="Google Shape;892;p47"/>
          <p:cNvSpPr/>
          <p:nvPr/>
        </p:nvSpPr>
        <p:spPr>
          <a:xfrm>
            <a:off x="7823534" y="4894858"/>
            <a:ext cx="294994" cy="298506"/>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893" name="Google Shape;893;p47"/>
          <p:cNvSpPr/>
          <p:nvPr/>
        </p:nvSpPr>
        <p:spPr>
          <a:xfrm>
            <a:off x="9246305" y="604677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894" name="Google Shape;894;p47"/>
          <p:cNvSpPr/>
          <p:nvPr/>
        </p:nvSpPr>
        <p:spPr>
          <a:xfrm>
            <a:off x="8740199" y="5466136"/>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895" name="Google Shape;895;p47"/>
          <p:cNvCxnSpPr/>
          <p:nvPr/>
        </p:nvCxnSpPr>
        <p:spPr>
          <a:xfrm flipH="1">
            <a:off x="8039034" y="5192946"/>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896" name="Google Shape;896;p47"/>
          <p:cNvSpPr/>
          <p:nvPr/>
        </p:nvSpPr>
        <p:spPr>
          <a:xfrm>
            <a:off x="8124195" y="4892736"/>
            <a:ext cx="294994" cy="303148"/>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897" name="Google Shape;897;p47"/>
          <p:cNvSpPr/>
          <p:nvPr/>
        </p:nvSpPr>
        <p:spPr>
          <a:xfrm>
            <a:off x="7808321" y="546618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898" name="Google Shape;898;p47"/>
          <p:cNvCxnSpPr>
            <a:endCxn id="899" idx="0"/>
          </p:cNvCxnSpPr>
          <p:nvPr/>
        </p:nvCxnSpPr>
        <p:spPr>
          <a:xfrm flipH="1">
            <a:off x="8428118" y="5777671"/>
            <a:ext cx="308100" cy="269100"/>
          </a:xfrm>
          <a:prstGeom prst="straightConnector1">
            <a:avLst/>
          </a:prstGeom>
          <a:noFill/>
          <a:ln cap="flat" cmpd="sng" w="38100">
            <a:solidFill>
              <a:srgbClr val="3F3F3F"/>
            </a:solidFill>
            <a:prstDash val="solid"/>
            <a:miter lim="800000"/>
            <a:headEnd len="sm" w="sm" type="none"/>
            <a:tailEnd len="med" w="med" type="triangle"/>
          </a:ln>
        </p:spPr>
      </p:cxnSp>
      <p:sp>
        <p:nvSpPr>
          <p:cNvPr id="899" name="Google Shape;899;p47"/>
          <p:cNvSpPr/>
          <p:nvPr/>
        </p:nvSpPr>
        <p:spPr>
          <a:xfrm>
            <a:off x="8280621" y="6046771"/>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900" name="Google Shape;900;p47"/>
          <p:cNvSpPr/>
          <p:nvPr/>
        </p:nvSpPr>
        <p:spPr>
          <a:xfrm>
            <a:off x="497747" y="1530762"/>
            <a:ext cx="10957132" cy="5026237"/>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4" name="Shape 904"/>
        <p:cNvGrpSpPr/>
        <p:nvPr/>
      </p:nvGrpSpPr>
      <p:grpSpPr>
        <a:xfrm>
          <a:off x="0" y="0"/>
          <a:ext cx="0" cy="0"/>
          <a:chOff x="0" y="0"/>
          <a:chExt cx="0" cy="0"/>
        </a:xfrm>
      </p:grpSpPr>
      <p:sp>
        <p:nvSpPr>
          <p:cNvPr id="905" name="Google Shape;905;p4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Remove(x) Scenarios for Leaf Node n</a:t>
            </a:r>
            <a:endParaRPr/>
          </a:p>
        </p:txBody>
      </p:sp>
      <p:graphicFrame>
        <p:nvGraphicFramePr>
          <p:cNvPr id="906" name="Google Shape;906;p48"/>
          <p:cNvGraphicFramePr/>
          <p:nvPr/>
        </p:nvGraphicFramePr>
        <p:xfrm>
          <a:off x="404533" y="1505216"/>
          <a:ext cx="3000000" cy="3000000"/>
        </p:xfrm>
        <a:graphic>
          <a:graphicData uri="http://schemas.openxmlformats.org/drawingml/2006/table">
            <a:tbl>
              <a:tblPr>
                <a:noFill/>
                <a:tableStyleId>{AAF5F984-69FF-481E-92C0-A6CB4ED57DEB}</a:tableStyleId>
              </a:tblPr>
              <a:tblGrid>
                <a:gridCol w="1852100"/>
                <a:gridCol w="2634150"/>
                <a:gridCol w="2239850"/>
                <a:gridCol w="4563600"/>
              </a:tblGrid>
              <a:tr h="1084225">
                <a:tc>
                  <a:txBody>
                    <a:bodyPr/>
                    <a:lstStyle/>
                    <a:p>
                      <a:pPr indent="0" lvl="0" marL="0" marR="0" rtl="0" algn="l">
                        <a:spcBef>
                          <a:spcPts val="0"/>
                        </a:spcBef>
                        <a:spcAft>
                          <a:spcPts val="0"/>
                        </a:spcAft>
                        <a:buNone/>
                      </a:pPr>
                      <a:r>
                        <a:rPr lang="en-US" sz="1600"/>
                        <a:t>If n = 3/4 node</a:t>
                      </a:r>
                      <a:endParaRPr/>
                    </a:p>
                    <a:p>
                      <a:pPr indent="0" lvl="0" marL="0" marR="0" rtl="0" algn="l">
                        <a:spcBef>
                          <a:spcPts val="0"/>
                        </a:spcBef>
                        <a:spcAft>
                          <a:spcPts val="0"/>
                        </a:spcAft>
                        <a:buNone/>
                      </a:pPr>
                      <a:r>
                        <a:rPr b="1" lang="en-US" sz="1600"/>
                        <a:t>then just delete x</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 = 2 node and sibling(n) is 3/4 node</a:t>
                      </a:r>
                      <a:endParaRPr/>
                    </a:p>
                    <a:p>
                      <a:pPr indent="0" lvl="0" marL="0" marR="0" rtl="0" algn="l">
                        <a:spcBef>
                          <a:spcPts val="0"/>
                        </a:spcBef>
                        <a:spcAft>
                          <a:spcPts val="0"/>
                        </a:spcAft>
                        <a:buNone/>
                      </a:pPr>
                      <a:r>
                        <a:rPr b="1" lang="en-US" sz="1600"/>
                        <a:t>then rotate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node(s) </a:t>
                      </a:r>
                      <a:r>
                        <a:rPr b="1" lang="en-US" sz="1600"/>
                        <a:t>then fuse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 and parent is 2 node</a:t>
                      </a:r>
                      <a:endParaRPr/>
                    </a:p>
                    <a:p>
                      <a:pPr indent="0" lvl="0" marL="0" marR="0" rtl="0" algn="l">
                        <a:spcBef>
                          <a:spcPts val="0"/>
                        </a:spcBef>
                        <a:spcAft>
                          <a:spcPts val="0"/>
                        </a:spcAft>
                        <a:buNone/>
                      </a:pPr>
                      <a:r>
                        <a:rPr b="1" lang="en-US" sz="1600"/>
                        <a:t>then fuse sibling and parent and…</a:t>
                      </a:r>
                      <a:endParaRPr/>
                    </a:p>
                    <a:p>
                      <a:pPr indent="0" lvl="0" marL="0" marR="0" rtl="0" algn="l">
                        <a:spcBef>
                          <a:spcPts val="0"/>
                        </a:spcBef>
                        <a:spcAft>
                          <a:spcPts val="0"/>
                        </a:spcAft>
                        <a:buNone/>
                      </a:pPr>
                      <a:r>
                        <a:rPr b="1" lang="en-US" sz="1600"/>
                        <a:t>propagate rotate/fuse procedures up to root.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r h="3953975">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bl>
          </a:graphicData>
        </a:graphic>
      </p:graphicFrame>
      <p:sp>
        <p:nvSpPr>
          <p:cNvPr id="907" name="Google Shape;907;p48"/>
          <p:cNvSpPr/>
          <p:nvPr/>
        </p:nvSpPr>
        <p:spPr>
          <a:xfrm>
            <a:off x="737123"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908" name="Google Shape;908;p48"/>
          <p:cNvSpPr/>
          <p:nvPr/>
        </p:nvSpPr>
        <p:spPr>
          <a:xfrm>
            <a:off x="1027188" y="3067999"/>
            <a:ext cx="294994" cy="305590"/>
          </a:xfrm>
          <a:prstGeom prst="rect">
            <a:avLst/>
          </a:prstGeom>
          <a:solidFill>
            <a:srgbClr val="16161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909" name="Google Shape;909;p48"/>
          <p:cNvSpPr/>
          <p:nvPr/>
        </p:nvSpPr>
        <p:spPr>
          <a:xfrm>
            <a:off x="1317424"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910" name="Google Shape;910;p48"/>
          <p:cNvSpPr/>
          <p:nvPr/>
        </p:nvSpPr>
        <p:spPr>
          <a:xfrm>
            <a:off x="1061949" y="3484412"/>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911" name="Google Shape;911;p48"/>
          <p:cNvCxnSpPr>
            <a:endCxn id="908" idx="0"/>
          </p:cNvCxnSpPr>
          <p:nvPr/>
        </p:nvCxnSpPr>
        <p:spPr>
          <a:xfrm flipH="1">
            <a:off x="1174685" y="2722399"/>
            <a:ext cx="91800" cy="345600"/>
          </a:xfrm>
          <a:prstGeom prst="straightConnector1">
            <a:avLst/>
          </a:prstGeom>
          <a:noFill/>
          <a:ln cap="flat" cmpd="sng" w="38100">
            <a:solidFill>
              <a:srgbClr val="3F3F3F"/>
            </a:solidFill>
            <a:prstDash val="solid"/>
            <a:miter lim="800000"/>
            <a:headEnd len="sm" w="sm" type="none"/>
            <a:tailEnd len="med" w="med" type="triangle"/>
          </a:ln>
        </p:spPr>
      </p:cxnSp>
      <p:sp>
        <p:nvSpPr>
          <p:cNvPr id="912" name="Google Shape;912;p48"/>
          <p:cNvSpPr/>
          <p:nvPr/>
        </p:nvSpPr>
        <p:spPr>
          <a:xfrm>
            <a:off x="857766"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913" name="Google Shape;913;p48"/>
          <p:cNvSpPr/>
          <p:nvPr/>
        </p:nvSpPr>
        <p:spPr>
          <a:xfrm>
            <a:off x="1147831"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914" name="Google Shape;914;p48"/>
          <p:cNvCxnSpPr/>
          <p:nvPr/>
        </p:nvCxnSpPr>
        <p:spPr>
          <a:xfrm flipH="1">
            <a:off x="1162502" y="3896300"/>
            <a:ext cx="58993" cy="296045"/>
          </a:xfrm>
          <a:prstGeom prst="straightConnector1">
            <a:avLst/>
          </a:prstGeom>
          <a:noFill/>
          <a:ln cap="flat" cmpd="sng" w="38100">
            <a:solidFill>
              <a:srgbClr val="3F3F3F"/>
            </a:solidFill>
            <a:prstDash val="solid"/>
            <a:miter lim="800000"/>
            <a:headEnd len="sm" w="sm" type="none"/>
            <a:tailEnd len="med" w="med" type="triangle"/>
          </a:ln>
        </p:spPr>
      </p:cxnSp>
      <p:sp>
        <p:nvSpPr>
          <p:cNvPr id="915" name="Google Shape;915;p48"/>
          <p:cNvSpPr/>
          <p:nvPr/>
        </p:nvSpPr>
        <p:spPr>
          <a:xfrm>
            <a:off x="3006930" y="3574993"/>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916" name="Google Shape;916;p48"/>
          <p:cNvSpPr/>
          <p:nvPr/>
        </p:nvSpPr>
        <p:spPr>
          <a:xfrm>
            <a:off x="3521822" y="3571020"/>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917" name="Google Shape;917;p48"/>
          <p:cNvSpPr/>
          <p:nvPr/>
        </p:nvSpPr>
        <p:spPr>
          <a:xfrm>
            <a:off x="3492346" y="276240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918" name="Google Shape;918;p48"/>
          <p:cNvSpPr/>
          <p:nvPr/>
        </p:nvSpPr>
        <p:spPr>
          <a:xfrm>
            <a:off x="3202281" y="2762409"/>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919" name="Google Shape;919;p48"/>
          <p:cNvSpPr/>
          <p:nvPr/>
        </p:nvSpPr>
        <p:spPr>
          <a:xfrm>
            <a:off x="2711936" y="357499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920" name="Google Shape;920;p48"/>
          <p:cNvSpPr/>
          <p:nvPr/>
        </p:nvSpPr>
        <p:spPr>
          <a:xfrm>
            <a:off x="3432176"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921" name="Google Shape;921;p48"/>
          <p:cNvCxnSpPr/>
          <p:nvPr/>
        </p:nvCxnSpPr>
        <p:spPr>
          <a:xfrm flipH="1">
            <a:off x="3006862" y="3049325"/>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922" name="Google Shape;922;p48"/>
          <p:cNvCxnSpPr>
            <a:endCxn id="916" idx="0"/>
          </p:cNvCxnSpPr>
          <p:nvPr/>
        </p:nvCxnSpPr>
        <p:spPr>
          <a:xfrm>
            <a:off x="3497419" y="3049320"/>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923" name="Google Shape;923;p48"/>
          <p:cNvSpPr/>
          <p:nvPr/>
        </p:nvSpPr>
        <p:spPr>
          <a:xfrm>
            <a:off x="3344613" y="503886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924" name="Google Shape;924;p48"/>
          <p:cNvSpPr/>
          <p:nvPr/>
        </p:nvSpPr>
        <p:spPr>
          <a:xfrm>
            <a:off x="3427572" y="4413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925" name="Google Shape;925;p48"/>
          <p:cNvSpPr/>
          <p:nvPr/>
        </p:nvSpPr>
        <p:spPr>
          <a:xfrm>
            <a:off x="3137507" y="441399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926" name="Google Shape;926;p48"/>
          <p:cNvSpPr/>
          <p:nvPr/>
        </p:nvSpPr>
        <p:spPr>
          <a:xfrm>
            <a:off x="2717525" y="504955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927" name="Google Shape;927;p48"/>
          <p:cNvCxnSpPr>
            <a:endCxn id="926" idx="0"/>
          </p:cNvCxnSpPr>
          <p:nvPr/>
        </p:nvCxnSpPr>
        <p:spPr>
          <a:xfrm flipH="1">
            <a:off x="2865022" y="4717154"/>
            <a:ext cx="283800" cy="332400"/>
          </a:xfrm>
          <a:prstGeom prst="straightConnector1">
            <a:avLst/>
          </a:prstGeom>
          <a:noFill/>
          <a:ln cap="flat" cmpd="sng" w="38100">
            <a:solidFill>
              <a:srgbClr val="3F3F3F"/>
            </a:solidFill>
            <a:prstDash val="solid"/>
            <a:miter lim="800000"/>
            <a:headEnd len="sm" w="sm" type="none"/>
            <a:tailEnd len="med" w="med" type="triangle"/>
          </a:ln>
        </p:spPr>
      </p:cxnSp>
      <p:cxnSp>
        <p:nvCxnSpPr>
          <p:cNvPr id="928" name="Google Shape;928;p48"/>
          <p:cNvCxnSpPr>
            <a:endCxn id="923" idx="0"/>
          </p:cNvCxnSpPr>
          <p:nvPr/>
        </p:nvCxnSpPr>
        <p:spPr>
          <a:xfrm>
            <a:off x="3438710" y="4717261"/>
            <a:ext cx="53400" cy="321600"/>
          </a:xfrm>
          <a:prstGeom prst="straightConnector1">
            <a:avLst/>
          </a:prstGeom>
          <a:noFill/>
          <a:ln cap="flat" cmpd="sng" w="38100">
            <a:solidFill>
              <a:srgbClr val="3F3F3F"/>
            </a:solidFill>
            <a:prstDash val="solid"/>
            <a:miter lim="800000"/>
            <a:headEnd len="sm" w="sm" type="none"/>
            <a:tailEnd len="med" w="med" type="triangle"/>
          </a:ln>
        </p:spPr>
      </p:cxnSp>
      <p:sp>
        <p:nvSpPr>
          <p:cNvPr id="929" name="Google Shape;929;p48"/>
          <p:cNvSpPr/>
          <p:nvPr/>
        </p:nvSpPr>
        <p:spPr>
          <a:xfrm>
            <a:off x="4096183" y="35733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930" name="Google Shape;930;p48"/>
          <p:cNvCxnSpPr>
            <a:endCxn id="929" idx="0"/>
          </p:cNvCxnSpPr>
          <p:nvPr/>
        </p:nvCxnSpPr>
        <p:spPr>
          <a:xfrm>
            <a:off x="3796980" y="3049274"/>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931" name="Google Shape;931;p48"/>
          <p:cNvSpPr/>
          <p:nvPr/>
        </p:nvSpPr>
        <p:spPr>
          <a:xfrm>
            <a:off x="3989282" y="502164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932" name="Google Shape;932;p48"/>
          <p:cNvCxnSpPr>
            <a:endCxn id="931" idx="0"/>
          </p:cNvCxnSpPr>
          <p:nvPr/>
        </p:nvCxnSpPr>
        <p:spPr>
          <a:xfrm>
            <a:off x="3705079" y="4704248"/>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933" name="Google Shape;933;p48"/>
          <p:cNvSpPr/>
          <p:nvPr/>
        </p:nvSpPr>
        <p:spPr>
          <a:xfrm>
            <a:off x="3089944" y="3204665"/>
            <a:ext cx="497219" cy="537689"/>
          </a:xfrm>
          <a:custGeom>
            <a:rect b="b" l="l" r="r" t="t"/>
            <a:pathLst>
              <a:path extrusionOk="0" h="120000" w="120000">
                <a:moveTo>
                  <a:pt x="7500" y="60000"/>
                </a:moveTo>
                <a:lnTo>
                  <a:pt x="7500" y="60000"/>
                </a:lnTo>
                <a:cubicBezTo>
                  <a:pt x="7500" y="33366"/>
                  <a:pt x="27033" y="10858"/>
                  <a:pt x="53159" y="7388"/>
                </a:cubicBezTo>
                <a:cubicBezTo>
                  <a:pt x="79285" y="3917"/>
                  <a:pt x="103909" y="20560"/>
                  <a:pt x="110717" y="46289"/>
                </a:cubicBezTo>
                <a:lnTo>
                  <a:pt x="117966" y="46289"/>
                </a:lnTo>
                <a:lnTo>
                  <a:pt x="105000" y="60000"/>
                </a:lnTo>
                <a:lnTo>
                  <a:pt x="87966" y="46289"/>
                </a:lnTo>
                <a:lnTo>
                  <a:pt x="95131" y="46289"/>
                </a:lnTo>
                <a:cubicBezTo>
                  <a:pt x="88785" y="28528"/>
                  <a:pt x="71185" y="18061"/>
                  <a:pt x="53335" y="21431"/>
                </a:cubicBezTo>
                <a:cubicBezTo>
                  <a:pt x="35484" y="24800"/>
                  <a:pt x="22500" y="41041"/>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934" name="Google Shape;934;p48"/>
          <p:cNvSpPr/>
          <p:nvPr/>
        </p:nvSpPr>
        <p:spPr>
          <a:xfrm>
            <a:off x="5805084" y="3572902"/>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935" name="Google Shape;935;p48"/>
          <p:cNvSpPr/>
          <p:nvPr/>
        </p:nvSpPr>
        <p:spPr>
          <a:xfrm>
            <a:off x="5775608" y="276429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936" name="Google Shape;936;p48"/>
          <p:cNvSpPr/>
          <p:nvPr/>
        </p:nvSpPr>
        <p:spPr>
          <a:xfrm>
            <a:off x="5485543" y="276429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937" name="Google Shape;937;p48"/>
          <p:cNvSpPr/>
          <p:nvPr/>
        </p:nvSpPr>
        <p:spPr>
          <a:xfrm>
            <a:off x="5129881" y="3577801"/>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938" name="Google Shape;938;p48"/>
          <p:cNvSpPr/>
          <p:nvPr/>
        </p:nvSpPr>
        <p:spPr>
          <a:xfrm>
            <a:off x="5792360"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939" name="Google Shape;939;p48"/>
          <p:cNvCxnSpPr/>
          <p:nvPr/>
        </p:nvCxnSpPr>
        <p:spPr>
          <a:xfrm flipH="1">
            <a:off x="5290124" y="3051207"/>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940" name="Google Shape;940;p48"/>
          <p:cNvCxnSpPr>
            <a:endCxn id="934" idx="0"/>
          </p:cNvCxnSpPr>
          <p:nvPr/>
        </p:nvCxnSpPr>
        <p:spPr>
          <a:xfrm>
            <a:off x="5780681" y="3051202"/>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941" name="Google Shape;941;p48"/>
          <p:cNvSpPr/>
          <p:nvPr/>
        </p:nvSpPr>
        <p:spPr>
          <a:xfrm>
            <a:off x="5730917" y="43552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942" name="Google Shape;942;p48"/>
          <p:cNvSpPr/>
          <p:nvPr/>
        </p:nvSpPr>
        <p:spPr>
          <a:xfrm>
            <a:off x="5193144" y="4966875"/>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943" name="Google Shape;943;p48"/>
          <p:cNvCxnSpPr/>
          <p:nvPr/>
        </p:nvCxnSpPr>
        <p:spPr>
          <a:xfrm flipH="1">
            <a:off x="5494529" y="4658510"/>
            <a:ext cx="247642" cy="296219"/>
          </a:xfrm>
          <a:prstGeom prst="straightConnector1">
            <a:avLst/>
          </a:prstGeom>
          <a:noFill/>
          <a:ln cap="flat" cmpd="sng" w="38100">
            <a:solidFill>
              <a:srgbClr val="3F3F3F"/>
            </a:solidFill>
            <a:prstDash val="solid"/>
            <a:miter lim="800000"/>
            <a:headEnd len="sm" w="sm" type="none"/>
            <a:tailEnd len="med" w="med" type="triangle"/>
          </a:ln>
        </p:spPr>
      </p:cxnSp>
      <p:sp>
        <p:nvSpPr>
          <p:cNvPr id="944" name="Google Shape;944;p48"/>
          <p:cNvSpPr/>
          <p:nvPr/>
        </p:nvSpPr>
        <p:spPr>
          <a:xfrm>
            <a:off x="6379445" y="357525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945" name="Google Shape;945;p48"/>
          <p:cNvCxnSpPr>
            <a:endCxn id="944" idx="0"/>
          </p:cNvCxnSpPr>
          <p:nvPr/>
        </p:nvCxnSpPr>
        <p:spPr>
          <a:xfrm>
            <a:off x="6080242" y="3051156"/>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946" name="Google Shape;946;p48"/>
          <p:cNvSpPr/>
          <p:nvPr/>
        </p:nvSpPr>
        <p:spPr>
          <a:xfrm>
            <a:off x="6292627" y="496292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947" name="Google Shape;947;p48"/>
          <p:cNvCxnSpPr>
            <a:endCxn id="946" idx="0"/>
          </p:cNvCxnSpPr>
          <p:nvPr/>
        </p:nvCxnSpPr>
        <p:spPr>
          <a:xfrm>
            <a:off x="6008424" y="4645523"/>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948" name="Google Shape;948;p48"/>
          <p:cNvSpPr/>
          <p:nvPr/>
        </p:nvSpPr>
        <p:spPr>
          <a:xfrm rot="-5400000">
            <a:off x="5562240" y="3608905"/>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949" name="Google Shape;949;p48"/>
          <p:cNvSpPr/>
          <p:nvPr/>
        </p:nvSpPr>
        <p:spPr>
          <a:xfrm rot="-2059561">
            <a:off x="5615217" y="3233244"/>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950" name="Google Shape;950;p48"/>
          <p:cNvSpPr/>
          <p:nvPr/>
        </p:nvSpPr>
        <p:spPr>
          <a:xfrm>
            <a:off x="5488977" y="4969153"/>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951" name="Google Shape;951;p48"/>
          <p:cNvSpPr/>
          <p:nvPr/>
        </p:nvSpPr>
        <p:spPr>
          <a:xfrm>
            <a:off x="8561513" y="336045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952" name="Google Shape;952;p48"/>
          <p:cNvSpPr/>
          <p:nvPr/>
        </p:nvSpPr>
        <p:spPr>
          <a:xfrm>
            <a:off x="8253047" y="3883304"/>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953" name="Google Shape;953;p48"/>
          <p:cNvCxnSpPr/>
          <p:nvPr/>
        </p:nvCxnSpPr>
        <p:spPr>
          <a:xfrm flipH="1">
            <a:off x="8430902" y="3663688"/>
            <a:ext cx="141865" cy="218682"/>
          </a:xfrm>
          <a:prstGeom prst="straightConnector1">
            <a:avLst/>
          </a:prstGeom>
          <a:noFill/>
          <a:ln cap="flat" cmpd="sng" w="38100">
            <a:solidFill>
              <a:srgbClr val="3F3F3F"/>
            </a:solidFill>
            <a:prstDash val="solid"/>
            <a:miter lim="800000"/>
            <a:headEnd len="sm" w="sm" type="none"/>
            <a:tailEnd len="med" w="med" type="triangle"/>
          </a:ln>
        </p:spPr>
      </p:cxnSp>
      <p:cxnSp>
        <p:nvCxnSpPr>
          <p:cNvPr id="954" name="Google Shape;954;p48"/>
          <p:cNvCxnSpPr>
            <a:endCxn id="955" idx="0"/>
          </p:cNvCxnSpPr>
          <p:nvPr/>
        </p:nvCxnSpPr>
        <p:spPr>
          <a:xfrm>
            <a:off x="8856549" y="3660658"/>
            <a:ext cx="265800" cy="225000"/>
          </a:xfrm>
          <a:prstGeom prst="straightConnector1">
            <a:avLst/>
          </a:prstGeom>
          <a:noFill/>
          <a:ln cap="flat" cmpd="sng" w="38100">
            <a:solidFill>
              <a:srgbClr val="3F3F3F"/>
            </a:solidFill>
            <a:prstDash val="solid"/>
            <a:miter lim="800000"/>
            <a:headEnd len="sm" w="sm" type="none"/>
            <a:tailEnd len="med" w="med" type="triangle"/>
          </a:ln>
        </p:spPr>
      </p:cxnSp>
      <p:sp>
        <p:nvSpPr>
          <p:cNvPr id="955" name="Google Shape;955;p48"/>
          <p:cNvSpPr/>
          <p:nvPr/>
        </p:nvSpPr>
        <p:spPr>
          <a:xfrm>
            <a:off x="8974852" y="3885658"/>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956" name="Google Shape;956;p48"/>
          <p:cNvSpPr/>
          <p:nvPr/>
        </p:nvSpPr>
        <p:spPr>
          <a:xfrm rot="-5400000">
            <a:off x="9060213" y="2896773"/>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957" name="Google Shape;957;p48"/>
          <p:cNvCxnSpPr>
            <a:endCxn id="951" idx="0"/>
          </p:cNvCxnSpPr>
          <p:nvPr/>
        </p:nvCxnSpPr>
        <p:spPr>
          <a:xfrm>
            <a:off x="8015710" y="3072752"/>
            <a:ext cx="693300" cy="287700"/>
          </a:xfrm>
          <a:prstGeom prst="straightConnector1">
            <a:avLst/>
          </a:prstGeom>
          <a:noFill/>
          <a:ln cap="flat" cmpd="sng" w="38100">
            <a:solidFill>
              <a:srgbClr val="3F3F3F"/>
            </a:solidFill>
            <a:prstDash val="solid"/>
            <a:miter lim="800000"/>
            <a:headEnd len="sm" w="sm" type="none"/>
            <a:tailEnd len="med" w="med" type="triangle"/>
          </a:ln>
        </p:spPr>
      </p:cxnSp>
      <p:sp>
        <p:nvSpPr>
          <p:cNvPr id="958" name="Google Shape;958;p48"/>
          <p:cNvSpPr/>
          <p:nvPr/>
        </p:nvSpPr>
        <p:spPr>
          <a:xfrm rot="-5400000">
            <a:off x="8654035" y="3922361"/>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959" name="Google Shape;959;p48"/>
          <p:cNvSpPr/>
          <p:nvPr/>
        </p:nvSpPr>
        <p:spPr>
          <a:xfrm rot="-2771227">
            <a:off x="8735383" y="3646232"/>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960" name="Google Shape;960;p48"/>
          <p:cNvSpPr/>
          <p:nvPr/>
        </p:nvSpPr>
        <p:spPr>
          <a:xfrm>
            <a:off x="7430451" y="276288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961" name="Google Shape;961;p48"/>
          <p:cNvSpPr/>
          <p:nvPr/>
        </p:nvSpPr>
        <p:spPr>
          <a:xfrm>
            <a:off x="7720750" y="2763983"/>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962" name="Google Shape;962;p48"/>
          <p:cNvSpPr/>
          <p:nvPr/>
        </p:nvSpPr>
        <p:spPr>
          <a:xfrm>
            <a:off x="10818908" y="392146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963" name="Google Shape;963;p48"/>
          <p:cNvCxnSpPr/>
          <p:nvPr/>
        </p:nvCxnSpPr>
        <p:spPr>
          <a:xfrm>
            <a:off x="11036940" y="3652289"/>
            <a:ext cx="48849" cy="254726"/>
          </a:xfrm>
          <a:prstGeom prst="straightConnector1">
            <a:avLst/>
          </a:prstGeom>
          <a:noFill/>
          <a:ln cap="flat" cmpd="sng" w="38100">
            <a:solidFill>
              <a:srgbClr val="3F3F3F"/>
            </a:solidFill>
            <a:prstDash val="solid"/>
            <a:miter lim="800000"/>
            <a:headEnd len="sm" w="sm" type="none"/>
            <a:tailEnd len="med" w="med" type="triangle"/>
          </a:ln>
        </p:spPr>
      </p:cxnSp>
      <p:cxnSp>
        <p:nvCxnSpPr>
          <p:cNvPr id="964" name="Google Shape;964;p48"/>
          <p:cNvCxnSpPr/>
          <p:nvPr/>
        </p:nvCxnSpPr>
        <p:spPr>
          <a:xfrm>
            <a:off x="10464895" y="3059721"/>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965" name="Google Shape;965;p48"/>
          <p:cNvSpPr/>
          <p:nvPr/>
        </p:nvSpPr>
        <p:spPr>
          <a:xfrm>
            <a:off x="9860311" y="276247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966" name="Google Shape;966;p48"/>
          <p:cNvSpPr/>
          <p:nvPr/>
        </p:nvSpPr>
        <p:spPr>
          <a:xfrm>
            <a:off x="11109307" y="392153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967" name="Google Shape;967;p48"/>
          <p:cNvSpPr/>
          <p:nvPr/>
        </p:nvSpPr>
        <p:spPr>
          <a:xfrm>
            <a:off x="10743697" y="3346699"/>
            <a:ext cx="294994" cy="305590"/>
          </a:xfrm>
          <a:prstGeom prst="rect">
            <a:avLst/>
          </a:prstGeom>
          <a:solidFill>
            <a:srgbClr val="C6C6C6"/>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968" name="Google Shape;968;p48"/>
          <p:cNvSpPr/>
          <p:nvPr/>
        </p:nvSpPr>
        <p:spPr>
          <a:xfrm>
            <a:off x="10155290" y="2762409"/>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969" name="Google Shape;969;p48"/>
          <p:cNvCxnSpPr/>
          <p:nvPr/>
        </p:nvCxnSpPr>
        <p:spPr>
          <a:xfrm flipH="1">
            <a:off x="7588153" y="3059721"/>
            <a:ext cx="117912" cy="283126"/>
          </a:xfrm>
          <a:prstGeom prst="straightConnector1">
            <a:avLst/>
          </a:prstGeom>
          <a:noFill/>
          <a:ln cap="flat" cmpd="sng" w="38100">
            <a:solidFill>
              <a:srgbClr val="3F3F3F"/>
            </a:solidFill>
            <a:prstDash val="solid"/>
            <a:miter lim="800000"/>
            <a:headEnd len="sm" w="sm" type="none"/>
            <a:tailEnd len="med" w="med" type="triangle"/>
          </a:ln>
        </p:spPr>
      </p:cxnSp>
      <p:cxnSp>
        <p:nvCxnSpPr>
          <p:cNvPr id="970" name="Google Shape;970;p48"/>
          <p:cNvCxnSpPr/>
          <p:nvPr/>
        </p:nvCxnSpPr>
        <p:spPr>
          <a:xfrm flipH="1">
            <a:off x="10075811" y="3067644"/>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971" name="Google Shape;971;p48"/>
          <p:cNvSpPr/>
          <p:nvPr/>
        </p:nvSpPr>
        <p:spPr>
          <a:xfrm>
            <a:off x="7286621" y="3355820"/>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972" name="Google Shape;972;p48"/>
          <p:cNvSpPr/>
          <p:nvPr/>
        </p:nvSpPr>
        <p:spPr>
          <a:xfrm>
            <a:off x="996780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973" name="Google Shape;973;p48"/>
          <p:cNvSpPr/>
          <p:nvPr/>
        </p:nvSpPr>
        <p:spPr>
          <a:xfrm>
            <a:off x="7580254" y="335809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974" name="Google Shape;974;p48"/>
          <p:cNvSpPr/>
          <p:nvPr/>
        </p:nvSpPr>
        <p:spPr>
          <a:xfrm>
            <a:off x="966845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975" name="Google Shape;975;p48"/>
          <p:cNvSpPr/>
          <p:nvPr/>
        </p:nvSpPr>
        <p:spPr>
          <a:xfrm>
            <a:off x="10239065" y="3105376"/>
            <a:ext cx="360597" cy="419753"/>
          </a:xfrm>
          <a:custGeom>
            <a:rect b="b" l="l" r="r" t="t"/>
            <a:pathLst>
              <a:path extrusionOk="0" h="120000" w="120000">
                <a:moveTo>
                  <a:pt x="7500" y="60000"/>
                </a:moveTo>
                <a:lnTo>
                  <a:pt x="7500" y="60000"/>
                </a:lnTo>
                <a:cubicBezTo>
                  <a:pt x="7500" y="32922"/>
                  <a:pt x="27313" y="10103"/>
                  <a:pt x="53663" y="6835"/>
                </a:cubicBezTo>
                <a:cubicBezTo>
                  <a:pt x="80012" y="3566"/>
                  <a:pt x="104608" y="20875"/>
                  <a:pt x="110970" y="47164"/>
                </a:cubicBezTo>
                <a:lnTo>
                  <a:pt x="118298" y="47164"/>
                </a:lnTo>
                <a:lnTo>
                  <a:pt x="105000" y="60000"/>
                </a:lnTo>
                <a:lnTo>
                  <a:pt x="88298" y="47164"/>
                </a:lnTo>
                <a:lnTo>
                  <a:pt x="95584" y="47164"/>
                </a:lnTo>
                <a:lnTo>
                  <a:pt x="95584" y="47164"/>
                </a:lnTo>
                <a:cubicBezTo>
                  <a:pt x="89778" y="28232"/>
                  <a:pt x="72166" y="16663"/>
                  <a:pt x="54005" y="19852"/>
                </a:cubicBezTo>
                <a:cubicBezTo>
                  <a:pt x="35845" y="23042"/>
                  <a:pt x="22500" y="40048"/>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976" name="Google Shape;976;p48"/>
          <p:cNvCxnSpPr>
            <a:endCxn id="977" idx="0"/>
          </p:cNvCxnSpPr>
          <p:nvPr/>
        </p:nvCxnSpPr>
        <p:spPr>
          <a:xfrm>
            <a:off x="10257444" y="3655518"/>
            <a:ext cx="132000" cy="260400"/>
          </a:xfrm>
          <a:prstGeom prst="straightConnector1">
            <a:avLst/>
          </a:prstGeom>
          <a:noFill/>
          <a:ln cap="flat" cmpd="sng" w="38100">
            <a:solidFill>
              <a:srgbClr val="3F3F3F"/>
            </a:solidFill>
            <a:prstDash val="solid"/>
            <a:miter lim="800000"/>
            <a:headEnd len="sm" w="sm" type="none"/>
            <a:tailEnd len="med" w="med" type="triangle"/>
          </a:ln>
        </p:spPr>
      </p:cxnSp>
      <p:sp>
        <p:nvSpPr>
          <p:cNvPr id="977" name="Google Shape;977;p48"/>
          <p:cNvSpPr/>
          <p:nvPr/>
        </p:nvSpPr>
        <p:spPr>
          <a:xfrm>
            <a:off x="10241947" y="3915918"/>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cxnSp>
        <p:nvCxnSpPr>
          <p:cNvPr id="978" name="Google Shape;978;p48"/>
          <p:cNvCxnSpPr>
            <a:endCxn id="979" idx="0"/>
          </p:cNvCxnSpPr>
          <p:nvPr/>
        </p:nvCxnSpPr>
        <p:spPr>
          <a:xfrm>
            <a:off x="7861812" y="3666126"/>
            <a:ext cx="70500" cy="219300"/>
          </a:xfrm>
          <a:prstGeom prst="straightConnector1">
            <a:avLst/>
          </a:prstGeom>
          <a:noFill/>
          <a:ln cap="flat" cmpd="sng" w="38100">
            <a:solidFill>
              <a:srgbClr val="3F3F3F"/>
            </a:solidFill>
            <a:prstDash val="solid"/>
            <a:miter lim="800000"/>
            <a:headEnd len="sm" w="sm" type="none"/>
            <a:tailEnd len="med" w="med" type="triangle"/>
          </a:ln>
        </p:spPr>
      </p:cxnSp>
      <p:sp>
        <p:nvSpPr>
          <p:cNvPr id="979" name="Google Shape;979;p48"/>
          <p:cNvSpPr/>
          <p:nvPr/>
        </p:nvSpPr>
        <p:spPr>
          <a:xfrm>
            <a:off x="7784815" y="3885426"/>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980" name="Google Shape;980;p48"/>
          <p:cNvSpPr/>
          <p:nvPr/>
        </p:nvSpPr>
        <p:spPr>
          <a:xfrm rot="2796047">
            <a:off x="9256008" y="4261818"/>
            <a:ext cx="233379" cy="69379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981" name="Google Shape;981;p48"/>
          <p:cNvSpPr/>
          <p:nvPr/>
        </p:nvSpPr>
        <p:spPr>
          <a:xfrm>
            <a:off x="8955906" y="604670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982" name="Google Shape;982;p48"/>
          <p:cNvCxnSpPr/>
          <p:nvPr/>
        </p:nvCxnSpPr>
        <p:spPr>
          <a:xfrm>
            <a:off x="9035193" y="5771726"/>
            <a:ext cx="211112" cy="258480"/>
          </a:xfrm>
          <a:prstGeom prst="straightConnector1">
            <a:avLst/>
          </a:prstGeom>
          <a:noFill/>
          <a:ln cap="flat" cmpd="sng" w="38100">
            <a:solidFill>
              <a:srgbClr val="3F3F3F"/>
            </a:solidFill>
            <a:prstDash val="solid"/>
            <a:miter lim="800000"/>
            <a:headEnd len="sm" w="sm" type="none"/>
            <a:tailEnd len="med" w="med" type="triangle"/>
          </a:ln>
        </p:spPr>
      </p:cxnSp>
      <p:cxnSp>
        <p:nvCxnSpPr>
          <p:cNvPr id="983" name="Google Shape;983;p48"/>
          <p:cNvCxnSpPr/>
          <p:nvPr/>
        </p:nvCxnSpPr>
        <p:spPr>
          <a:xfrm>
            <a:off x="8428118" y="5185023"/>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984" name="Google Shape;984;p48"/>
          <p:cNvSpPr/>
          <p:nvPr/>
        </p:nvSpPr>
        <p:spPr>
          <a:xfrm>
            <a:off x="7823534" y="4894858"/>
            <a:ext cx="294994" cy="298506"/>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985" name="Google Shape;985;p48"/>
          <p:cNvSpPr/>
          <p:nvPr/>
        </p:nvSpPr>
        <p:spPr>
          <a:xfrm>
            <a:off x="9246305" y="604677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986" name="Google Shape;986;p48"/>
          <p:cNvSpPr/>
          <p:nvPr/>
        </p:nvSpPr>
        <p:spPr>
          <a:xfrm>
            <a:off x="8740199" y="5466136"/>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987" name="Google Shape;987;p48"/>
          <p:cNvCxnSpPr/>
          <p:nvPr/>
        </p:nvCxnSpPr>
        <p:spPr>
          <a:xfrm flipH="1">
            <a:off x="8039034" y="5192946"/>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988" name="Google Shape;988;p48"/>
          <p:cNvSpPr/>
          <p:nvPr/>
        </p:nvSpPr>
        <p:spPr>
          <a:xfrm>
            <a:off x="8124195" y="4892736"/>
            <a:ext cx="294994" cy="303148"/>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989" name="Google Shape;989;p48"/>
          <p:cNvSpPr/>
          <p:nvPr/>
        </p:nvSpPr>
        <p:spPr>
          <a:xfrm>
            <a:off x="7808321" y="546618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990" name="Google Shape;990;p48"/>
          <p:cNvCxnSpPr>
            <a:endCxn id="991" idx="0"/>
          </p:cNvCxnSpPr>
          <p:nvPr/>
        </p:nvCxnSpPr>
        <p:spPr>
          <a:xfrm flipH="1">
            <a:off x="8428118" y="5777671"/>
            <a:ext cx="308100" cy="269100"/>
          </a:xfrm>
          <a:prstGeom prst="straightConnector1">
            <a:avLst/>
          </a:prstGeom>
          <a:noFill/>
          <a:ln cap="flat" cmpd="sng" w="38100">
            <a:solidFill>
              <a:srgbClr val="3F3F3F"/>
            </a:solidFill>
            <a:prstDash val="solid"/>
            <a:miter lim="800000"/>
            <a:headEnd len="sm" w="sm" type="none"/>
            <a:tailEnd len="med" w="med" type="triangle"/>
          </a:ln>
        </p:spPr>
      </p:cxnSp>
      <p:sp>
        <p:nvSpPr>
          <p:cNvPr id="991" name="Google Shape;991;p48"/>
          <p:cNvSpPr/>
          <p:nvPr/>
        </p:nvSpPr>
        <p:spPr>
          <a:xfrm>
            <a:off x="8280621" y="6046771"/>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992" name="Google Shape;992;p48"/>
          <p:cNvSpPr/>
          <p:nvPr/>
        </p:nvSpPr>
        <p:spPr>
          <a:xfrm>
            <a:off x="2346537" y="1530762"/>
            <a:ext cx="9108342" cy="5026237"/>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6" name="Shape 996"/>
        <p:cNvGrpSpPr/>
        <p:nvPr/>
      </p:nvGrpSpPr>
      <p:grpSpPr>
        <a:xfrm>
          <a:off x="0" y="0"/>
          <a:ext cx="0" cy="0"/>
          <a:chOff x="0" y="0"/>
          <a:chExt cx="0" cy="0"/>
        </a:xfrm>
      </p:grpSpPr>
      <p:sp>
        <p:nvSpPr>
          <p:cNvPr id="997" name="Google Shape;997;p4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998" name="Google Shape;998;p49"/>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endParaRPr/>
          </a:p>
        </p:txBody>
      </p:sp>
      <p:sp>
        <p:nvSpPr>
          <p:cNvPr id="999" name="Google Shape;999;p49"/>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000" name="Google Shape;1000;p49"/>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001" name="Google Shape;1001;p49"/>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002" name="Google Shape;1002;p49"/>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003" name="Google Shape;1003;p49"/>
          <p:cNvCxnSpPr>
            <a:endCxn id="999"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004" name="Google Shape;1004;p49"/>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005" name="Google Shape;1005;p49"/>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006" name="Google Shape;1006;p49"/>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007" name="Google Shape;1007;p49"/>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1008" name="Google Shape;1008;p49"/>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009" name="Google Shape;1009;p49"/>
          <p:cNvCxnSpPr>
            <a:endCxn id="1008"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010" name="Google Shape;1010;p49"/>
          <p:cNvCxnSpPr>
            <a:endCxn id="1000"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011" name="Google Shape;1011;p49"/>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012" name="Google Shape;1012;p49"/>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013" name="Google Shape;1013;p49"/>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014" name="Google Shape;1014;p49"/>
          <p:cNvCxnSpPr>
            <a:endCxn id="1001"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015" name="Google Shape;1015;p49"/>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016" name="Google Shape;1016;p49"/>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5"/>
          <p:cNvSpPr txBox="1"/>
          <p:nvPr>
            <p:ph type="title"/>
          </p:nvPr>
        </p:nvSpPr>
        <p:spPr>
          <a:xfrm>
            <a:off x="5180013" y="1600200"/>
            <a:ext cx="6400801" cy="2486025"/>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5200"/>
              <a:buFont typeface="Arial"/>
              <a:buNone/>
            </a:pPr>
            <a:r>
              <a:rPr lang="en-US"/>
              <a:t>Order 4 B-Tree</a:t>
            </a:r>
            <a:endParaRPr/>
          </a:p>
        </p:txBody>
      </p:sp>
      <p:sp>
        <p:nvSpPr>
          <p:cNvPr id="119" name="Google Shape;119;p5"/>
          <p:cNvSpPr txBox="1"/>
          <p:nvPr>
            <p:ph idx="1" type="body"/>
          </p:nvPr>
        </p:nvSpPr>
        <p:spPr>
          <a:xfrm>
            <a:off x="5180011" y="4105029"/>
            <a:ext cx="6400801" cy="9144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accent2"/>
              </a:buClr>
              <a:buSzPts val="1600"/>
              <a:buNone/>
            </a:pPr>
            <a:r>
              <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0" name="Shape 1020"/>
        <p:cNvGrpSpPr/>
        <p:nvPr/>
      </p:nvGrpSpPr>
      <p:grpSpPr>
        <a:xfrm>
          <a:off x="0" y="0"/>
          <a:ext cx="0" cy="0"/>
          <a:chOff x="0" y="0"/>
          <a:chExt cx="0" cy="0"/>
        </a:xfrm>
      </p:grpSpPr>
      <p:sp>
        <p:nvSpPr>
          <p:cNvPr id="1021" name="Google Shape;1021;p5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022" name="Google Shape;1022;p50"/>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endParaRPr/>
          </a:p>
          <a:p>
            <a:pPr indent="0" lvl="0" marL="45720" rtl="0" algn="l">
              <a:lnSpc>
                <a:spcPct val="90000"/>
              </a:lnSpc>
              <a:spcBef>
                <a:spcPts val="1800"/>
              </a:spcBef>
              <a:spcAft>
                <a:spcPts val="0"/>
              </a:spcAft>
              <a:buClr>
                <a:schemeClr val="dk1"/>
              </a:buClr>
              <a:buSzPts val="1600"/>
              <a:buNone/>
            </a:pPr>
            <a:r>
              <a:t/>
            </a:r>
            <a:endParaRPr/>
          </a:p>
        </p:txBody>
      </p:sp>
      <p:sp>
        <p:nvSpPr>
          <p:cNvPr id="1023" name="Google Shape;1023;p50"/>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024" name="Google Shape;1024;p50"/>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025" name="Google Shape;1025;p50"/>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026" name="Google Shape;1026;p50"/>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027" name="Google Shape;1027;p50"/>
          <p:cNvCxnSpPr>
            <a:endCxn id="1023"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028" name="Google Shape;1028;p50"/>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029" name="Google Shape;1029;p50"/>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030" name="Google Shape;1030;p50"/>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031" name="Google Shape;1031;p50"/>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1032" name="Google Shape;1032;p50"/>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033" name="Google Shape;1033;p50"/>
          <p:cNvCxnSpPr>
            <a:endCxn id="1032"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034" name="Google Shape;1034;p50"/>
          <p:cNvCxnSpPr>
            <a:endCxn id="1024"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035" name="Google Shape;1035;p50"/>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036" name="Google Shape;1036;p50"/>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037" name="Google Shape;1037;p50"/>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038" name="Google Shape;1038;p50"/>
          <p:cNvCxnSpPr>
            <a:endCxn id="1025"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039" name="Google Shape;1039;p50"/>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040" name="Google Shape;1040;p50"/>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4" name="Shape 1044"/>
        <p:cNvGrpSpPr/>
        <p:nvPr/>
      </p:nvGrpSpPr>
      <p:grpSpPr>
        <a:xfrm>
          <a:off x="0" y="0"/>
          <a:ext cx="0" cy="0"/>
          <a:chOff x="0" y="0"/>
          <a:chExt cx="0" cy="0"/>
        </a:xfrm>
      </p:grpSpPr>
      <p:sp>
        <p:nvSpPr>
          <p:cNvPr id="1045" name="Google Shape;1045;p5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046" name="Google Shape;1046;p51"/>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endParaRPr/>
          </a:p>
          <a:p>
            <a:pPr indent="0" lvl="0" marL="45720" rtl="0" algn="l">
              <a:lnSpc>
                <a:spcPct val="90000"/>
              </a:lnSpc>
              <a:spcBef>
                <a:spcPts val="1800"/>
              </a:spcBef>
              <a:spcAft>
                <a:spcPts val="0"/>
              </a:spcAft>
              <a:buClr>
                <a:schemeClr val="dk1"/>
              </a:buClr>
              <a:buSzPts val="1600"/>
              <a:buNone/>
            </a:pPr>
            <a:r>
              <a:t/>
            </a:r>
            <a:endParaRPr/>
          </a:p>
        </p:txBody>
      </p:sp>
      <p:sp>
        <p:nvSpPr>
          <p:cNvPr id="1047" name="Google Shape;1047;p51"/>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048" name="Google Shape;1048;p51"/>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049" name="Google Shape;1049;p51"/>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050" name="Google Shape;1050;p51"/>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051" name="Google Shape;1051;p51"/>
          <p:cNvCxnSpPr>
            <a:endCxn id="1047"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052" name="Google Shape;1052;p51"/>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053" name="Google Shape;1053;p51"/>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054" name="Google Shape;1054;p51"/>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055" name="Google Shape;1055;p51"/>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1056" name="Google Shape;1056;p51"/>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057" name="Google Shape;1057;p51"/>
          <p:cNvCxnSpPr>
            <a:endCxn id="1056"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058" name="Google Shape;1058;p51"/>
          <p:cNvCxnSpPr>
            <a:endCxn id="1048"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059" name="Google Shape;1059;p51"/>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060" name="Google Shape;1060;p51"/>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061" name="Google Shape;1061;p51"/>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062" name="Google Shape;1062;p51"/>
          <p:cNvCxnSpPr>
            <a:endCxn id="1049"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063" name="Google Shape;1063;p51"/>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064" name="Google Shape;1064;p51"/>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065" name="Google Shape;1065;p51"/>
          <p:cNvSpPr/>
          <p:nvPr/>
        </p:nvSpPr>
        <p:spPr>
          <a:xfrm rot="2667533">
            <a:off x="4831886" y="1684551"/>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9" name="Shape 1069"/>
        <p:cNvGrpSpPr/>
        <p:nvPr/>
      </p:nvGrpSpPr>
      <p:grpSpPr>
        <a:xfrm>
          <a:off x="0" y="0"/>
          <a:ext cx="0" cy="0"/>
          <a:chOff x="0" y="0"/>
          <a:chExt cx="0" cy="0"/>
        </a:xfrm>
      </p:grpSpPr>
      <p:sp>
        <p:nvSpPr>
          <p:cNvPr id="1070" name="Google Shape;1070;p5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071" name="Google Shape;1071;p52"/>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endParaRPr/>
          </a:p>
          <a:p>
            <a:pPr indent="0" lvl="0" marL="45720" rtl="0" algn="l">
              <a:lnSpc>
                <a:spcPct val="90000"/>
              </a:lnSpc>
              <a:spcBef>
                <a:spcPts val="1800"/>
              </a:spcBef>
              <a:spcAft>
                <a:spcPts val="0"/>
              </a:spcAft>
              <a:buClr>
                <a:schemeClr val="dk1"/>
              </a:buClr>
              <a:buSzPts val="1600"/>
              <a:buNone/>
            </a:pPr>
            <a:r>
              <a:t/>
            </a:r>
            <a:endParaRPr/>
          </a:p>
        </p:txBody>
      </p:sp>
      <p:sp>
        <p:nvSpPr>
          <p:cNvPr id="1072" name="Google Shape;1072;p52"/>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073" name="Google Shape;1073;p52"/>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074" name="Google Shape;1074;p52"/>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075" name="Google Shape;1075;p52"/>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076" name="Google Shape;1076;p52"/>
          <p:cNvCxnSpPr>
            <a:endCxn id="1072"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077" name="Google Shape;1077;p52"/>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078" name="Google Shape;1078;p52"/>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079" name="Google Shape;1079;p52"/>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080" name="Google Shape;1080;p52"/>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1081" name="Google Shape;1081;p52"/>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082" name="Google Shape;1082;p52"/>
          <p:cNvCxnSpPr>
            <a:endCxn id="1081"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083" name="Google Shape;1083;p52"/>
          <p:cNvCxnSpPr>
            <a:endCxn id="1073"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084" name="Google Shape;1084;p52"/>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085" name="Google Shape;1085;p52"/>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086" name="Google Shape;1086;p52"/>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087" name="Google Shape;1087;p52"/>
          <p:cNvCxnSpPr>
            <a:endCxn id="1074"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088" name="Google Shape;1088;p52"/>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089" name="Google Shape;1089;p52"/>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090" name="Google Shape;1090;p52"/>
          <p:cNvSpPr/>
          <p:nvPr/>
        </p:nvSpPr>
        <p:spPr>
          <a:xfrm rot="2667533">
            <a:off x="6488558" y="265746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4" name="Shape 1094"/>
        <p:cNvGrpSpPr/>
        <p:nvPr/>
      </p:nvGrpSpPr>
      <p:grpSpPr>
        <a:xfrm>
          <a:off x="0" y="0"/>
          <a:ext cx="0" cy="0"/>
          <a:chOff x="0" y="0"/>
          <a:chExt cx="0" cy="0"/>
        </a:xfrm>
      </p:grpSpPr>
      <p:sp>
        <p:nvSpPr>
          <p:cNvPr id="1095" name="Google Shape;1095;p5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096" name="Google Shape;1096;p53"/>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endParaRPr/>
          </a:p>
          <a:p>
            <a:pPr indent="0" lvl="0" marL="45720" rtl="0" algn="l">
              <a:lnSpc>
                <a:spcPct val="90000"/>
              </a:lnSpc>
              <a:spcBef>
                <a:spcPts val="1800"/>
              </a:spcBef>
              <a:spcAft>
                <a:spcPts val="0"/>
              </a:spcAft>
              <a:buClr>
                <a:schemeClr val="dk1"/>
              </a:buClr>
              <a:buSzPts val="1600"/>
              <a:buNone/>
            </a:pPr>
            <a:r>
              <a:t/>
            </a:r>
            <a:endParaRPr/>
          </a:p>
        </p:txBody>
      </p:sp>
      <p:sp>
        <p:nvSpPr>
          <p:cNvPr id="1097" name="Google Shape;1097;p53"/>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098" name="Google Shape;1098;p53"/>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099" name="Google Shape;1099;p53"/>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100" name="Google Shape;1100;p53"/>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101" name="Google Shape;1101;p53"/>
          <p:cNvCxnSpPr>
            <a:endCxn id="1097"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102" name="Google Shape;1102;p53"/>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103" name="Google Shape;1103;p53"/>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104" name="Google Shape;1104;p53"/>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105" name="Google Shape;1105;p53"/>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1106" name="Google Shape;1106;p53"/>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107" name="Google Shape;1107;p53"/>
          <p:cNvCxnSpPr>
            <a:endCxn id="1106"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108" name="Google Shape;1108;p53"/>
          <p:cNvCxnSpPr>
            <a:endCxn id="1098"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109" name="Google Shape;1109;p53"/>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110" name="Google Shape;1110;p53"/>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111" name="Google Shape;1111;p53"/>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112" name="Google Shape;1112;p53"/>
          <p:cNvCxnSpPr>
            <a:endCxn id="1099"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113" name="Google Shape;1113;p53"/>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114" name="Google Shape;1114;p53"/>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115" name="Google Shape;1115;p53"/>
          <p:cNvSpPr/>
          <p:nvPr/>
        </p:nvSpPr>
        <p:spPr>
          <a:xfrm rot="2667533">
            <a:off x="6488558" y="2657464"/>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16" name="Google Shape;1116;p53"/>
          <p:cNvSpPr txBox="1"/>
          <p:nvPr/>
        </p:nvSpPr>
        <p:spPr>
          <a:xfrm>
            <a:off x="6644582" y="2165176"/>
            <a:ext cx="17609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Find successor</a:t>
            </a:r>
            <a:endParaRPr/>
          </a:p>
        </p:txBody>
      </p:sp>
      <p:sp>
        <p:nvSpPr>
          <p:cNvPr id="1117" name="Google Shape;1117;p53"/>
          <p:cNvSpPr/>
          <p:nvPr/>
        </p:nvSpPr>
        <p:spPr>
          <a:xfrm>
            <a:off x="6267836" y="2150310"/>
            <a:ext cx="410749" cy="399063"/>
          </a:xfrm>
          <a:prstGeom prst="donut">
            <a:avLst>
              <a:gd fmla="val 24788" name="adj"/>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1" name="Shape 1121"/>
        <p:cNvGrpSpPr/>
        <p:nvPr/>
      </p:nvGrpSpPr>
      <p:grpSpPr>
        <a:xfrm>
          <a:off x="0" y="0"/>
          <a:ext cx="0" cy="0"/>
          <a:chOff x="0" y="0"/>
          <a:chExt cx="0" cy="0"/>
        </a:xfrm>
      </p:grpSpPr>
      <p:sp>
        <p:nvSpPr>
          <p:cNvPr id="1122" name="Google Shape;1122;p5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123" name="Google Shape;1123;p54"/>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endParaRPr/>
          </a:p>
          <a:p>
            <a:pPr indent="0" lvl="0" marL="45720" rtl="0" algn="l">
              <a:lnSpc>
                <a:spcPct val="90000"/>
              </a:lnSpc>
              <a:spcBef>
                <a:spcPts val="1800"/>
              </a:spcBef>
              <a:spcAft>
                <a:spcPts val="0"/>
              </a:spcAft>
              <a:buClr>
                <a:schemeClr val="dk1"/>
              </a:buClr>
              <a:buSzPts val="1600"/>
              <a:buNone/>
            </a:pPr>
            <a:r>
              <a:t/>
            </a:r>
            <a:endParaRPr/>
          </a:p>
        </p:txBody>
      </p:sp>
      <p:sp>
        <p:nvSpPr>
          <p:cNvPr id="1124" name="Google Shape;1124;p54"/>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125" name="Google Shape;1125;p54"/>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126" name="Google Shape;1126;p54"/>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127" name="Google Shape;1127;p54"/>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128" name="Google Shape;1128;p54"/>
          <p:cNvCxnSpPr>
            <a:endCxn id="1124"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129" name="Google Shape;1129;p54"/>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130" name="Google Shape;1130;p54"/>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131" name="Google Shape;1131;p54"/>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132" name="Google Shape;1132;p54"/>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570</a:t>
            </a:r>
            <a:endParaRPr/>
          </a:p>
        </p:txBody>
      </p:sp>
      <p:sp>
        <p:nvSpPr>
          <p:cNvPr id="1133" name="Google Shape;1133;p54"/>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134" name="Google Shape;1134;p54"/>
          <p:cNvCxnSpPr>
            <a:endCxn id="1133"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135" name="Google Shape;1135;p54"/>
          <p:cNvCxnSpPr>
            <a:endCxn id="1125"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136" name="Google Shape;1136;p54"/>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137" name="Google Shape;1137;p54"/>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138" name="Google Shape;1138;p54"/>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139" name="Google Shape;1139;p54"/>
          <p:cNvCxnSpPr>
            <a:endCxn id="1126"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140" name="Google Shape;1140;p54"/>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141" name="Google Shape;1141;p54"/>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142" name="Google Shape;1142;p54"/>
          <p:cNvSpPr/>
          <p:nvPr/>
        </p:nvSpPr>
        <p:spPr>
          <a:xfrm rot="2667533">
            <a:off x="6488558" y="2657464"/>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43" name="Google Shape;1143;p54"/>
          <p:cNvSpPr txBox="1"/>
          <p:nvPr/>
        </p:nvSpPr>
        <p:spPr>
          <a:xfrm>
            <a:off x="6644582" y="2165176"/>
            <a:ext cx="17609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Find successor</a:t>
            </a:r>
            <a:endParaRPr/>
          </a:p>
        </p:txBody>
      </p:sp>
      <p:sp>
        <p:nvSpPr>
          <p:cNvPr id="1144" name="Google Shape;1144;p54"/>
          <p:cNvSpPr/>
          <p:nvPr/>
        </p:nvSpPr>
        <p:spPr>
          <a:xfrm>
            <a:off x="6038187" y="3956963"/>
            <a:ext cx="1141482" cy="1076431"/>
          </a:xfrm>
          <a:prstGeom prst="donut">
            <a:avLst>
              <a:gd fmla="val 10073" name="adj"/>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145" name="Google Shape;1145;p54"/>
          <p:cNvSpPr/>
          <p:nvPr/>
        </p:nvSpPr>
        <p:spPr>
          <a:xfrm>
            <a:off x="6267836" y="2150310"/>
            <a:ext cx="410749" cy="399063"/>
          </a:xfrm>
          <a:prstGeom prst="donut">
            <a:avLst>
              <a:gd fmla="val 24788" name="adj"/>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9" name="Shape 1149"/>
        <p:cNvGrpSpPr/>
        <p:nvPr/>
      </p:nvGrpSpPr>
      <p:grpSpPr>
        <a:xfrm>
          <a:off x="0" y="0"/>
          <a:ext cx="0" cy="0"/>
          <a:chOff x="0" y="0"/>
          <a:chExt cx="0" cy="0"/>
        </a:xfrm>
      </p:grpSpPr>
      <p:sp>
        <p:nvSpPr>
          <p:cNvPr id="1150" name="Google Shape;1150;p5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151" name="Google Shape;1151;p55"/>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endParaRPr/>
          </a:p>
          <a:p>
            <a:pPr indent="0" lvl="0" marL="45720" rtl="0" algn="l">
              <a:lnSpc>
                <a:spcPct val="90000"/>
              </a:lnSpc>
              <a:spcBef>
                <a:spcPts val="1800"/>
              </a:spcBef>
              <a:spcAft>
                <a:spcPts val="0"/>
              </a:spcAft>
              <a:buClr>
                <a:schemeClr val="dk1"/>
              </a:buClr>
              <a:buSzPts val="1600"/>
              <a:buNone/>
            </a:pPr>
            <a:r>
              <a:t/>
            </a:r>
            <a:endParaRPr/>
          </a:p>
        </p:txBody>
      </p:sp>
      <p:sp>
        <p:nvSpPr>
          <p:cNvPr id="1152" name="Google Shape;1152;p55"/>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153" name="Google Shape;1153;p55"/>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154" name="Google Shape;1154;p55"/>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155" name="Google Shape;1155;p55"/>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156" name="Google Shape;1156;p55"/>
          <p:cNvCxnSpPr>
            <a:endCxn id="1152"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157" name="Google Shape;1157;p55"/>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158" name="Google Shape;1158;p55"/>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159" name="Google Shape;1159;p55"/>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160" name="Google Shape;1160;p55"/>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lt1"/>
                </a:solidFill>
                <a:latin typeface="Arial"/>
                <a:ea typeface="Arial"/>
                <a:cs typeface="Arial"/>
                <a:sym typeface="Arial"/>
              </a:rPr>
              <a:t>668</a:t>
            </a:r>
            <a:endParaRPr/>
          </a:p>
        </p:txBody>
      </p:sp>
      <p:sp>
        <p:nvSpPr>
          <p:cNvPr id="1161" name="Google Shape;1161;p55"/>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162" name="Google Shape;1162;p55"/>
          <p:cNvCxnSpPr>
            <a:endCxn id="1161"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163" name="Google Shape;1163;p55"/>
          <p:cNvCxnSpPr>
            <a:endCxn id="1153"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164" name="Google Shape;1164;p55"/>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165" name="Google Shape;1165;p55"/>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166" name="Google Shape;1166;p55"/>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167" name="Google Shape;1167;p55"/>
          <p:cNvCxnSpPr>
            <a:endCxn id="1154"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168" name="Google Shape;1168;p55"/>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169" name="Google Shape;1169;p55"/>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170" name="Google Shape;1170;p55"/>
          <p:cNvSpPr/>
          <p:nvPr/>
        </p:nvSpPr>
        <p:spPr>
          <a:xfrm rot="2667533">
            <a:off x="6488558" y="2657464"/>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71" name="Google Shape;1171;p55"/>
          <p:cNvSpPr txBox="1"/>
          <p:nvPr/>
        </p:nvSpPr>
        <p:spPr>
          <a:xfrm>
            <a:off x="6644582" y="2165176"/>
            <a:ext cx="17609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Find successor</a:t>
            </a:r>
            <a:endParaRPr/>
          </a:p>
        </p:txBody>
      </p:sp>
      <p:sp>
        <p:nvSpPr>
          <p:cNvPr id="1172" name="Google Shape;1172;p55"/>
          <p:cNvSpPr/>
          <p:nvPr/>
        </p:nvSpPr>
        <p:spPr>
          <a:xfrm>
            <a:off x="6038187" y="3956963"/>
            <a:ext cx="1141482" cy="1076431"/>
          </a:xfrm>
          <a:prstGeom prst="donut">
            <a:avLst>
              <a:gd fmla="val 10073" name="adj"/>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173" name="Google Shape;1173;p55"/>
          <p:cNvSpPr/>
          <p:nvPr/>
        </p:nvSpPr>
        <p:spPr>
          <a:xfrm>
            <a:off x="6267836" y="2150310"/>
            <a:ext cx="410749" cy="399063"/>
          </a:xfrm>
          <a:prstGeom prst="donut">
            <a:avLst>
              <a:gd fmla="val 24788" name="adj"/>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7" name="Shape 1177"/>
        <p:cNvGrpSpPr/>
        <p:nvPr/>
      </p:nvGrpSpPr>
      <p:grpSpPr>
        <a:xfrm>
          <a:off x="0" y="0"/>
          <a:ext cx="0" cy="0"/>
          <a:chOff x="0" y="0"/>
          <a:chExt cx="0" cy="0"/>
        </a:xfrm>
      </p:grpSpPr>
      <p:sp>
        <p:nvSpPr>
          <p:cNvPr id="1178" name="Google Shape;1178;p5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179" name="Google Shape;1179;p56"/>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  Remove(668)</a:t>
            </a:r>
            <a:endParaRPr/>
          </a:p>
          <a:p>
            <a:pPr indent="0" lvl="0" marL="45720" rtl="0" algn="l">
              <a:lnSpc>
                <a:spcPct val="90000"/>
              </a:lnSpc>
              <a:spcBef>
                <a:spcPts val="1800"/>
              </a:spcBef>
              <a:spcAft>
                <a:spcPts val="0"/>
              </a:spcAft>
              <a:buClr>
                <a:schemeClr val="dk1"/>
              </a:buClr>
              <a:buSzPts val="1600"/>
              <a:buNone/>
            </a:pPr>
            <a:r>
              <a:t/>
            </a:r>
            <a:endParaRPr/>
          </a:p>
        </p:txBody>
      </p:sp>
      <p:sp>
        <p:nvSpPr>
          <p:cNvPr id="1180" name="Google Shape;1180;p56"/>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181" name="Google Shape;1181;p56"/>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182" name="Google Shape;1182;p56"/>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183" name="Google Shape;1183;p56"/>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184" name="Google Shape;1184;p56"/>
          <p:cNvCxnSpPr>
            <a:endCxn id="1180"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185" name="Google Shape;1185;p56"/>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186" name="Google Shape;1186;p56"/>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187" name="Google Shape;1187;p56"/>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188" name="Google Shape;1188;p56"/>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189" name="Google Shape;1189;p56"/>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190" name="Google Shape;1190;p56"/>
          <p:cNvCxnSpPr>
            <a:endCxn id="1189"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191" name="Google Shape;1191;p56"/>
          <p:cNvCxnSpPr>
            <a:endCxn id="1181"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192" name="Google Shape;1192;p56"/>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193" name="Google Shape;1193;p56"/>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194" name="Google Shape;1194;p56"/>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195" name="Google Shape;1195;p56"/>
          <p:cNvCxnSpPr>
            <a:endCxn id="1182"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196" name="Google Shape;1196;p56"/>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197" name="Google Shape;1197;p56"/>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198" name="Google Shape;1198;p56"/>
          <p:cNvSpPr/>
          <p:nvPr/>
        </p:nvSpPr>
        <p:spPr>
          <a:xfrm rot="2667533">
            <a:off x="6488558" y="2657464"/>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99" name="Google Shape;1199;p56"/>
          <p:cNvSpPr txBox="1"/>
          <p:nvPr/>
        </p:nvSpPr>
        <p:spPr>
          <a:xfrm>
            <a:off x="6644582" y="2165176"/>
            <a:ext cx="17609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Find successor</a:t>
            </a:r>
            <a:endParaRPr/>
          </a:p>
        </p:txBody>
      </p:sp>
      <p:sp>
        <p:nvSpPr>
          <p:cNvPr id="1200" name="Google Shape;1200;p56"/>
          <p:cNvSpPr/>
          <p:nvPr/>
        </p:nvSpPr>
        <p:spPr>
          <a:xfrm>
            <a:off x="6038187" y="3956963"/>
            <a:ext cx="1141482" cy="1076431"/>
          </a:xfrm>
          <a:prstGeom prst="donut">
            <a:avLst>
              <a:gd fmla="val 10073" name="adj"/>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201" name="Google Shape;1201;p56"/>
          <p:cNvSpPr/>
          <p:nvPr/>
        </p:nvSpPr>
        <p:spPr>
          <a:xfrm>
            <a:off x="6267836" y="2150310"/>
            <a:ext cx="410749" cy="399063"/>
          </a:xfrm>
          <a:prstGeom prst="donut">
            <a:avLst>
              <a:gd fmla="val 24788" name="adj"/>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5" name="Shape 1205"/>
        <p:cNvGrpSpPr/>
        <p:nvPr/>
      </p:nvGrpSpPr>
      <p:grpSpPr>
        <a:xfrm>
          <a:off x="0" y="0"/>
          <a:ext cx="0" cy="0"/>
          <a:chOff x="0" y="0"/>
          <a:chExt cx="0" cy="0"/>
        </a:xfrm>
      </p:grpSpPr>
      <p:sp>
        <p:nvSpPr>
          <p:cNvPr id="1206" name="Google Shape;1206;p5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207" name="Google Shape;1207;p57"/>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  Remove(668)</a:t>
            </a:r>
            <a:endParaRPr/>
          </a:p>
          <a:p>
            <a:pPr indent="0" lvl="0" marL="45720" rtl="0" algn="l">
              <a:lnSpc>
                <a:spcPct val="90000"/>
              </a:lnSpc>
              <a:spcBef>
                <a:spcPts val="1800"/>
              </a:spcBef>
              <a:spcAft>
                <a:spcPts val="0"/>
              </a:spcAft>
              <a:buClr>
                <a:schemeClr val="dk1"/>
              </a:buClr>
              <a:buSzPts val="1600"/>
              <a:buNone/>
            </a:pPr>
            <a:r>
              <a:t/>
            </a:r>
            <a:endParaRPr/>
          </a:p>
        </p:txBody>
      </p:sp>
      <p:sp>
        <p:nvSpPr>
          <p:cNvPr id="1208" name="Google Shape;1208;p57"/>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209" name="Google Shape;1209;p57"/>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210" name="Google Shape;1210;p57"/>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211" name="Google Shape;1211;p57"/>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212" name="Google Shape;1212;p57"/>
          <p:cNvCxnSpPr>
            <a:endCxn id="1208"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213" name="Google Shape;1213;p57"/>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214" name="Google Shape;1214;p57"/>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215" name="Google Shape;1215;p57"/>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216" name="Google Shape;1216;p57"/>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217" name="Google Shape;1217;p57"/>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218" name="Google Shape;1218;p57"/>
          <p:cNvCxnSpPr>
            <a:endCxn id="1217"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219" name="Google Shape;1219;p57"/>
          <p:cNvCxnSpPr>
            <a:endCxn id="1209"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220" name="Google Shape;1220;p57"/>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221" name="Google Shape;1221;p57"/>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222" name="Google Shape;1222;p57"/>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223" name="Google Shape;1223;p57"/>
          <p:cNvCxnSpPr>
            <a:endCxn id="1210"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224" name="Google Shape;1224;p57"/>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225" name="Google Shape;1225;p57"/>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226" name="Google Shape;1226;p57"/>
          <p:cNvSpPr/>
          <p:nvPr/>
        </p:nvSpPr>
        <p:spPr>
          <a:xfrm rot="2667533">
            <a:off x="6488558" y="2657464"/>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0" name="Shape 1230"/>
        <p:cNvGrpSpPr/>
        <p:nvPr/>
      </p:nvGrpSpPr>
      <p:grpSpPr>
        <a:xfrm>
          <a:off x="0" y="0"/>
          <a:ext cx="0" cy="0"/>
          <a:chOff x="0" y="0"/>
          <a:chExt cx="0" cy="0"/>
        </a:xfrm>
      </p:grpSpPr>
      <p:sp>
        <p:nvSpPr>
          <p:cNvPr id="1231" name="Google Shape;1231;p5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232" name="Google Shape;1232;p58"/>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  Remove(668)</a:t>
            </a:r>
            <a:endParaRPr/>
          </a:p>
          <a:p>
            <a:pPr indent="0" lvl="0" marL="45720" rtl="0" algn="l">
              <a:lnSpc>
                <a:spcPct val="90000"/>
              </a:lnSpc>
              <a:spcBef>
                <a:spcPts val="1800"/>
              </a:spcBef>
              <a:spcAft>
                <a:spcPts val="0"/>
              </a:spcAft>
              <a:buClr>
                <a:schemeClr val="dk1"/>
              </a:buClr>
              <a:buSzPts val="1600"/>
              <a:buNone/>
            </a:pPr>
            <a:r>
              <a:t/>
            </a:r>
            <a:endParaRPr/>
          </a:p>
        </p:txBody>
      </p:sp>
      <p:sp>
        <p:nvSpPr>
          <p:cNvPr id="1233" name="Google Shape;1233;p58"/>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234" name="Google Shape;1234;p58"/>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235" name="Google Shape;1235;p58"/>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236" name="Google Shape;1236;p58"/>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237" name="Google Shape;1237;p58"/>
          <p:cNvCxnSpPr>
            <a:endCxn id="1233"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238" name="Google Shape;1238;p58"/>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239" name="Google Shape;1239;p58"/>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240" name="Google Shape;1240;p58"/>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241" name="Google Shape;1241;p58"/>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242" name="Google Shape;1242;p58"/>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243" name="Google Shape;1243;p58"/>
          <p:cNvCxnSpPr>
            <a:endCxn id="1242"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244" name="Google Shape;1244;p58"/>
          <p:cNvCxnSpPr>
            <a:endCxn id="1234"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245" name="Google Shape;1245;p58"/>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246" name="Google Shape;1246;p58"/>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247" name="Google Shape;1247;p58"/>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248" name="Google Shape;1248;p58"/>
          <p:cNvCxnSpPr>
            <a:endCxn id="1235"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249" name="Google Shape;1249;p58"/>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250" name="Google Shape;1250;p58"/>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251" name="Google Shape;1251;p58"/>
          <p:cNvSpPr/>
          <p:nvPr/>
        </p:nvSpPr>
        <p:spPr>
          <a:xfrm rot="2667533">
            <a:off x="6698413" y="3743638"/>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5" name="Shape 1255"/>
        <p:cNvGrpSpPr/>
        <p:nvPr/>
      </p:nvGrpSpPr>
      <p:grpSpPr>
        <a:xfrm>
          <a:off x="0" y="0"/>
          <a:ext cx="0" cy="0"/>
          <a:chOff x="0" y="0"/>
          <a:chExt cx="0" cy="0"/>
        </a:xfrm>
      </p:grpSpPr>
      <p:sp>
        <p:nvSpPr>
          <p:cNvPr id="1256" name="Google Shape;1256;p5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257" name="Google Shape;1257;p59"/>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  Remove(668)</a:t>
            </a:r>
            <a:endParaRPr/>
          </a:p>
          <a:p>
            <a:pPr indent="0" lvl="0" marL="45720" rtl="0" algn="l">
              <a:lnSpc>
                <a:spcPct val="90000"/>
              </a:lnSpc>
              <a:spcBef>
                <a:spcPts val="1800"/>
              </a:spcBef>
              <a:spcAft>
                <a:spcPts val="0"/>
              </a:spcAft>
              <a:buClr>
                <a:schemeClr val="dk1"/>
              </a:buClr>
              <a:buSzPts val="1600"/>
              <a:buNone/>
            </a:pPr>
            <a:r>
              <a:t/>
            </a:r>
            <a:endParaRPr/>
          </a:p>
        </p:txBody>
      </p:sp>
      <p:sp>
        <p:nvSpPr>
          <p:cNvPr id="1258" name="Google Shape;1258;p59"/>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259" name="Google Shape;1259;p59"/>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260" name="Google Shape;1260;p59"/>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261" name="Google Shape;1261;p59"/>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262" name="Google Shape;1262;p59"/>
          <p:cNvCxnSpPr>
            <a:endCxn id="1258"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263" name="Google Shape;1263;p59"/>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264" name="Google Shape;1264;p59"/>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265" name="Google Shape;1265;p59"/>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266" name="Google Shape;1266;p59"/>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267" name="Google Shape;1267;p59"/>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268" name="Google Shape;1268;p59"/>
          <p:cNvCxnSpPr>
            <a:endCxn id="1267"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269" name="Google Shape;1269;p59"/>
          <p:cNvCxnSpPr>
            <a:endCxn id="1259"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270" name="Google Shape;1270;p59"/>
          <p:cNvSpPr/>
          <p:nvPr/>
        </p:nvSpPr>
        <p:spPr>
          <a:xfrm>
            <a:off x="6300750" y="42339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271" name="Google Shape;1271;p59"/>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272" name="Google Shape;1272;p59"/>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273" name="Google Shape;1273;p59"/>
          <p:cNvCxnSpPr>
            <a:endCxn id="1260"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274" name="Google Shape;1274;p59"/>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275" name="Google Shape;1275;p59"/>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276" name="Google Shape;1276;p59"/>
          <p:cNvSpPr/>
          <p:nvPr/>
        </p:nvSpPr>
        <p:spPr>
          <a:xfrm rot="2667533">
            <a:off x="6698413" y="3743638"/>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77" name="Google Shape;1277;p59"/>
          <p:cNvSpPr txBox="1"/>
          <p:nvPr/>
        </p:nvSpPr>
        <p:spPr>
          <a:xfrm>
            <a:off x="5478012" y="4983061"/>
            <a:ext cx="647630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This is a 2 node, so removing the data will leave no node.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B-Tree</a:t>
            </a:r>
            <a:endParaRPr/>
          </a:p>
        </p:txBody>
      </p:sp>
      <p:sp>
        <p:nvSpPr>
          <p:cNvPr id="125" name="Google Shape;125;p6"/>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Self balancing tree of ordered data (left is less, right is greater).</a:t>
            </a: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1" name="Shape 1281"/>
        <p:cNvGrpSpPr/>
        <p:nvPr/>
      </p:nvGrpSpPr>
      <p:grpSpPr>
        <a:xfrm>
          <a:off x="0" y="0"/>
          <a:ext cx="0" cy="0"/>
          <a:chOff x="0" y="0"/>
          <a:chExt cx="0" cy="0"/>
        </a:xfrm>
      </p:grpSpPr>
      <p:sp>
        <p:nvSpPr>
          <p:cNvPr id="1282" name="Google Shape;1282;p6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283" name="Google Shape;1283;p60"/>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  Remove(668)</a:t>
            </a:r>
            <a:endParaRPr/>
          </a:p>
          <a:p>
            <a:pPr indent="0" lvl="0" marL="45720" rtl="0" algn="l">
              <a:lnSpc>
                <a:spcPct val="90000"/>
              </a:lnSpc>
              <a:spcBef>
                <a:spcPts val="1800"/>
              </a:spcBef>
              <a:spcAft>
                <a:spcPts val="0"/>
              </a:spcAft>
              <a:buClr>
                <a:schemeClr val="dk1"/>
              </a:buClr>
              <a:buSzPts val="1600"/>
              <a:buNone/>
            </a:pPr>
            <a:r>
              <a:t/>
            </a:r>
            <a:endParaRPr/>
          </a:p>
        </p:txBody>
      </p:sp>
      <p:sp>
        <p:nvSpPr>
          <p:cNvPr id="1284" name="Google Shape;1284;p60"/>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285" name="Google Shape;1285;p60"/>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286" name="Google Shape;1286;p60"/>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287" name="Google Shape;1287;p60"/>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288" name="Google Shape;1288;p60"/>
          <p:cNvCxnSpPr>
            <a:endCxn id="1284"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289" name="Google Shape;1289;p60"/>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290" name="Google Shape;1290;p60"/>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291" name="Google Shape;1291;p60"/>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292" name="Google Shape;1292;p60"/>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293" name="Google Shape;1293;p60"/>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294" name="Google Shape;1294;p60"/>
          <p:cNvCxnSpPr>
            <a:endCxn id="1293"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295" name="Google Shape;1295;p60"/>
          <p:cNvCxnSpPr>
            <a:endCxn id="1285"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296" name="Google Shape;1296;p60"/>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297" name="Google Shape;1297;p60"/>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298" name="Google Shape;1298;p60"/>
          <p:cNvCxnSpPr>
            <a:endCxn id="1286"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299" name="Google Shape;1299;p60"/>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300" name="Google Shape;1300;p60"/>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301" name="Google Shape;1301;p60"/>
          <p:cNvSpPr/>
          <p:nvPr/>
        </p:nvSpPr>
        <p:spPr>
          <a:xfrm rot="2667533">
            <a:off x="6698413" y="3743638"/>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02" name="Google Shape;1302;p60"/>
          <p:cNvSpPr txBox="1"/>
          <p:nvPr/>
        </p:nvSpPr>
        <p:spPr>
          <a:xfrm>
            <a:off x="5478012" y="4983061"/>
            <a:ext cx="6476300"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This is a 2 node, so removing the data will leave no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is illegal (3 node needs 3 children), so we need to replace it.</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6" name="Shape 1306"/>
        <p:cNvGrpSpPr/>
        <p:nvPr/>
      </p:nvGrpSpPr>
      <p:grpSpPr>
        <a:xfrm>
          <a:off x="0" y="0"/>
          <a:ext cx="0" cy="0"/>
          <a:chOff x="0" y="0"/>
          <a:chExt cx="0" cy="0"/>
        </a:xfrm>
      </p:grpSpPr>
      <p:sp>
        <p:nvSpPr>
          <p:cNvPr id="1307" name="Google Shape;1307;p6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308" name="Google Shape;1308;p61"/>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  Remove(668)</a:t>
            </a:r>
            <a:endParaRPr/>
          </a:p>
          <a:p>
            <a:pPr indent="0" lvl="0" marL="45720" rtl="0" algn="l">
              <a:lnSpc>
                <a:spcPct val="90000"/>
              </a:lnSpc>
              <a:spcBef>
                <a:spcPts val="1800"/>
              </a:spcBef>
              <a:spcAft>
                <a:spcPts val="0"/>
              </a:spcAft>
              <a:buClr>
                <a:schemeClr val="dk1"/>
              </a:buClr>
              <a:buSzPts val="1600"/>
              <a:buNone/>
            </a:pPr>
            <a:r>
              <a:t/>
            </a:r>
            <a:endParaRPr/>
          </a:p>
        </p:txBody>
      </p:sp>
      <p:sp>
        <p:nvSpPr>
          <p:cNvPr id="1309" name="Google Shape;1309;p61"/>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310" name="Google Shape;1310;p61"/>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311" name="Google Shape;1311;p61"/>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312" name="Google Shape;1312;p61"/>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313" name="Google Shape;1313;p61"/>
          <p:cNvCxnSpPr>
            <a:endCxn id="1309"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314" name="Google Shape;1314;p61"/>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315" name="Google Shape;1315;p61"/>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316" name="Google Shape;1316;p61"/>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317" name="Google Shape;1317;p61"/>
          <p:cNvSpPr/>
          <p:nvPr/>
        </p:nvSpPr>
        <p:spPr>
          <a:xfrm>
            <a:off x="5927516"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318" name="Google Shape;1318;p61"/>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319" name="Google Shape;1319;p61"/>
          <p:cNvCxnSpPr>
            <a:endCxn id="1318"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320" name="Google Shape;1320;p61"/>
          <p:cNvCxnSpPr>
            <a:endCxn id="1310"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321" name="Google Shape;1321;p61"/>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322" name="Google Shape;1322;p61"/>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323" name="Google Shape;1323;p61"/>
          <p:cNvCxnSpPr>
            <a:endCxn id="1311"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324" name="Google Shape;1324;p61"/>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325" name="Google Shape;1325;p61"/>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326" name="Google Shape;1326;p61"/>
          <p:cNvSpPr/>
          <p:nvPr/>
        </p:nvSpPr>
        <p:spPr>
          <a:xfrm rot="2667533">
            <a:off x="6698413" y="3743638"/>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27" name="Google Shape;1327;p61"/>
          <p:cNvSpPr txBox="1"/>
          <p:nvPr/>
        </p:nvSpPr>
        <p:spPr>
          <a:xfrm>
            <a:off x="5478012" y="4983061"/>
            <a:ext cx="6476300"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This is a 2 node, so removing the data will leave no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is illegal (3 node needs 3 children), so we need to replace it.</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Find a sibling 3/4 node and perform a rotation.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28" name="Google Shape;1328;p61"/>
          <p:cNvSpPr/>
          <p:nvPr/>
        </p:nvSpPr>
        <p:spPr>
          <a:xfrm rot="10800000">
            <a:off x="5780308" y="4413277"/>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329" name="Google Shape;1329;p61"/>
          <p:cNvSpPr/>
          <p:nvPr/>
        </p:nvSpPr>
        <p:spPr>
          <a:xfrm rot="10800000">
            <a:off x="7551362" y="5788404"/>
            <a:ext cx="350328" cy="13700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330" name="Google Shape;1330;p61"/>
          <p:cNvSpPr/>
          <p:nvPr/>
        </p:nvSpPr>
        <p:spPr>
          <a:xfrm rot="10800000">
            <a:off x="9799875" y="5772841"/>
            <a:ext cx="350328" cy="137009"/>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4" name="Shape 1334"/>
        <p:cNvGrpSpPr/>
        <p:nvPr/>
      </p:nvGrpSpPr>
      <p:grpSpPr>
        <a:xfrm>
          <a:off x="0" y="0"/>
          <a:ext cx="0" cy="0"/>
          <a:chOff x="0" y="0"/>
          <a:chExt cx="0" cy="0"/>
        </a:xfrm>
      </p:grpSpPr>
      <p:sp>
        <p:nvSpPr>
          <p:cNvPr id="1335" name="Google Shape;1335;p6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336" name="Google Shape;1336;p62"/>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  Remove(668)</a:t>
            </a:r>
            <a:endParaRPr/>
          </a:p>
          <a:p>
            <a:pPr indent="0" lvl="0" marL="45720" rtl="0" algn="l">
              <a:lnSpc>
                <a:spcPct val="90000"/>
              </a:lnSpc>
              <a:spcBef>
                <a:spcPts val="1800"/>
              </a:spcBef>
              <a:spcAft>
                <a:spcPts val="0"/>
              </a:spcAft>
              <a:buClr>
                <a:schemeClr val="dk1"/>
              </a:buClr>
              <a:buSzPts val="1600"/>
              <a:buNone/>
            </a:pPr>
            <a:r>
              <a:t/>
            </a:r>
            <a:endParaRPr/>
          </a:p>
        </p:txBody>
      </p:sp>
      <p:sp>
        <p:nvSpPr>
          <p:cNvPr id="1337" name="Google Shape;1337;p62"/>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338" name="Google Shape;1338;p62"/>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339" name="Google Shape;1339;p62"/>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340" name="Google Shape;1340;p62"/>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341" name="Google Shape;1341;p62"/>
          <p:cNvCxnSpPr>
            <a:endCxn id="1337"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342" name="Google Shape;1342;p62"/>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343" name="Google Shape;1343;p62"/>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344" name="Google Shape;1344;p62"/>
          <p:cNvSpPr/>
          <p:nvPr/>
        </p:nvSpPr>
        <p:spPr>
          <a:xfrm>
            <a:off x="501233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345" name="Google Shape;1345;p62"/>
          <p:cNvSpPr/>
          <p:nvPr/>
        </p:nvSpPr>
        <p:spPr>
          <a:xfrm>
            <a:off x="6303876" y="423351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346" name="Google Shape;1346;p62"/>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347" name="Google Shape;1347;p62"/>
          <p:cNvCxnSpPr>
            <a:endCxn id="1346"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348" name="Google Shape;1348;p62"/>
          <p:cNvCxnSpPr>
            <a:endCxn id="1338"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349" name="Google Shape;1349;p62"/>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350" name="Google Shape;1350;p62"/>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351" name="Google Shape;1351;p62"/>
          <p:cNvCxnSpPr>
            <a:endCxn id="1339"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352" name="Google Shape;1352;p62"/>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353" name="Google Shape;1353;p62"/>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354" name="Google Shape;1354;p62"/>
          <p:cNvSpPr/>
          <p:nvPr/>
        </p:nvSpPr>
        <p:spPr>
          <a:xfrm rot="2667533">
            <a:off x="6698413" y="3743638"/>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55" name="Google Shape;1355;p62"/>
          <p:cNvSpPr txBox="1"/>
          <p:nvPr/>
        </p:nvSpPr>
        <p:spPr>
          <a:xfrm>
            <a:off x="5478012" y="4983061"/>
            <a:ext cx="6476300"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This is a 2 node, so removing the data will leave no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is illegal (3 node needs 3 children), so we need to replace it.</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Find a sibling 3/4 node and perform a rotation.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56" name="Google Shape;1356;p62"/>
          <p:cNvSpPr/>
          <p:nvPr/>
        </p:nvSpPr>
        <p:spPr>
          <a:xfrm rot="10800000">
            <a:off x="5780308" y="4413277"/>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357" name="Google Shape;1357;p62"/>
          <p:cNvSpPr/>
          <p:nvPr/>
        </p:nvSpPr>
        <p:spPr>
          <a:xfrm rot="10800000">
            <a:off x="7551362" y="5788404"/>
            <a:ext cx="350328" cy="13700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358" name="Google Shape;1358;p62"/>
          <p:cNvSpPr/>
          <p:nvPr/>
        </p:nvSpPr>
        <p:spPr>
          <a:xfrm rot="3260687">
            <a:off x="6160659" y="3987308"/>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359" name="Google Shape;1359;p62"/>
          <p:cNvSpPr/>
          <p:nvPr/>
        </p:nvSpPr>
        <p:spPr>
          <a:xfrm rot="10800000">
            <a:off x="9799875" y="5772841"/>
            <a:ext cx="350328" cy="137009"/>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3" name="Shape 1363"/>
        <p:cNvGrpSpPr/>
        <p:nvPr/>
      </p:nvGrpSpPr>
      <p:grpSpPr>
        <a:xfrm>
          <a:off x="0" y="0"/>
          <a:ext cx="0" cy="0"/>
          <a:chOff x="0" y="0"/>
          <a:chExt cx="0" cy="0"/>
        </a:xfrm>
      </p:grpSpPr>
      <p:sp>
        <p:nvSpPr>
          <p:cNvPr id="1364" name="Google Shape;1364;p6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365" name="Google Shape;1365;p63"/>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  Remove(668)</a:t>
            </a:r>
            <a:endParaRPr/>
          </a:p>
          <a:p>
            <a:pPr indent="0" lvl="0" marL="45720" rtl="0" algn="l">
              <a:lnSpc>
                <a:spcPct val="90000"/>
              </a:lnSpc>
              <a:spcBef>
                <a:spcPts val="1800"/>
              </a:spcBef>
              <a:spcAft>
                <a:spcPts val="0"/>
              </a:spcAft>
              <a:buClr>
                <a:schemeClr val="dk1"/>
              </a:buClr>
              <a:buSzPts val="1600"/>
              <a:buNone/>
            </a:pPr>
            <a:r>
              <a:t/>
            </a:r>
            <a:endParaRPr/>
          </a:p>
        </p:txBody>
      </p:sp>
      <p:sp>
        <p:nvSpPr>
          <p:cNvPr id="1366" name="Google Shape;1366;p63"/>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367" name="Google Shape;1367;p63"/>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368" name="Google Shape;1368;p63"/>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369" name="Google Shape;1369;p63"/>
          <p:cNvSpPr/>
          <p:nvPr/>
        </p:nvSpPr>
        <p:spPr>
          <a:xfrm>
            <a:off x="4396873" y="423397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370" name="Google Shape;1370;p63"/>
          <p:cNvCxnSpPr>
            <a:endCxn id="1366"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371" name="Google Shape;1371;p63"/>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372" name="Google Shape;1372;p63"/>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373" name="Google Shape;1373;p63"/>
          <p:cNvSpPr/>
          <p:nvPr/>
        </p:nvSpPr>
        <p:spPr>
          <a:xfrm>
            <a:off x="5927744" y="319478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374" name="Google Shape;1374;p63"/>
          <p:cNvSpPr/>
          <p:nvPr/>
        </p:nvSpPr>
        <p:spPr>
          <a:xfrm>
            <a:off x="6303876" y="423351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375" name="Google Shape;1375;p63"/>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376" name="Google Shape;1376;p63"/>
          <p:cNvCxnSpPr>
            <a:endCxn id="1375"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377" name="Google Shape;1377;p63"/>
          <p:cNvCxnSpPr>
            <a:endCxn id="1367"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378" name="Google Shape;1378;p63"/>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379" name="Google Shape;1379;p63"/>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380" name="Google Shape;1380;p63"/>
          <p:cNvCxnSpPr>
            <a:endCxn id="1368"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381" name="Google Shape;1381;p63"/>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382" name="Google Shape;1382;p63"/>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383" name="Google Shape;1383;p63"/>
          <p:cNvSpPr/>
          <p:nvPr/>
        </p:nvSpPr>
        <p:spPr>
          <a:xfrm rot="2667533">
            <a:off x="6698413" y="3743638"/>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84" name="Google Shape;1384;p63"/>
          <p:cNvSpPr txBox="1"/>
          <p:nvPr/>
        </p:nvSpPr>
        <p:spPr>
          <a:xfrm>
            <a:off x="5478012" y="4983061"/>
            <a:ext cx="6476300"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This is a 2 node, so removing the data will leave no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is illegal (3 node needs 3 children), so we need to replace it.</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Find a sibling 3/4 node and perform a rotation.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85" name="Google Shape;1385;p63"/>
          <p:cNvSpPr/>
          <p:nvPr/>
        </p:nvSpPr>
        <p:spPr>
          <a:xfrm rot="10800000">
            <a:off x="5780308" y="4413277"/>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386" name="Google Shape;1386;p63"/>
          <p:cNvSpPr/>
          <p:nvPr/>
        </p:nvSpPr>
        <p:spPr>
          <a:xfrm rot="10800000">
            <a:off x="7551362" y="5788404"/>
            <a:ext cx="350328" cy="13700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387" name="Google Shape;1387;p63"/>
          <p:cNvSpPr/>
          <p:nvPr/>
        </p:nvSpPr>
        <p:spPr>
          <a:xfrm rot="3260687">
            <a:off x="6160659" y="3987308"/>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388" name="Google Shape;1388;p63"/>
          <p:cNvSpPr/>
          <p:nvPr/>
        </p:nvSpPr>
        <p:spPr>
          <a:xfrm rot="10800000">
            <a:off x="9799875" y="5772841"/>
            <a:ext cx="350328" cy="137009"/>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389" name="Google Shape;1389;p63"/>
          <p:cNvSpPr/>
          <p:nvPr/>
        </p:nvSpPr>
        <p:spPr>
          <a:xfrm rot="-1685038">
            <a:off x="5505489" y="3999963"/>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3" name="Shape 1393"/>
        <p:cNvGrpSpPr/>
        <p:nvPr/>
      </p:nvGrpSpPr>
      <p:grpSpPr>
        <a:xfrm>
          <a:off x="0" y="0"/>
          <a:ext cx="0" cy="0"/>
          <a:chOff x="0" y="0"/>
          <a:chExt cx="0" cy="0"/>
        </a:xfrm>
      </p:grpSpPr>
      <p:sp>
        <p:nvSpPr>
          <p:cNvPr id="1394" name="Google Shape;1394;p6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395" name="Google Shape;1395;p64"/>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  Remove(668)</a:t>
            </a:r>
            <a:endParaRPr/>
          </a:p>
          <a:p>
            <a:pPr indent="0" lvl="0" marL="45720" rtl="0" algn="l">
              <a:lnSpc>
                <a:spcPct val="90000"/>
              </a:lnSpc>
              <a:spcBef>
                <a:spcPts val="1800"/>
              </a:spcBef>
              <a:spcAft>
                <a:spcPts val="0"/>
              </a:spcAft>
              <a:buClr>
                <a:schemeClr val="dk1"/>
              </a:buClr>
              <a:buSzPts val="1600"/>
              <a:buNone/>
            </a:pPr>
            <a:r>
              <a:t/>
            </a:r>
            <a:endParaRPr/>
          </a:p>
        </p:txBody>
      </p:sp>
      <p:sp>
        <p:nvSpPr>
          <p:cNvPr id="1396" name="Google Shape;1396;p64"/>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397" name="Google Shape;1397;p64"/>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398" name="Google Shape;1398;p64"/>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399" name="Google Shape;1399;p64"/>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400" name="Google Shape;1400;p64"/>
          <p:cNvCxnSpPr>
            <a:endCxn id="1396"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401" name="Google Shape;1401;p64"/>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402" name="Google Shape;1402;p64"/>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403" name="Google Shape;1403;p64"/>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404" name="Google Shape;1404;p64"/>
          <p:cNvSpPr/>
          <p:nvPr/>
        </p:nvSpPr>
        <p:spPr>
          <a:xfrm>
            <a:off x="6303168" y="42372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405" name="Google Shape;1405;p64"/>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406" name="Google Shape;1406;p64"/>
          <p:cNvCxnSpPr>
            <a:endCxn id="1405"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407" name="Google Shape;1407;p64"/>
          <p:cNvCxnSpPr>
            <a:endCxn id="1397"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408" name="Google Shape;1408;p64"/>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409" name="Google Shape;1409;p64"/>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410" name="Google Shape;1410;p64"/>
          <p:cNvCxnSpPr>
            <a:endCxn id="1398"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411" name="Google Shape;1411;p64"/>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412" name="Google Shape;1412;p64"/>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413" name="Google Shape;1413;p64"/>
          <p:cNvSpPr/>
          <p:nvPr/>
        </p:nvSpPr>
        <p:spPr>
          <a:xfrm rot="2667533">
            <a:off x="6698413" y="3743638"/>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414" name="Google Shape;1414;p64"/>
          <p:cNvSpPr txBox="1"/>
          <p:nvPr/>
        </p:nvSpPr>
        <p:spPr>
          <a:xfrm>
            <a:off x="5478012" y="4983061"/>
            <a:ext cx="6476300"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This is a 2 node, so removing the data will leave no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is illegal (3 node needs 3 children), so we need to replace it.</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Find a sibling 3/4 node and perform a rotation.</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415" name="Google Shape;1415;p64"/>
          <p:cNvSpPr/>
          <p:nvPr/>
        </p:nvSpPr>
        <p:spPr>
          <a:xfrm rot="10800000">
            <a:off x="7551362" y="5788404"/>
            <a:ext cx="350328" cy="13700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416" name="Google Shape;1416;p64"/>
          <p:cNvSpPr/>
          <p:nvPr/>
        </p:nvSpPr>
        <p:spPr>
          <a:xfrm rot="10800000">
            <a:off x="9799875" y="5772841"/>
            <a:ext cx="350328" cy="137009"/>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0" name="Shape 1420"/>
        <p:cNvGrpSpPr/>
        <p:nvPr/>
      </p:nvGrpSpPr>
      <p:grpSpPr>
        <a:xfrm>
          <a:off x="0" y="0"/>
          <a:ext cx="0" cy="0"/>
          <a:chOff x="0" y="0"/>
          <a:chExt cx="0" cy="0"/>
        </a:xfrm>
      </p:grpSpPr>
      <p:sp>
        <p:nvSpPr>
          <p:cNvPr id="1421" name="Google Shape;1421;p6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Remove(x) Scenarios for Leaf Node n</a:t>
            </a:r>
            <a:endParaRPr/>
          </a:p>
        </p:txBody>
      </p:sp>
      <p:graphicFrame>
        <p:nvGraphicFramePr>
          <p:cNvPr id="1422" name="Google Shape;1422;p65"/>
          <p:cNvGraphicFramePr/>
          <p:nvPr/>
        </p:nvGraphicFramePr>
        <p:xfrm>
          <a:off x="404533" y="1505216"/>
          <a:ext cx="3000000" cy="3000000"/>
        </p:xfrm>
        <a:graphic>
          <a:graphicData uri="http://schemas.openxmlformats.org/drawingml/2006/table">
            <a:tbl>
              <a:tblPr>
                <a:noFill/>
                <a:tableStyleId>{AAF5F984-69FF-481E-92C0-A6CB4ED57DEB}</a:tableStyleId>
              </a:tblPr>
              <a:tblGrid>
                <a:gridCol w="1852100"/>
                <a:gridCol w="2634150"/>
                <a:gridCol w="2239850"/>
                <a:gridCol w="4563600"/>
              </a:tblGrid>
              <a:tr h="1084225">
                <a:tc>
                  <a:txBody>
                    <a:bodyPr/>
                    <a:lstStyle/>
                    <a:p>
                      <a:pPr indent="0" lvl="0" marL="0" marR="0" rtl="0" algn="l">
                        <a:spcBef>
                          <a:spcPts val="0"/>
                        </a:spcBef>
                        <a:spcAft>
                          <a:spcPts val="0"/>
                        </a:spcAft>
                        <a:buNone/>
                      </a:pPr>
                      <a:r>
                        <a:rPr lang="en-US" sz="1600"/>
                        <a:t>If n = 3/4 node</a:t>
                      </a:r>
                      <a:endParaRPr/>
                    </a:p>
                    <a:p>
                      <a:pPr indent="0" lvl="0" marL="0" marR="0" rtl="0" algn="l">
                        <a:spcBef>
                          <a:spcPts val="0"/>
                        </a:spcBef>
                        <a:spcAft>
                          <a:spcPts val="0"/>
                        </a:spcAft>
                        <a:buNone/>
                      </a:pPr>
                      <a:r>
                        <a:rPr b="1" lang="en-US" sz="1600"/>
                        <a:t>then just delete x</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 = 2 node and sibling(n) is 3/4 node</a:t>
                      </a:r>
                      <a:endParaRPr/>
                    </a:p>
                    <a:p>
                      <a:pPr indent="0" lvl="0" marL="0" marR="0" rtl="0" algn="l">
                        <a:spcBef>
                          <a:spcPts val="0"/>
                        </a:spcBef>
                        <a:spcAft>
                          <a:spcPts val="0"/>
                        </a:spcAft>
                        <a:buNone/>
                      </a:pPr>
                      <a:r>
                        <a:rPr b="1" lang="en-US" sz="1600"/>
                        <a:t>then rotate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node(s) </a:t>
                      </a:r>
                      <a:r>
                        <a:rPr b="1" lang="en-US" sz="1600"/>
                        <a:t>then fuse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 and parent is 2 node</a:t>
                      </a:r>
                      <a:endParaRPr/>
                    </a:p>
                    <a:p>
                      <a:pPr indent="0" lvl="0" marL="0" marR="0" rtl="0" algn="l">
                        <a:spcBef>
                          <a:spcPts val="0"/>
                        </a:spcBef>
                        <a:spcAft>
                          <a:spcPts val="0"/>
                        </a:spcAft>
                        <a:buNone/>
                      </a:pPr>
                      <a:r>
                        <a:rPr b="1" lang="en-US" sz="1600"/>
                        <a:t>then fuse sibling and parent and…</a:t>
                      </a:r>
                      <a:endParaRPr/>
                    </a:p>
                    <a:p>
                      <a:pPr indent="0" lvl="0" marL="0" marR="0" rtl="0" algn="l">
                        <a:spcBef>
                          <a:spcPts val="0"/>
                        </a:spcBef>
                        <a:spcAft>
                          <a:spcPts val="0"/>
                        </a:spcAft>
                        <a:buNone/>
                      </a:pPr>
                      <a:r>
                        <a:rPr b="1" lang="en-US" sz="1600"/>
                        <a:t>propagate rotate/fuse procedures up to root.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r h="3953975">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bl>
          </a:graphicData>
        </a:graphic>
      </p:graphicFrame>
      <p:sp>
        <p:nvSpPr>
          <p:cNvPr id="1423" name="Google Shape;1423;p65"/>
          <p:cNvSpPr/>
          <p:nvPr/>
        </p:nvSpPr>
        <p:spPr>
          <a:xfrm>
            <a:off x="737123"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424" name="Google Shape;1424;p65"/>
          <p:cNvSpPr/>
          <p:nvPr/>
        </p:nvSpPr>
        <p:spPr>
          <a:xfrm>
            <a:off x="1027188" y="3067999"/>
            <a:ext cx="294994" cy="305590"/>
          </a:xfrm>
          <a:prstGeom prst="rect">
            <a:avLst/>
          </a:prstGeom>
          <a:solidFill>
            <a:srgbClr val="16161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1425" name="Google Shape;1425;p65"/>
          <p:cNvSpPr/>
          <p:nvPr/>
        </p:nvSpPr>
        <p:spPr>
          <a:xfrm>
            <a:off x="1317424"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426" name="Google Shape;1426;p65"/>
          <p:cNvSpPr/>
          <p:nvPr/>
        </p:nvSpPr>
        <p:spPr>
          <a:xfrm>
            <a:off x="1061949" y="3484412"/>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1427" name="Google Shape;1427;p65"/>
          <p:cNvCxnSpPr>
            <a:endCxn id="1424" idx="0"/>
          </p:cNvCxnSpPr>
          <p:nvPr/>
        </p:nvCxnSpPr>
        <p:spPr>
          <a:xfrm flipH="1">
            <a:off x="1174685" y="2722399"/>
            <a:ext cx="91800" cy="345600"/>
          </a:xfrm>
          <a:prstGeom prst="straightConnector1">
            <a:avLst/>
          </a:prstGeom>
          <a:noFill/>
          <a:ln cap="flat" cmpd="sng" w="38100">
            <a:solidFill>
              <a:srgbClr val="3F3F3F"/>
            </a:solidFill>
            <a:prstDash val="solid"/>
            <a:miter lim="800000"/>
            <a:headEnd len="sm" w="sm" type="none"/>
            <a:tailEnd len="med" w="med" type="triangle"/>
          </a:ln>
        </p:spPr>
      </p:cxnSp>
      <p:sp>
        <p:nvSpPr>
          <p:cNvPr id="1428" name="Google Shape;1428;p65"/>
          <p:cNvSpPr/>
          <p:nvPr/>
        </p:nvSpPr>
        <p:spPr>
          <a:xfrm>
            <a:off x="857766"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429" name="Google Shape;1429;p65"/>
          <p:cNvSpPr/>
          <p:nvPr/>
        </p:nvSpPr>
        <p:spPr>
          <a:xfrm>
            <a:off x="1147831"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1430" name="Google Shape;1430;p65"/>
          <p:cNvCxnSpPr/>
          <p:nvPr/>
        </p:nvCxnSpPr>
        <p:spPr>
          <a:xfrm flipH="1">
            <a:off x="1162502" y="3896300"/>
            <a:ext cx="58993" cy="296045"/>
          </a:xfrm>
          <a:prstGeom prst="straightConnector1">
            <a:avLst/>
          </a:prstGeom>
          <a:noFill/>
          <a:ln cap="flat" cmpd="sng" w="38100">
            <a:solidFill>
              <a:srgbClr val="3F3F3F"/>
            </a:solidFill>
            <a:prstDash val="solid"/>
            <a:miter lim="800000"/>
            <a:headEnd len="sm" w="sm" type="none"/>
            <a:tailEnd len="med" w="med" type="triangle"/>
          </a:ln>
        </p:spPr>
      </p:cxnSp>
      <p:sp>
        <p:nvSpPr>
          <p:cNvPr id="1431" name="Google Shape;1431;p65"/>
          <p:cNvSpPr/>
          <p:nvPr/>
        </p:nvSpPr>
        <p:spPr>
          <a:xfrm>
            <a:off x="3006930" y="3574993"/>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432" name="Google Shape;1432;p65"/>
          <p:cNvSpPr/>
          <p:nvPr/>
        </p:nvSpPr>
        <p:spPr>
          <a:xfrm>
            <a:off x="3521822" y="3571020"/>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1433" name="Google Shape;1433;p65"/>
          <p:cNvSpPr/>
          <p:nvPr/>
        </p:nvSpPr>
        <p:spPr>
          <a:xfrm>
            <a:off x="3492346" y="276240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1434" name="Google Shape;1434;p65"/>
          <p:cNvSpPr/>
          <p:nvPr/>
        </p:nvSpPr>
        <p:spPr>
          <a:xfrm>
            <a:off x="3202281" y="2762409"/>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1435" name="Google Shape;1435;p65"/>
          <p:cNvSpPr/>
          <p:nvPr/>
        </p:nvSpPr>
        <p:spPr>
          <a:xfrm>
            <a:off x="2711936" y="357499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436" name="Google Shape;1436;p65"/>
          <p:cNvSpPr/>
          <p:nvPr/>
        </p:nvSpPr>
        <p:spPr>
          <a:xfrm>
            <a:off x="3432176"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1437" name="Google Shape;1437;p65"/>
          <p:cNvCxnSpPr/>
          <p:nvPr/>
        </p:nvCxnSpPr>
        <p:spPr>
          <a:xfrm flipH="1">
            <a:off x="3006862" y="3049325"/>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1438" name="Google Shape;1438;p65"/>
          <p:cNvCxnSpPr>
            <a:endCxn id="1432" idx="0"/>
          </p:cNvCxnSpPr>
          <p:nvPr/>
        </p:nvCxnSpPr>
        <p:spPr>
          <a:xfrm>
            <a:off x="3497419" y="3049320"/>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1439" name="Google Shape;1439;p65"/>
          <p:cNvSpPr/>
          <p:nvPr/>
        </p:nvSpPr>
        <p:spPr>
          <a:xfrm>
            <a:off x="3344613" y="503886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1440" name="Google Shape;1440;p65"/>
          <p:cNvSpPr/>
          <p:nvPr/>
        </p:nvSpPr>
        <p:spPr>
          <a:xfrm>
            <a:off x="3427572" y="4413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1441" name="Google Shape;1441;p65"/>
          <p:cNvSpPr/>
          <p:nvPr/>
        </p:nvSpPr>
        <p:spPr>
          <a:xfrm>
            <a:off x="3137507" y="441399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442" name="Google Shape;1442;p65"/>
          <p:cNvSpPr/>
          <p:nvPr/>
        </p:nvSpPr>
        <p:spPr>
          <a:xfrm>
            <a:off x="2717525" y="504955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1443" name="Google Shape;1443;p65"/>
          <p:cNvCxnSpPr>
            <a:endCxn id="1442" idx="0"/>
          </p:cNvCxnSpPr>
          <p:nvPr/>
        </p:nvCxnSpPr>
        <p:spPr>
          <a:xfrm flipH="1">
            <a:off x="2865022" y="4717154"/>
            <a:ext cx="283800" cy="332400"/>
          </a:xfrm>
          <a:prstGeom prst="straightConnector1">
            <a:avLst/>
          </a:prstGeom>
          <a:noFill/>
          <a:ln cap="flat" cmpd="sng" w="38100">
            <a:solidFill>
              <a:srgbClr val="3F3F3F"/>
            </a:solidFill>
            <a:prstDash val="solid"/>
            <a:miter lim="800000"/>
            <a:headEnd len="sm" w="sm" type="none"/>
            <a:tailEnd len="med" w="med" type="triangle"/>
          </a:ln>
        </p:spPr>
      </p:cxnSp>
      <p:cxnSp>
        <p:nvCxnSpPr>
          <p:cNvPr id="1444" name="Google Shape;1444;p65"/>
          <p:cNvCxnSpPr>
            <a:endCxn id="1439" idx="0"/>
          </p:cNvCxnSpPr>
          <p:nvPr/>
        </p:nvCxnSpPr>
        <p:spPr>
          <a:xfrm>
            <a:off x="3438710" y="4717261"/>
            <a:ext cx="53400" cy="321600"/>
          </a:xfrm>
          <a:prstGeom prst="straightConnector1">
            <a:avLst/>
          </a:prstGeom>
          <a:noFill/>
          <a:ln cap="flat" cmpd="sng" w="38100">
            <a:solidFill>
              <a:srgbClr val="3F3F3F"/>
            </a:solidFill>
            <a:prstDash val="solid"/>
            <a:miter lim="800000"/>
            <a:headEnd len="sm" w="sm" type="none"/>
            <a:tailEnd len="med" w="med" type="triangle"/>
          </a:ln>
        </p:spPr>
      </p:cxnSp>
      <p:sp>
        <p:nvSpPr>
          <p:cNvPr id="1445" name="Google Shape;1445;p65"/>
          <p:cNvSpPr/>
          <p:nvPr/>
        </p:nvSpPr>
        <p:spPr>
          <a:xfrm>
            <a:off x="4096183" y="35733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446" name="Google Shape;1446;p65"/>
          <p:cNvCxnSpPr>
            <a:endCxn id="1445" idx="0"/>
          </p:cNvCxnSpPr>
          <p:nvPr/>
        </p:nvCxnSpPr>
        <p:spPr>
          <a:xfrm>
            <a:off x="3796980" y="3049274"/>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1447" name="Google Shape;1447;p65"/>
          <p:cNvSpPr/>
          <p:nvPr/>
        </p:nvSpPr>
        <p:spPr>
          <a:xfrm>
            <a:off x="3989282" y="502164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448" name="Google Shape;1448;p65"/>
          <p:cNvCxnSpPr>
            <a:endCxn id="1447" idx="0"/>
          </p:cNvCxnSpPr>
          <p:nvPr/>
        </p:nvCxnSpPr>
        <p:spPr>
          <a:xfrm>
            <a:off x="3705079" y="4704248"/>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1449" name="Google Shape;1449;p65"/>
          <p:cNvSpPr/>
          <p:nvPr/>
        </p:nvSpPr>
        <p:spPr>
          <a:xfrm>
            <a:off x="3089944" y="3204665"/>
            <a:ext cx="497219" cy="537689"/>
          </a:xfrm>
          <a:custGeom>
            <a:rect b="b" l="l" r="r" t="t"/>
            <a:pathLst>
              <a:path extrusionOk="0" h="120000" w="120000">
                <a:moveTo>
                  <a:pt x="7500" y="60000"/>
                </a:moveTo>
                <a:lnTo>
                  <a:pt x="7500" y="60000"/>
                </a:lnTo>
                <a:cubicBezTo>
                  <a:pt x="7500" y="33366"/>
                  <a:pt x="27033" y="10858"/>
                  <a:pt x="53159" y="7388"/>
                </a:cubicBezTo>
                <a:cubicBezTo>
                  <a:pt x="79285" y="3917"/>
                  <a:pt x="103909" y="20560"/>
                  <a:pt x="110717" y="46289"/>
                </a:cubicBezTo>
                <a:lnTo>
                  <a:pt x="117966" y="46289"/>
                </a:lnTo>
                <a:lnTo>
                  <a:pt x="105000" y="60000"/>
                </a:lnTo>
                <a:lnTo>
                  <a:pt x="87966" y="46289"/>
                </a:lnTo>
                <a:lnTo>
                  <a:pt x="95131" y="46289"/>
                </a:lnTo>
                <a:cubicBezTo>
                  <a:pt x="88785" y="28528"/>
                  <a:pt x="71185" y="18061"/>
                  <a:pt x="53335" y="21431"/>
                </a:cubicBezTo>
                <a:cubicBezTo>
                  <a:pt x="35484" y="24800"/>
                  <a:pt x="22500" y="41041"/>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450" name="Google Shape;1450;p65"/>
          <p:cNvSpPr/>
          <p:nvPr/>
        </p:nvSpPr>
        <p:spPr>
          <a:xfrm>
            <a:off x="5805084" y="3572902"/>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1451" name="Google Shape;1451;p65"/>
          <p:cNvSpPr/>
          <p:nvPr/>
        </p:nvSpPr>
        <p:spPr>
          <a:xfrm>
            <a:off x="5775608" y="276429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1452" name="Google Shape;1452;p65"/>
          <p:cNvSpPr/>
          <p:nvPr/>
        </p:nvSpPr>
        <p:spPr>
          <a:xfrm>
            <a:off x="5485543" y="276429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453" name="Google Shape;1453;p65"/>
          <p:cNvSpPr/>
          <p:nvPr/>
        </p:nvSpPr>
        <p:spPr>
          <a:xfrm>
            <a:off x="5129881" y="3577801"/>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454" name="Google Shape;1454;p65"/>
          <p:cNvSpPr/>
          <p:nvPr/>
        </p:nvSpPr>
        <p:spPr>
          <a:xfrm>
            <a:off x="5792360"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1455" name="Google Shape;1455;p65"/>
          <p:cNvCxnSpPr/>
          <p:nvPr/>
        </p:nvCxnSpPr>
        <p:spPr>
          <a:xfrm flipH="1">
            <a:off x="5290124" y="3051207"/>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1456" name="Google Shape;1456;p65"/>
          <p:cNvCxnSpPr>
            <a:endCxn id="1450" idx="0"/>
          </p:cNvCxnSpPr>
          <p:nvPr/>
        </p:nvCxnSpPr>
        <p:spPr>
          <a:xfrm>
            <a:off x="5780681" y="3051202"/>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1457" name="Google Shape;1457;p65"/>
          <p:cNvSpPr/>
          <p:nvPr/>
        </p:nvSpPr>
        <p:spPr>
          <a:xfrm>
            <a:off x="5730917" y="43552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1458" name="Google Shape;1458;p65"/>
          <p:cNvSpPr/>
          <p:nvPr/>
        </p:nvSpPr>
        <p:spPr>
          <a:xfrm>
            <a:off x="5193144" y="4966875"/>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1459" name="Google Shape;1459;p65"/>
          <p:cNvCxnSpPr/>
          <p:nvPr/>
        </p:nvCxnSpPr>
        <p:spPr>
          <a:xfrm flipH="1">
            <a:off x="5494529" y="4658510"/>
            <a:ext cx="247642" cy="296219"/>
          </a:xfrm>
          <a:prstGeom prst="straightConnector1">
            <a:avLst/>
          </a:prstGeom>
          <a:noFill/>
          <a:ln cap="flat" cmpd="sng" w="38100">
            <a:solidFill>
              <a:srgbClr val="3F3F3F"/>
            </a:solidFill>
            <a:prstDash val="solid"/>
            <a:miter lim="800000"/>
            <a:headEnd len="sm" w="sm" type="none"/>
            <a:tailEnd len="med" w="med" type="triangle"/>
          </a:ln>
        </p:spPr>
      </p:cxnSp>
      <p:sp>
        <p:nvSpPr>
          <p:cNvPr id="1460" name="Google Shape;1460;p65"/>
          <p:cNvSpPr/>
          <p:nvPr/>
        </p:nvSpPr>
        <p:spPr>
          <a:xfrm>
            <a:off x="6379445" y="357525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461" name="Google Shape;1461;p65"/>
          <p:cNvCxnSpPr>
            <a:endCxn id="1460" idx="0"/>
          </p:cNvCxnSpPr>
          <p:nvPr/>
        </p:nvCxnSpPr>
        <p:spPr>
          <a:xfrm>
            <a:off x="6080242" y="3051156"/>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1462" name="Google Shape;1462;p65"/>
          <p:cNvSpPr/>
          <p:nvPr/>
        </p:nvSpPr>
        <p:spPr>
          <a:xfrm>
            <a:off x="6292627" y="496292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463" name="Google Shape;1463;p65"/>
          <p:cNvCxnSpPr>
            <a:endCxn id="1462" idx="0"/>
          </p:cNvCxnSpPr>
          <p:nvPr/>
        </p:nvCxnSpPr>
        <p:spPr>
          <a:xfrm>
            <a:off x="6008424" y="4645523"/>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1464" name="Google Shape;1464;p65"/>
          <p:cNvSpPr/>
          <p:nvPr/>
        </p:nvSpPr>
        <p:spPr>
          <a:xfrm rot="-5400000">
            <a:off x="5562240" y="3608905"/>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465" name="Google Shape;1465;p65"/>
          <p:cNvSpPr/>
          <p:nvPr/>
        </p:nvSpPr>
        <p:spPr>
          <a:xfrm rot="-2059561">
            <a:off x="5615217" y="3233244"/>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466" name="Google Shape;1466;p65"/>
          <p:cNvSpPr/>
          <p:nvPr/>
        </p:nvSpPr>
        <p:spPr>
          <a:xfrm>
            <a:off x="5488977" y="4969153"/>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467" name="Google Shape;1467;p65"/>
          <p:cNvSpPr/>
          <p:nvPr/>
        </p:nvSpPr>
        <p:spPr>
          <a:xfrm>
            <a:off x="8561513" y="336045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1468" name="Google Shape;1468;p65"/>
          <p:cNvSpPr/>
          <p:nvPr/>
        </p:nvSpPr>
        <p:spPr>
          <a:xfrm>
            <a:off x="8253047" y="3883304"/>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469" name="Google Shape;1469;p65"/>
          <p:cNvCxnSpPr/>
          <p:nvPr/>
        </p:nvCxnSpPr>
        <p:spPr>
          <a:xfrm flipH="1">
            <a:off x="8430902" y="3663688"/>
            <a:ext cx="141865" cy="218682"/>
          </a:xfrm>
          <a:prstGeom prst="straightConnector1">
            <a:avLst/>
          </a:prstGeom>
          <a:noFill/>
          <a:ln cap="flat" cmpd="sng" w="38100">
            <a:solidFill>
              <a:srgbClr val="3F3F3F"/>
            </a:solidFill>
            <a:prstDash val="solid"/>
            <a:miter lim="800000"/>
            <a:headEnd len="sm" w="sm" type="none"/>
            <a:tailEnd len="med" w="med" type="triangle"/>
          </a:ln>
        </p:spPr>
      </p:cxnSp>
      <p:cxnSp>
        <p:nvCxnSpPr>
          <p:cNvPr id="1470" name="Google Shape;1470;p65"/>
          <p:cNvCxnSpPr>
            <a:endCxn id="1471" idx="0"/>
          </p:cNvCxnSpPr>
          <p:nvPr/>
        </p:nvCxnSpPr>
        <p:spPr>
          <a:xfrm>
            <a:off x="8856549" y="3660658"/>
            <a:ext cx="265800" cy="225000"/>
          </a:xfrm>
          <a:prstGeom prst="straightConnector1">
            <a:avLst/>
          </a:prstGeom>
          <a:noFill/>
          <a:ln cap="flat" cmpd="sng" w="38100">
            <a:solidFill>
              <a:srgbClr val="3F3F3F"/>
            </a:solidFill>
            <a:prstDash val="solid"/>
            <a:miter lim="800000"/>
            <a:headEnd len="sm" w="sm" type="none"/>
            <a:tailEnd len="med" w="med" type="triangle"/>
          </a:ln>
        </p:spPr>
      </p:cxnSp>
      <p:sp>
        <p:nvSpPr>
          <p:cNvPr id="1471" name="Google Shape;1471;p65"/>
          <p:cNvSpPr/>
          <p:nvPr/>
        </p:nvSpPr>
        <p:spPr>
          <a:xfrm>
            <a:off x="8974852" y="3885658"/>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1472" name="Google Shape;1472;p65"/>
          <p:cNvSpPr/>
          <p:nvPr/>
        </p:nvSpPr>
        <p:spPr>
          <a:xfrm rot="-5400000">
            <a:off x="9060213" y="2896773"/>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1473" name="Google Shape;1473;p65"/>
          <p:cNvCxnSpPr>
            <a:endCxn id="1467" idx="0"/>
          </p:cNvCxnSpPr>
          <p:nvPr/>
        </p:nvCxnSpPr>
        <p:spPr>
          <a:xfrm>
            <a:off x="8015710" y="3072752"/>
            <a:ext cx="693300" cy="287700"/>
          </a:xfrm>
          <a:prstGeom prst="straightConnector1">
            <a:avLst/>
          </a:prstGeom>
          <a:noFill/>
          <a:ln cap="flat" cmpd="sng" w="38100">
            <a:solidFill>
              <a:srgbClr val="3F3F3F"/>
            </a:solidFill>
            <a:prstDash val="solid"/>
            <a:miter lim="800000"/>
            <a:headEnd len="sm" w="sm" type="none"/>
            <a:tailEnd len="med" w="med" type="triangle"/>
          </a:ln>
        </p:spPr>
      </p:cxnSp>
      <p:sp>
        <p:nvSpPr>
          <p:cNvPr id="1474" name="Google Shape;1474;p65"/>
          <p:cNvSpPr/>
          <p:nvPr/>
        </p:nvSpPr>
        <p:spPr>
          <a:xfrm rot="-5400000">
            <a:off x="8654035" y="3922361"/>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475" name="Google Shape;1475;p65"/>
          <p:cNvSpPr/>
          <p:nvPr/>
        </p:nvSpPr>
        <p:spPr>
          <a:xfrm rot="-2771227">
            <a:off x="8735383" y="3646232"/>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476" name="Google Shape;1476;p65"/>
          <p:cNvSpPr/>
          <p:nvPr/>
        </p:nvSpPr>
        <p:spPr>
          <a:xfrm>
            <a:off x="7430451" y="276288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477" name="Google Shape;1477;p65"/>
          <p:cNvSpPr/>
          <p:nvPr/>
        </p:nvSpPr>
        <p:spPr>
          <a:xfrm>
            <a:off x="7720750" y="2763983"/>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1478" name="Google Shape;1478;p65"/>
          <p:cNvSpPr/>
          <p:nvPr/>
        </p:nvSpPr>
        <p:spPr>
          <a:xfrm>
            <a:off x="10818908" y="392146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479" name="Google Shape;1479;p65"/>
          <p:cNvCxnSpPr/>
          <p:nvPr/>
        </p:nvCxnSpPr>
        <p:spPr>
          <a:xfrm>
            <a:off x="11036940" y="3652289"/>
            <a:ext cx="48849" cy="254726"/>
          </a:xfrm>
          <a:prstGeom prst="straightConnector1">
            <a:avLst/>
          </a:prstGeom>
          <a:noFill/>
          <a:ln cap="flat" cmpd="sng" w="38100">
            <a:solidFill>
              <a:srgbClr val="3F3F3F"/>
            </a:solidFill>
            <a:prstDash val="solid"/>
            <a:miter lim="800000"/>
            <a:headEnd len="sm" w="sm" type="none"/>
            <a:tailEnd len="med" w="med" type="triangle"/>
          </a:ln>
        </p:spPr>
      </p:cxnSp>
      <p:cxnSp>
        <p:nvCxnSpPr>
          <p:cNvPr id="1480" name="Google Shape;1480;p65"/>
          <p:cNvCxnSpPr/>
          <p:nvPr/>
        </p:nvCxnSpPr>
        <p:spPr>
          <a:xfrm>
            <a:off x="10464895" y="3059721"/>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1481" name="Google Shape;1481;p65"/>
          <p:cNvSpPr/>
          <p:nvPr/>
        </p:nvSpPr>
        <p:spPr>
          <a:xfrm>
            <a:off x="9860311" y="276247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482" name="Google Shape;1482;p65"/>
          <p:cNvSpPr/>
          <p:nvPr/>
        </p:nvSpPr>
        <p:spPr>
          <a:xfrm>
            <a:off x="11109307" y="392153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1483" name="Google Shape;1483;p65"/>
          <p:cNvSpPr/>
          <p:nvPr/>
        </p:nvSpPr>
        <p:spPr>
          <a:xfrm>
            <a:off x="10743697" y="3346699"/>
            <a:ext cx="294994" cy="305590"/>
          </a:xfrm>
          <a:prstGeom prst="rect">
            <a:avLst/>
          </a:prstGeom>
          <a:solidFill>
            <a:srgbClr val="C6C6C6"/>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1484" name="Google Shape;1484;p65"/>
          <p:cNvSpPr/>
          <p:nvPr/>
        </p:nvSpPr>
        <p:spPr>
          <a:xfrm>
            <a:off x="10155290" y="2762409"/>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1485" name="Google Shape;1485;p65"/>
          <p:cNvCxnSpPr/>
          <p:nvPr/>
        </p:nvCxnSpPr>
        <p:spPr>
          <a:xfrm flipH="1">
            <a:off x="7588153" y="3059721"/>
            <a:ext cx="117912" cy="283126"/>
          </a:xfrm>
          <a:prstGeom prst="straightConnector1">
            <a:avLst/>
          </a:prstGeom>
          <a:noFill/>
          <a:ln cap="flat" cmpd="sng" w="38100">
            <a:solidFill>
              <a:srgbClr val="3F3F3F"/>
            </a:solidFill>
            <a:prstDash val="solid"/>
            <a:miter lim="800000"/>
            <a:headEnd len="sm" w="sm" type="none"/>
            <a:tailEnd len="med" w="med" type="triangle"/>
          </a:ln>
        </p:spPr>
      </p:cxnSp>
      <p:cxnSp>
        <p:nvCxnSpPr>
          <p:cNvPr id="1486" name="Google Shape;1486;p65"/>
          <p:cNvCxnSpPr/>
          <p:nvPr/>
        </p:nvCxnSpPr>
        <p:spPr>
          <a:xfrm flipH="1">
            <a:off x="10075811" y="3067644"/>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1487" name="Google Shape;1487;p65"/>
          <p:cNvSpPr/>
          <p:nvPr/>
        </p:nvSpPr>
        <p:spPr>
          <a:xfrm>
            <a:off x="7286621" y="3355820"/>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488" name="Google Shape;1488;p65"/>
          <p:cNvSpPr/>
          <p:nvPr/>
        </p:nvSpPr>
        <p:spPr>
          <a:xfrm>
            <a:off x="996780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1489" name="Google Shape;1489;p65"/>
          <p:cNvSpPr/>
          <p:nvPr/>
        </p:nvSpPr>
        <p:spPr>
          <a:xfrm>
            <a:off x="7580254" y="335809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1490" name="Google Shape;1490;p65"/>
          <p:cNvSpPr/>
          <p:nvPr/>
        </p:nvSpPr>
        <p:spPr>
          <a:xfrm>
            <a:off x="966845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491" name="Google Shape;1491;p65"/>
          <p:cNvSpPr/>
          <p:nvPr/>
        </p:nvSpPr>
        <p:spPr>
          <a:xfrm>
            <a:off x="10239065" y="3105376"/>
            <a:ext cx="360597" cy="419753"/>
          </a:xfrm>
          <a:custGeom>
            <a:rect b="b" l="l" r="r" t="t"/>
            <a:pathLst>
              <a:path extrusionOk="0" h="120000" w="120000">
                <a:moveTo>
                  <a:pt x="7500" y="60000"/>
                </a:moveTo>
                <a:lnTo>
                  <a:pt x="7500" y="60000"/>
                </a:lnTo>
                <a:cubicBezTo>
                  <a:pt x="7500" y="32922"/>
                  <a:pt x="27313" y="10103"/>
                  <a:pt x="53663" y="6835"/>
                </a:cubicBezTo>
                <a:cubicBezTo>
                  <a:pt x="80012" y="3566"/>
                  <a:pt x="104608" y="20875"/>
                  <a:pt x="110970" y="47164"/>
                </a:cubicBezTo>
                <a:lnTo>
                  <a:pt x="118298" y="47164"/>
                </a:lnTo>
                <a:lnTo>
                  <a:pt x="105000" y="60000"/>
                </a:lnTo>
                <a:lnTo>
                  <a:pt x="88298" y="47164"/>
                </a:lnTo>
                <a:lnTo>
                  <a:pt x="95584" y="47164"/>
                </a:lnTo>
                <a:lnTo>
                  <a:pt x="95584" y="47164"/>
                </a:lnTo>
                <a:cubicBezTo>
                  <a:pt x="89778" y="28232"/>
                  <a:pt x="72166" y="16663"/>
                  <a:pt x="54005" y="19852"/>
                </a:cubicBezTo>
                <a:cubicBezTo>
                  <a:pt x="35845" y="23042"/>
                  <a:pt x="22500" y="40048"/>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1492" name="Google Shape;1492;p65"/>
          <p:cNvCxnSpPr>
            <a:endCxn id="1493" idx="0"/>
          </p:cNvCxnSpPr>
          <p:nvPr/>
        </p:nvCxnSpPr>
        <p:spPr>
          <a:xfrm>
            <a:off x="10257444" y="3655518"/>
            <a:ext cx="132000" cy="260400"/>
          </a:xfrm>
          <a:prstGeom prst="straightConnector1">
            <a:avLst/>
          </a:prstGeom>
          <a:noFill/>
          <a:ln cap="flat" cmpd="sng" w="38100">
            <a:solidFill>
              <a:srgbClr val="3F3F3F"/>
            </a:solidFill>
            <a:prstDash val="solid"/>
            <a:miter lim="800000"/>
            <a:headEnd len="sm" w="sm" type="none"/>
            <a:tailEnd len="med" w="med" type="triangle"/>
          </a:ln>
        </p:spPr>
      </p:cxnSp>
      <p:sp>
        <p:nvSpPr>
          <p:cNvPr id="1493" name="Google Shape;1493;p65"/>
          <p:cNvSpPr/>
          <p:nvPr/>
        </p:nvSpPr>
        <p:spPr>
          <a:xfrm>
            <a:off x="10241947" y="3915918"/>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cxnSp>
        <p:nvCxnSpPr>
          <p:cNvPr id="1494" name="Google Shape;1494;p65"/>
          <p:cNvCxnSpPr>
            <a:endCxn id="1495" idx="0"/>
          </p:cNvCxnSpPr>
          <p:nvPr/>
        </p:nvCxnSpPr>
        <p:spPr>
          <a:xfrm>
            <a:off x="7861812" y="3666126"/>
            <a:ext cx="70500" cy="219300"/>
          </a:xfrm>
          <a:prstGeom prst="straightConnector1">
            <a:avLst/>
          </a:prstGeom>
          <a:noFill/>
          <a:ln cap="flat" cmpd="sng" w="38100">
            <a:solidFill>
              <a:srgbClr val="3F3F3F"/>
            </a:solidFill>
            <a:prstDash val="solid"/>
            <a:miter lim="800000"/>
            <a:headEnd len="sm" w="sm" type="none"/>
            <a:tailEnd len="med" w="med" type="triangle"/>
          </a:ln>
        </p:spPr>
      </p:cxnSp>
      <p:sp>
        <p:nvSpPr>
          <p:cNvPr id="1495" name="Google Shape;1495;p65"/>
          <p:cNvSpPr/>
          <p:nvPr/>
        </p:nvSpPr>
        <p:spPr>
          <a:xfrm>
            <a:off x="7784815" y="3885426"/>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1496" name="Google Shape;1496;p65"/>
          <p:cNvSpPr/>
          <p:nvPr/>
        </p:nvSpPr>
        <p:spPr>
          <a:xfrm rot="2796047">
            <a:off x="9256008" y="4261818"/>
            <a:ext cx="233379" cy="69379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497" name="Google Shape;1497;p65"/>
          <p:cNvSpPr/>
          <p:nvPr/>
        </p:nvSpPr>
        <p:spPr>
          <a:xfrm>
            <a:off x="8955906" y="604670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498" name="Google Shape;1498;p65"/>
          <p:cNvCxnSpPr/>
          <p:nvPr/>
        </p:nvCxnSpPr>
        <p:spPr>
          <a:xfrm>
            <a:off x="9035193" y="5771726"/>
            <a:ext cx="211112" cy="258480"/>
          </a:xfrm>
          <a:prstGeom prst="straightConnector1">
            <a:avLst/>
          </a:prstGeom>
          <a:noFill/>
          <a:ln cap="flat" cmpd="sng" w="38100">
            <a:solidFill>
              <a:srgbClr val="3F3F3F"/>
            </a:solidFill>
            <a:prstDash val="solid"/>
            <a:miter lim="800000"/>
            <a:headEnd len="sm" w="sm" type="none"/>
            <a:tailEnd len="med" w="med" type="triangle"/>
          </a:ln>
        </p:spPr>
      </p:cxnSp>
      <p:cxnSp>
        <p:nvCxnSpPr>
          <p:cNvPr id="1499" name="Google Shape;1499;p65"/>
          <p:cNvCxnSpPr/>
          <p:nvPr/>
        </p:nvCxnSpPr>
        <p:spPr>
          <a:xfrm>
            <a:off x="8428118" y="5185023"/>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1500" name="Google Shape;1500;p65"/>
          <p:cNvSpPr/>
          <p:nvPr/>
        </p:nvSpPr>
        <p:spPr>
          <a:xfrm>
            <a:off x="7823534" y="4894858"/>
            <a:ext cx="294994" cy="298506"/>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501" name="Google Shape;1501;p65"/>
          <p:cNvSpPr/>
          <p:nvPr/>
        </p:nvSpPr>
        <p:spPr>
          <a:xfrm>
            <a:off x="9246305" y="604677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1502" name="Google Shape;1502;p65"/>
          <p:cNvSpPr/>
          <p:nvPr/>
        </p:nvSpPr>
        <p:spPr>
          <a:xfrm>
            <a:off x="8740199" y="5466136"/>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1503" name="Google Shape;1503;p65"/>
          <p:cNvCxnSpPr/>
          <p:nvPr/>
        </p:nvCxnSpPr>
        <p:spPr>
          <a:xfrm flipH="1">
            <a:off x="8039034" y="5192946"/>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1504" name="Google Shape;1504;p65"/>
          <p:cNvSpPr/>
          <p:nvPr/>
        </p:nvSpPr>
        <p:spPr>
          <a:xfrm>
            <a:off x="8124195" y="4892736"/>
            <a:ext cx="294994" cy="303148"/>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1505" name="Google Shape;1505;p65"/>
          <p:cNvSpPr/>
          <p:nvPr/>
        </p:nvSpPr>
        <p:spPr>
          <a:xfrm>
            <a:off x="7808321" y="546618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1506" name="Google Shape;1506;p65"/>
          <p:cNvCxnSpPr>
            <a:endCxn id="1507" idx="0"/>
          </p:cNvCxnSpPr>
          <p:nvPr/>
        </p:nvCxnSpPr>
        <p:spPr>
          <a:xfrm flipH="1">
            <a:off x="8428118" y="5777671"/>
            <a:ext cx="308100" cy="269100"/>
          </a:xfrm>
          <a:prstGeom prst="straightConnector1">
            <a:avLst/>
          </a:prstGeom>
          <a:noFill/>
          <a:ln cap="flat" cmpd="sng" w="38100">
            <a:solidFill>
              <a:srgbClr val="3F3F3F"/>
            </a:solidFill>
            <a:prstDash val="solid"/>
            <a:miter lim="800000"/>
            <a:headEnd len="sm" w="sm" type="none"/>
            <a:tailEnd len="med" w="med" type="triangle"/>
          </a:ln>
        </p:spPr>
      </p:cxnSp>
      <p:sp>
        <p:nvSpPr>
          <p:cNvPr id="1507" name="Google Shape;1507;p65"/>
          <p:cNvSpPr/>
          <p:nvPr/>
        </p:nvSpPr>
        <p:spPr>
          <a:xfrm>
            <a:off x="8280621" y="6046771"/>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1508" name="Google Shape;1508;p65"/>
          <p:cNvSpPr/>
          <p:nvPr/>
        </p:nvSpPr>
        <p:spPr>
          <a:xfrm>
            <a:off x="2346537" y="1530762"/>
            <a:ext cx="9108342" cy="5026237"/>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2" name="Shape 1512"/>
        <p:cNvGrpSpPr/>
        <p:nvPr/>
      </p:nvGrpSpPr>
      <p:grpSpPr>
        <a:xfrm>
          <a:off x="0" y="0"/>
          <a:ext cx="0" cy="0"/>
          <a:chOff x="0" y="0"/>
          <a:chExt cx="0" cy="0"/>
        </a:xfrm>
      </p:grpSpPr>
      <p:sp>
        <p:nvSpPr>
          <p:cNvPr id="1513" name="Google Shape;1513;p6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Remove(x) Scenarios for Leaf Node n</a:t>
            </a:r>
            <a:endParaRPr/>
          </a:p>
        </p:txBody>
      </p:sp>
      <p:graphicFrame>
        <p:nvGraphicFramePr>
          <p:cNvPr id="1514" name="Google Shape;1514;p66"/>
          <p:cNvGraphicFramePr/>
          <p:nvPr/>
        </p:nvGraphicFramePr>
        <p:xfrm>
          <a:off x="404533" y="1505216"/>
          <a:ext cx="3000000" cy="3000000"/>
        </p:xfrm>
        <a:graphic>
          <a:graphicData uri="http://schemas.openxmlformats.org/drawingml/2006/table">
            <a:tbl>
              <a:tblPr>
                <a:noFill/>
                <a:tableStyleId>{AAF5F984-69FF-481E-92C0-A6CB4ED57DEB}</a:tableStyleId>
              </a:tblPr>
              <a:tblGrid>
                <a:gridCol w="1852100"/>
                <a:gridCol w="2634150"/>
                <a:gridCol w="2239850"/>
                <a:gridCol w="4563600"/>
              </a:tblGrid>
              <a:tr h="1084225">
                <a:tc>
                  <a:txBody>
                    <a:bodyPr/>
                    <a:lstStyle/>
                    <a:p>
                      <a:pPr indent="0" lvl="0" marL="0" marR="0" rtl="0" algn="l">
                        <a:spcBef>
                          <a:spcPts val="0"/>
                        </a:spcBef>
                        <a:spcAft>
                          <a:spcPts val="0"/>
                        </a:spcAft>
                        <a:buNone/>
                      </a:pPr>
                      <a:r>
                        <a:rPr lang="en-US" sz="1600"/>
                        <a:t>If n = 3/4 node</a:t>
                      </a:r>
                      <a:endParaRPr/>
                    </a:p>
                    <a:p>
                      <a:pPr indent="0" lvl="0" marL="0" marR="0" rtl="0" algn="l">
                        <a:spcBef>
                          <a:spcPts val="0"/>
                        </a:spcBef>
                        <a:spcAft>
                          <a:spcPts val="0"/>
                        </a:spcAft>
                        <a:buNone/>
                      </a:pPr>
                      <a:r>
                        <a:rPr b="1" lang="en-US" sz="1600"/>
                        <a:t>then just delete x</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 = 2 node and sibling(n) is 3/4 node</a:t>
                      </a:r>
                      <a:endParaRPr/>
                    </a:p>
                    <a:p>
                      <a:pPr indent="0" lvl="0" marL="0" marR="0" rtl="0" algn="l">
                        <a:spcBef>
                          <a:spcPts val="0"/>
                        </a:spcBef>
                        <a:spcAft>
                          <a:spcPts val="0"/>
                        </a:spcAft>
                        <a:buNone/>
                      </a:pPr>
                      <a:r>
                        <a:rPr b="1" lang="en-US" sz="1600"/>
                        <a:t>then rotate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node(s) </a:t>
                      </a:r>
                      <a:r>
                        <a:rPr b="1" lang="en-US" sz="1600"/>
                        <a:t>then fuse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 and parent is 2 node</a:t>
                      </a:r>
                      <a:endParaRPr/>
                    </a:p>
                    <a:p>
                      <a:pPr indent="0" lvl="0" marL="0" marR="0" rtl="0" algn="l">
                        <a:spcBef>
                          <a:spcPts val="0"/>
                        </a:spcBef>
                        <a:spcAft>
                          <a:spcPts val="0"/>
                        </a:spcAft>
                        <a:buNone/>
                      </a:pPr>
                      <a:r>
                        <a:rPr b="1" lang="en-US" sz="1600"/>
                        <a:t>then fuse sibling and parent and…</a:t>
                      </a:r>
                      <a:endParaRPr/>
                    </a:p>
                    <a:p>
                      <a:pPr indent="0" lvl="0" marL="0" marR="0" rtl="0" algn="l">
                        <a:spcBef>
                          <a:spcPts val="0"/>
                        </a:spcBef>
                        <a:spcAft>
                          <a:spcPts val="0"/>
                        </a:spcAft>
                        <a:buNone/>
                      </a:pPr>
                      <a:r>
                        <a:rPr b="1" lang="en-US" sz="1600"/>
                        <a:t>propagate rotate/fuse procedures up to root.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r h="3953975">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bl>
          </a:graphicData>
        </a:graphic>
      </p:graphicFrame>
      <p:sp>
        <p:nvSpPr>
          <p:cNvPr id="1515" name="Google Shape;1515;p66"/>
          <p:cNvSpPr/>
          <p:nvPr/>
        </p:nvSpPr>
        <p:spPr>
          <a:xfrm>
            <a:off x="737123"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516" name="Google Shape;1516;p66"/>
          <p:cNvSpPr/>
          <p:nvPr/>
        </p:nvSpPr>
        <p:spPr>
          <a:xfrm>
            <a:off x="1027188" y="3067999"/>
            <a:ext cx="294994" cy="305590"/>
          </a:xfrm>
          <a:prstGeom prst="rect">
            <a:avLst/>
          </a:prstGeom>
          <a:solidFill>
            <a:srgbClr val="16161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1517" name="Google Shape;1517;p66"/>
          <p:cNvSpPr/>
          <p:nvPr/>
        </p:nvSpPr>
        <p:spPr>
          <a:xfrm>
            <a:off x="1317424"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518" name="Google Shape;1518;p66"/>
          <p:cNvSpPr/>
          <p:nvPr/>
        </p:nvSpPr>
        <p:spPr>
          <a:xfrm>
            <a:off x="1061949" y="3484412"/>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1519" name="Google Shape;1519;p66"/>
          <p:cNvCxnSpPr>
            <a:endCxn id="1516" idx="0"/>
          </p:cNvCxnSpPr>
          <p:nvPr/>
        </p:nvCxnSpPr>
        <p:spPr>
          <a:xfrm flipH="1">
            <a:off x="1174685" y="2722399"/>
            <a:ext cx="91800" cy="345600"/>
          </a:xfrm>
          <a:prstGeom prst="straightConnector1">
            <a:avLst/>
          </a:prstGeom>
          <a:noFill/>
          <a:ln cap="flat" cmpd="sng" w="38100">
            <a:solidFill>
              <a:srgbClr val="3F3F3F"/>
            </a:solidFill>
            <a:prstDash val="solid"/>
            <a:miter lim="800000"/>
            <a:headEnd len="sm" w="sm" type="none"/>
            <a:tailEnd len="med" w="med" type="triangle"/>
          </a:ln>
        </p:spPr>
      </p:cxnSp>
      <p:sp>
        <p:nvSpPr>
          <p:cNvPr id="1520" name="Google Shape;1520;p66"/>
          <p:cNvSpPr/>
          <p:nvPr/>
        </p:nvSpPr>
        <p:spPr>
          <a:xfrm>
            <a:off x="857766"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521" name="Google Shape;1521;p66"/>
          <p:cNvSpPr/>
          <p:nvPr/>
        </p:nvSpPr>
        <p:spPr>
          <a:xfrm>
            <a:off x="1147831"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1522" name="Google Shape;1522;p66"/>
          <p:cNvCxnSpPr/>
          <p:nvPr/>
        </p:nvCxnSpPr>
        <p:spPr>
          <a:xfrm flipH="1">
            <a:off x="1162502" y="3896300"/>
            <a:ext cx="58993" cy="296045"/>
          </a:xfrm>
          <a:prstGeom prst="straightConnector1">
            <a:avLst/>
          </a:prstGeom>
          <a:noFill/>
          <a:ln cap="flat" cmpd="sng" w="38100">
            <a:solidFill>
              <a:srgbClr val="3F3F3F"/>
            </a:solidFill>
            <a:prstDash val="solid"/>
            <a:miter lim="800000"/>
            <a:headEnd len="sm" w="sm" type="none"/>
            <a:tailEnd len="med" w="med" type="triangle"/>
          </a:ln>
        </p:spPr>
      </p:cxnSp>
      <p:sp>
        <p:nvSpPr>
          <p:cNvPr id="1523" name="Google Shape;1523;p66"/>
          <p:cNvSpPr/>
          <p:nvPr/>
        </p:nvSpPr>
        <p:spPr>
          <a:xfrm>
            <a:off x="3006930" y="3574993"/>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524" name="Google Shape;1524;p66"/>
          <p:cNvSpPr/>
          <p:nvPr/>
        </p:nvSpPr>
        <p:spPr>
          <a:xfrm>
            <a:off x="3521822" y="3571020"/>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1525" name="Google Shape;1525;p66"/>
          <p:cNvSpPr/>
          <p:nvPr/>
        </p:nvSpPr>
        <p:spPr>
          <a:xfrm>
            <a:off x="3492346" y="276240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1526" name="Google Shape;1526;p66"/>
          <p:cNvSpPr/>
          <p:nvPr/>
        </p:nvSpPr>
        <p:spPr>
          <a:xfrm>
            <a:off x="3202281" y="2762409"/>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1527" name="Google Shape;1527;p66"/>
          <p:cNvSpPr/>
          <p:nvPr/>
        </p:nvSpPr>
        <p:spPr>
          <a:xfrm>
            <a:off x="2711936" y="357499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528" name="Google Shape;1528;p66"/>
          <p:cNvSpPr/>
          <p:nvPr/>
        </p:nvSpPr>
        <p:spPr>
          <a:xfrm>
            <a:off x="3432176"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1529" name="Google Shape;1529;p66"/>
          <p:cNvCxnSpPr/>
          <p:nvPr/>
        </p:nvCxnSpPr>
        <p:spPr>
          <a:xfrm flipH="1">
            <a:off x="3006862" y="3049325"/>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1530" name="Google Shape;1530;p66"/>
          <p:cNvCxnSpPr>
            <a:endCxn id="1524" idx="0"/>
          </p:cNvCxnSpPr>
          <p:nvPr/>
        </p:nvCxnSpPr>
        <p:spPr>
          <a:xfrm>
            <a:off x="3497419" y="3049320"/>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1531" name="Google Shape;1531;p66"/>
          <p:cNvSpPr/>
          <p:nvPr/>
        </p:nvSpPr>
        <p:spPr>
          <a:xfrm>
            <a:off x="3344613" y="503886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1532" name="Google Shape;1532;p66"/>
          <p:cNvSpPr/>
          <p:nvPr/>
        </p:nvSpPr>
        <p:spPr>
          <a:xfrm>
            <a:off x="3427572" y="4413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1533" name="Google Shape;1533;p66"/>
          <p:cNvSpPr/>
          <p:nvPr/>
        </p:nvSpPr>
        <p:spPr>
          <a:xfrm>
            <a:off x="3137507" y="441399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534" name="Google Shape;1534;p66"/>
          <p:cNvSpPr/>
          <p:nvPr/>
        </p:nvSpPr>
        <p:spPr>
          <a:xfrm>
            <a:off x="2717525" y="504955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1535" name="Google Shape;1535;p66"/>
          <p:cNvCxnSpPr>
            <a:endCxn id="1534" idx="0"/>
          </p:cNvCxnSpPr>
          <p:nvPr/>
        </p:nvCxnSpPr>
        <p:spPr>
          <a:xfrm flipH="1">
            <a:off x="2865022" y="4717154"/>
            <a:ext cx="283800" cy="332400"/>
          </a:xfrm>
          <a:prstGeom prst="straightConnector1">
            <a:avLst/>
          </a:prstGeom>
          <a:noFill/>
          <a:ln cap="flat" cmpd="sng" w="38100">
            <a:solidFill>
              <a:srgbClr val="3F3F3F"/>
            </a:solidFill>
            <a:prstDash val="solid"/>
            <a:miter lim="800000"/>
            <a:headEnd len="sm" w="sm" type="none"/>
            <a:tailEnd len="med" w="med" type="triangle"/>
          </a:ln>
        </p:spPr>
      </p:cxnSp>
      <p:cxnSp>
        <p:nvCxnSpPr>
          <p:cNvPr id="1536" name="Google Shape;1536;p66"/>
          <p:cNvCxnSpPr>
            <a:endCxn id="1531" idx="0"/>
          </p:cNvCxnSpPr>
          <p:nvPr/>
        </p:nvCxnSpPr>
        <p:spPr>
          <a:xfrm>
            <a:off x="3438710" y="4717261"/>
            <a:ext cx="53400" cy="321600"/>
          </a:xfrm>
          <a:prstGeom prst="straightConnector1">
            <a:avLst/>
          </a:prstGeom>
          <a:noFill/>
          <a:ln cap="flat" cmpd="sng" w="38100">
            <a:solidFill>
              <a:srgbClr val="3F3F3F"/>
            </a:solidFill>
            <a:prstDash val="solid"/>
            <a:miter lim="800000"/>
            <a:headEnd len="sm" w="sm" type="none"/>
            <a:tailEnd len="med" w="med" type="triangle"/>
          </a:ln>
        </p:spPr>
      </p:cxnSp>
      <p:sp>
        <p:nvSpPr>
          <p:cNvPr id="1537" name="Google Shape;1537;p66"/>
          <p:cNvSpPr/>
          <p:nvPr/>
        </p:nvSpPr>
        <p:spPr>
          <a:xfrm>
            <a:off x="4096183" y="35733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538" name="Google Shape;1538;p66"/>
          <p:cNvCxnSpPr>
            <a:endCxn id="1537" idx="0"/>
          </p:cNvCxnSpPr>
          <p:nvPr/>
        </p:nvCxnSpPr>
        <p:spPr>
          <a:xfrm>
            <a:off x="3796980" y="3049274"/>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1539" name="Google Shape;1539;p66"/>
          <p:cNvSpPr/>
          <p:nvPr/>
        </p:nvSpPr>
        <p:spPr>
          <a:xfrm>
            <a:off x="3989282" y="502164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540" name="Google Shape;1540;p66"/>
          <p:cNvCxnSpPr>
            <a:endCxn id="1539" idx="0"/>
          </p:cNvCxnSpPr>
          <p:nvPr/>
        </p:nvCxnSpPr>
        <p:spPr>
          <a:xfrm>
            <a:off x="3705079" y="4704248"/>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1541" name="Google Shape;1541;p66"/>
          <p:cNvSpPr/>
          <p:nvPr/>
        </p:nvSpPr>
        <p:spPr>
          <a:xfrm>
            <a:off x="3089944" y="3204665"/>
            <a:ext cx="497219" cy="537689"/>
          </a:xfrm>
          <a:custGeom>
            <a:rect b="b" l="l" r="r" t="t"/>
            <a:pathLst>
              <a:path extrusionOk="0" h="120000" w="120000">
                <a:moveTo>
                  <a:pt x="7500" y="60000"/>
                </a:moveTo>
                <a:lnTo>
                  <a:pt x="7500" y="60000"/>
                </a:lnTo>
                <a:cubicBezTo>
                  <a:pt x="7500" y="33366"/>
                  <a:pt x="27033" y="10858"/>
                  <a:pt x="53159" y="7388"/>
                </a:cubicBezTo>
                <a:cubicBezTo>
                  <a:pt x="79285" y="3917"/>
                  <a:pt x="103909" y="20560"/>
                  <a:pt x="110717" y="46289"/>
                </a:cubicBezTo>
                <a:lnTo>
                  <a:pt x="117966" y="46289"/>
                </a:lnTo>
                <a:lnTo>
                  <a:pt x="105000" y="60000"/>
                </a:lnTo>
                <a:lnTo>
                  <a:pt x="87966" y="46289"/>
                </a:lnTo>
                <a:lnTo>
                  <a:pt x="95131" y="46289"/>
                </a:lnTo>
                <a:cubicBezTo>
                  <a:pt x="88785" y="28528"/>
                  <a:pt x="71185" y="18061"/>
                  <a:pt x="53335" y="21431"/>
                </a:cubicBezTo>
                <a:cubicBezTo>
                  <a:pt x="35484" y="24800"/>
                  <a:pt x="22500" y="41041"/>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542" name="Google Shape;1542;p66"/>
          <p:cNvSpPr/>
          <p:nvPr/>
        </p:nvSpPr>
        <p:spPr>
          <a:xfrm>
            <a:off x="5805084" y="3572902"/>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1543" name="Google Shape;1543;p66"/>
          <p:cNvSpPr/>
          <p:nvPr/>
        </p:nvSpPr>
        <p:spPr>
          <a:xfrm>
            <a:off x="5775608" y="276429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1544" name="Google Shape;1544;p66"/>
          <p:cNvSpPr/>
          <p:nvPr/>
        </p:nvSpPr>
        <p:spPr>
          <a:xfrm>
            <a:off x="5485543" y="276429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545" name="Google Shape;1545;p66"/>
          <p:cNvSpPr/>
          <p:nvPr/>
        </p:nvSpPr>
        <p:spPr>
          <a:xfrm>
            <a:off x="5129881" y="3577801"/>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546" name="Google Shape;1546;p66"/>
          <p:cNvSpPr/>
          <p:nvPr/>
        </p:nvSpPr>
        <p:spPr>
          <a:xfrm>
            <a:off x="5792360"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1547" name="Google Shape;1547;p66"/>
          <p:cNvCxnSpPr/>
          <p:nvPr/>
        </p:nvCxnSpPr>
        <p:spPr>
          <a:xfrm flipH="1">
            <a:off x="5290124" y="3051207"/>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1548" name="Google Shape;1548;p66"/>
          <p:cNvCxnSpPr>
            <a:endCxn id="1542" idx="0"/>
          </p:cNvCxnSpPr>
          <p:nvPr/>
        </p:nvCxnSpPr>
        <p:spPr>
          <a:xfrm>
            <a:off x="5780681" y="3051202"/>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1549" name="Google Shape;1549;p66"/>
          <p:cNvSpPr/>
          <p:nvPr/>
        </p:nvSpPr>
        <p:spPr>
          <a:xfrm>
            <a:off x="5730917" y="43552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1550" name="Google Shape;1550;p66"/>
          <p:cNvSpPr/>
          <p:nvPr/>
        </p:nvSpPr>
        <p:spPr>
          <a:xfrm>
            <a:off x="5193144" y="4966875"/>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1551" name="Google Shape;1551;p66"/>
          <p:cNvCxnSpPr/>
          <p:nvPr/>
        </p:nvCxnSpPr>
        <p:spPr>
          <a:xfrm flipH="1">
            <a:off x="5494529" y="4658510"/>
            <a:ext cx="247642" cy="296219"/>
          </a:xfrm>
          <a:prstGeom prst="straightConnector1">
            <a:avLst/>
          </a:prstGeom>
          <a:noFill/>
          <a:ln cap="flat" cmpd="sng" w="38100">
            <a:solidFill>
              <a:srgbClr val="3F3F3F"/>
            </a:solidFill>
            <a:prstDash val="solid"/>
            <a:miter lim="800000"/>
            <a:headEnd len="sm" w="sm" type="none"/>
            <a:tailEnd len="med" w="med" type="triangle"/>
          </a:ln>
        </p:spPr>
      </p:cxnSp>
      <p:sp>
        <p:nvSpPr>
          <p:cNvPr id="1552" name="Google Shape;1552;p66"/>
          <p:cNvSpPr/>
          <p:nvPr/>
        </p:nvSpPr>
        <p:spPr>
          <a:xfrm>
            <a:off x="6379445" y="357525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553" name="Google Shape;1553;p66"/>
          <p:cNvCxnSpPr>
            <a:endCxn id="1552" idx="0"/>
          </p:cNvCxnSpPr>
          <p:nvPr/>
        </p:nvCxnSpPr>
        <p:spPr>
          <a:xfrm>
            <a:off x="6080242" y="3051156"/>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1554" name="Google Shape;1554;p66"/>
          <p:cNvSpPr/>
          <p:nvPr/>
        </p:nvSpPr>
        <p:spPr>
          <a:xfrm>
            <a:off x="6292627" y="496292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555" name="Google Shape;1555;p66"/>
          <p:cNvCxnSpPr>
            <a:endCxn id="1554" idx="0"/>
          </p:cNvCxnSpPr>
          <p:nvPr/>
        </p:nvCxnSpPr>
        <p:spPr>
          <a:xfrm>
            <a:off x="6008424" y="4645523"/>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1556" name="Google Shape;1556;p66"/>
          <p:cNvSpPr/>
          <p:nvPr/>
        </p:nvSpPr>
        <p:spPr>
          <a:xfrm rot="-5400000">
            <a:off x="5562240" y="3608905"/>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557" name="Google Shape;1557;p66"/>
          <p:cNvSpPr/>
          <p:nvPr/>
        </p:nvSpPr>
        <p:spPr>
          <a:xfrm rot="-2059561">
            <a:off x="5615217" y="3233244"/>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558" name="Google Shape;1558;p66"/>
          <p:cNvSpPr/>
          <p:nvPr/>
        </p:nvSpPr>
        <p:spPr>
          <a:xfrm>
            <a:off x="5488977" y="4969153"/>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559" name="Google Shape;1559;p66"/>
          <p:cNvSpPr/>
          <p:nvPr/>
        </p:nvSpPr>
        <p:spPr>
          <a:xfrm>
            <a:off x="8561513" y="336045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1560" name="Google Shape;1560;p66"/>
          <p:cNvSpPr/>
          <p:nvPr/>
        </p:nvSpPr>
        <p:spPr>
          <a:xfrm>
            <a:off x="8253047" y="3883304"/>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561" name="Google Shape;1561;p66"/>
          <p:cNvCxnSpPr/>
          <p:nvPr/>
        </p:nvCxnSpPr>
        <p:spPr>
          <a:xfrm flipH="1">
            <a:off x="8430902" y="3663688"/>
            <a:ext cx="141865" cy="218682"/>
          </a:xfrm>
          <a:prstGeom prst="straightConnector1">
            <a:avLst/>
          </a:prstGeom>
          <a:noFill/>
          <a:ln cap="flat" cmpd="sng" w="38100">
            <a:solidFill>
              <a:srgbClr val="3F3F3F"/>
            </a:solidFill>
            <a:prstDash val="solid"/>
            <a:miter lim="800000"/>
            <a:headEnd len="sm" w="sm" type="none"/>
            <a:tailEnd len="med" w="med" type="triangle"/>
          </a:ln>
        </p:spPr>
      </p:cxnSp>
      <p:cxnSp>
        <p:nvCxnSpPr>
          <p:cNvPr id="1562" name="Google Shape;1562;p66"/>
          <p:cNvCxnSpPr>
            <a:endCxn id="1563" idx="0"/>
          </p:cNvCxnSpPr>
          <p:nvPr/>
        </p:nvCxnSpPr>
        <p:spPr>
          <a:xfrm>
            <a:off x="8856549" y="3660658"/>
            <a:ext cx="265800" cy="225000"/>
          </a:xfrm>
          <a:prstGeom prst="straightConnector1">
            <a:avLst/>
          </a:prstGeom>
          <a:noFill/>
          <a:ln cap="flat" cmpd="sng" w="38100">
            <a:solidFill>
              <a:srgbClr val="3F3F3F"/>
            </a:solidFill>
            <a:prstDash val="solid"/>
            <a:miter lim="800000"/>
            <a:headEnd len="sm" w="sm" type="none"/>
            <a:tailEnd len="med" w="med" type="triangle"/>
          </a:ln>
        </p:spPr>
      </p:cxnSp>
      <p:sp>
        <p:nvSpPr>
          <p:cNvPr id="1563" name="Google Shape;1563;p66"/>
          <p:cNvSpPr/>
          <p:nvPr/>
        </p:nvSpPr>
        <p:spPr>
          <a:xfrm>
            <a:off x="8974852" y="3885658"/>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1564" name="Google Shape;1564;p66"/>
          <p:cNvSpPr/>
          <p:nvPr/>
        </p:nvSpPr>
        <p:spPr>
          <a:xfrm rot="-5400000">
            <a:off x="9060213" y="2896773"/>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1565" name="Google Shape;1565;p66"/>
          <p:cNvCxnSpPr>
            <a:endCxn id="1559" idx="0"/>
          </p:cNvCxnSpPr>
          <p:nvPr/>
        </p:nvCxnSpPr>
        <p:spPr>
          <a:xfrm>
            <a:off x="8015710" y="3072752"/>
            <a:ext cx="693300" cy="287700"/>
          </a:xfrm>
          <a:prstGeom prst="straightConnector1">
            <a:avLst/>
          </a:prstGeom>
          <a:noFill/>
          <a:ln cap="flat" cmpd="sng" w="38100">
            <a:solidFill>
              <a:srgbClr val="3F3F3F"/>
            </a:solidFill>
            <a:prstDash val="solid"/>
            <a:miter lim="800000"/>
            <a:headEnd len="sm" w="sm" type="none"/>
            <a:tailEnd len="med" w="med" type="triangle"/>
          </a:ln>
        </p:spPr>
      </p:cxnSp>
      <p:sp>
        <p:nvSpPr>
          <p:cNvPr id="1566" name="Google Shape;1566;p66"/>
          <p:cNvSpPr/>
          <p:nvPr/>
        </p:nvSpPr>
        <p:spPr>
          <a:xfrm rot="-5400000">
            <a:off x="8654035" y="3922361"/>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567" name="Google Shape;1567;p66"/>
          <p:cNvSpPr/>
          <p:nvPr/>
        </p:nvSpPr>
        <p:spPr>
          <a:xfrm rot="-2771227">
            <a:off x="8735383" y="3646232"/>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568" name="Google Shape;1568;p66"/>
          <p:cNvSpPr/>
          <p:nvPr/>
        </p:nvSpPr>
        <p:spPr>
          <a:xfrm>
            <a:off x="7430451" y="276288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569" name="Google Shape;1569;p66"/>
          <p:cNvSpPr/>
          <p:nvPr/>
        </p:nvSpPr>
        <p:spPr>
          <a:xfrm>
            <a:off x="7720750" y="2763983"/>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1570" name="Google Shape;1570;p66"/>
          <p:cNvSpPr/>
          <p:nvPr/>
        </p:nvSpPr>
        <p:spPr>
          <a:xfrm>
            <a:off x="10818908" y="392146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571" name="Google Shape;1571;p66"/>
          <p:cNvCxnSpPr/>
          <p:nvPr/>
        </p:nvCxnSpPr>
        <p:spPr>
          <a:xfrm>
            <a:off x="11036940" y="3652289"/>
            <a:ext cx="48849" cy="254726"/>
          </a:xfrm>
          <a:prstGeom prst="straightConnector1">
            <a:avLst/>
          </a:prstGeom>
          <a:noFill/>
          <a:ln cap="flat" cmpd="sng" w="38100">
            <a:solidFill>
              <a:srgbClr val="3F3F3F"/>
            </a:solidFill>
            <a:prstDash val="solid"/>
            <a:miter lim="800000"/>
            <a:headEnd len="sm" w="sm" type="none"/>
            <a:tailEnd len="med" w="med" type="triangle"/>
          </a:ln>
        </p:spPr>
      </p:cxnSp>
      <p:cxnSp>
        <p:nvCxnSpPr>
          <p:cNvPr id="1572" name="Google Shape;1572;p66"/>
          <p:cNvCxnSpPr/>
          <p:nvPr/>
        </p:nvCxnSpPr>
        <p:spPr>
          <a:xfrm>
            <a:off x="10464895" y="3059721"/>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1573" name="Google Shape;1573;p66"/>
          <p:cNvSpPr/>
          <p:nvPr/>
        </p:nvSpPr>
        <p:spPr>
          <a:xfrm>
            <a:off x="9860311" y="276247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574" name="Google Shape;1574;p66"/>
          <p:cNvSpPr/>
          <p:nvPr/>
        </p:nvSpPr>
        <p:spPr>
          <a:xfrm>
            <a:off x="11109307" y="392153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1575" name="Google Shape;1575;p66"/>
          <p:cNvSpPr/>
          <p:nvPr/>
        </p:nvSpPr>
        <p:spPr>
          <a:xfrm>
            <a:off x="10743697" y="3346699"/>
            <a:ext cx="294994" cy="305590"/>
          </a:xfrm>
          <a:prstGeom prst="rect">
            <a:avLst/>
          </a:prstGeom>
          <a:solidFill>
            <a:srgbClr val="C6C6C6"/>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1576" name="Google Shape;1576;p66"/>
          <p:cNvSpPr/>
          <p:nvPr/>
        </p:nvSpPr>
        <p:spPr>
          <a:xfrm>
            <a:off x="10155290" y="2762409"/>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1577" name="Google Shape;1577;p66"/>
          <p:cNvCxnSpPr/>
          <p:nvPr/>
        </p:nvCxnSpPr>
        <p:spPr>
          <a:xfrm flipH="1">
            <a:off x="7588153" y="3059721"/>
            <a:ext cx="117912" cy="283126"/>
          </a:xfrm>
          <a:prstGeom prst="straightConnector1">
            <a:avLst/>
          </a:prstGeom>
          <a:noFill/>
          <a:ln cap="flat" cmpd="sng" w="38100">
            <a:solidFill>
              <a:srgbClr val="3F3F3F"/>
            </a:solidFill>
            <a:prstDash val="solid"/>
            <a:miter lim="800000"/>
            <a:headEnd len="sm" w="sm" type="none"/>
            <a:tailEnd len="med" w="med" type="triangle"/>
          </a:ln>
        </p:spPr>
      </p:cxnSp>
      <p:cxnSp>
        <p:nvCxnSpPr>
          <p:cNvPr id="1578" name="Google Shape;1578;p66"/>
          <p:cNvCxnSpPr/>
          <p:nvPr/>
        </p:nvCxnSpPr>
        <p:spPr>
          <a:xfrm flipH="1">
            <a:off x="10075811" y="3067644"/>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1579" name="Google Shape;1579;p66"/>
          <p:cNvSpPr/>
          <p:nvPr/>
        </p:nvSpPr>
        <p:spPr>
          <a:xfrm>
            <a:off x="7286621" y="3355820"/>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580" name="Google Shape;1580;p66"/>
          <p:cNvSpPr/>
          <p:nvPr/>
        </p:nvSpPr>
        <p:spPr>
          <a:xfrm>
            <a:off x="996780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1581" name="Google Shape;1581;p66"/>
          <p:cNvSpPr/>
          <p:nvPr/>
        </p:nvSpPr>
        <p:spPr>
          <a:xfrm>
            <a:off x="7580254" y="335809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1582" name="Google Shape;1582;p66"/>
          <p:cNvSpPr/>
          <p:nvPr/>
        </p:nvSpPr>
        <p:spPr>
          <a:xfrm>
            <a:off x="966845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1583" name="Google Shape;1583;p66"/>
          <p:cNvSpPr/>
          <p:nvPr/>
        </p:nvSpPr>
        <p:spPr>
          <a:xfrm>
            <a:off x="10239065" y="3105376"/>
            <a:ext cx="360597" cy="419753"/>
          </a:xfrm>
          <a:custGeom>
            <a:rect b="b" l="l" r="r" t="t"/>
            <a:pathLst>
              <a:path extrusionOk="0" h="120000" w="120000">
                <a:moveTo>
                  <a:pt x="7500" y="60000"/>
                </a:moveTo>
                <a:lnTo>
                  <a:pt x="7500" y="60000"/>
                </a:lnTo>
                <a:cubicBezTo>
                  <a:pt x="7500" y="32922"/>
                  <a:pt x="27313" y="10103"/>
                  <a:pt x="53663" y="6835"/>
                </a:cubicBezTo>
                <a:cubicBezTo>
                  <a:pt x="80012" y="3566"/>
                  <a:pt x="104608" y="20875"/>
                  <a:pt x="110970" y="47164"/>
                </a:cubicBezTo>
                <a:lnTo>
                  <a:pt x="118298" y="47164"/>
                </a:lnTo>
                <a:lnTo>
                  <a:pt x="105000" y="60000"/>
                </a:lnTo>
                <a:lnTo>
                  <a:pt x="88298" y="47164"/>
                </a:lnTo>
                <a:lnTo>
                  <a:pt x="95584" y="47164"/>
                </a:lnTo>
                <a:lnTo>
                  <a:pt x="95584" y="47164"/>
                </a:lnTo>
                <a:cubicBezTo>
                  <a:pt x="89778" y="28232"/>
                  <a:pt x="72166" y="16663"/>
                  <a:pt x="54005" y="19852"/>
                </a:cubicBezTo>
                <a:cubicBezTo>
                  <a:pt x="35845" y="23042"/>
                  <a:pt x="22500" y="40048"/>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1584" name="Google Shape;1584;p66"/>
          <p:cNvCxnSpPr>
            <a:endCxn id="1585" idx="0"/>
          </p:cNvCxnSpPr>
          <p:nvPr/>
        </p:nvCxnSpPr>
        <p:spPr>
          <a:xfrm>
            <a:off x="10257444" y="3655518"/>
            <a:ext cx="132000" cy="260400"/>
          </a:xfrm>
          <a:prstGeom prst="straightConnector1">
            <a:avLst/>
          </a:prstGeom>
          <a:noFill/>
          <a:ln cap="flat" cmpd="sng" w="38100">
            <a:solidFill>
              <a:srgbClr val="3F3F3F"/>
            </a:solidFill>
            <a:prstDash val="solid"/>
            <a:miter lim="800000"/>
            <a:headEnd len="sm" w="sm" type="none"/>
            <a:tailEnd len="med" w="med" type="triangle"/>
          </a:ln>
        </p:spPr>
      </p:cxnSp>
      <p:sp>
        <p:nvSpPr>
          <p:cNvPr id="1585" name="Google Shape;1585;p66"/>
          <p:cNvSpPr/>
          <p:nvPr/>
        </p:nvSpPr>
        <p:spPr>
          <a:xfrm>
            <a:off x="10241947" y="3915918"/>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cxnSp>
        <p:nvCxnSpPr>
          <p:cNvPr id="1586" name="Google Shape;1586;p66"/>
          <p:cNvCxnSpPr>
            <a:endCxn id="1587" idx="0"/>
          </p:cNvCxnSpPr>
          <p:nvPr/>
        </p:nvCxnSpPr>
        <p:spPr>
          <a:xfrm>
            <a:off x="7861812" y="3666126"/>
            <a:ext cx="70500" cy="219300"/>
          </a:xfrm>
          <a:prstGeom prst="straightConnector1">
            <a:avLst/>
          </a:prstGeom>
          <a:noFill/>
          <a:ln cap="flat" cmpd="sng" w="38100">
            <a:solidFill>
              <a:srgbClr val="3F3F3F"/>
            </a:solidFill>
            <a:prstDash val="solid"/>
            <a:miter lim="800000"/>
            <a:headEnd len="sm" w="sm" type="none"/>
            <a:tailEnd len="med" w="med" type="triangle"/>
          </a:ln>
        </p:spPr>
      </p:cxnSp>
      <p:sp>
        <p:nvSpPr>
          <p:cNvPr id="1587" name="Google Shape;1587;p66"/>
          <p:cNvSpPr/>
          <p:nvPr/>
        </p:nvSpPr>
        <p:spPr>
          <a:xfrm>
            <a:off x="7784815" y="3885426"/>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1588" name="Google Shape;1588;p66"/>
          <p:cNvSpPr/>
          <p:nvPr/>
        </p:nvSpPr>
        <p:spPr>
          <a:xfrm rot="2796047">
            <a:off x="9256008" y="4261818"/>
            <a:ext cx="233379" cy="69379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589" name="Google Shape;1589;p66"/>
          <p:cNvSpPr/>
          <p:nvPr/>
        </p:nvSpPr>
        <p:spPr>
          <a:xfrm>
            <a:off x="8955906" y="604670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1590" name="Google Shape;1590;p66"/>
          <p:cNvCxnSpPr/>
          <p:nvPr/>
        </p:nvCxnSpPr>
        <p:spPr>
          <a:xfrm>
            <a:off x="9035193" y="5771726"/>
            <a:ext cx="211112" cy="258480"/>
          </a:xfrm>
          <a:prstGeom prst="straightConnector1">
            <a:avLst/>
          </a:prstGeom>
          <a:noFill/>
          <a:ln cap="flat" cmpd="sng" w="38100">
            <a:solidFill>
              <a:srgbClr val="3F3F3F"/>
            </a:solidFill>
            <a:prstDash val="solid"/>
            <a:miter lim="800000"/>
            <a:headEnd len="sm" w="sm" type="none"/>
            <a:tailEnd len="med" w="med" type="triangle"/>
          </a:ln>
        </p:spPr>
      </p:cxnSp>
      <p:cxnSp>
        <p:nvCxnSpPr>
          <p:cNvPr id="1591" name="Google Shape;1591;p66"/>
          <p:cNvCxnSpPr/>
          <p:nvPr/>
        </p:nvCxnSpPr>
        <p:spPr>
          <a:xfrm>
            <a:off x="8428118" y="5185023"/>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1592" name="Google Shape;1592;p66"/>
          <p:cNvSpPr/>
          <p:nvPr/>
        </p:nvSpPr>
        <p:spPr>
          <a:xfrm>
            <a:off x="7823534" y="4894858"/>
            <a:ext cx="294994" cy="298506"/>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1593" name="Google Shape;1593;p66"/>
          <p:cNvSpPr/>
          <p:nvPr/>
        </p:nvSpPr>
        <p:spPr>
          <a:xfrm>
            <a:off x="9246305" y="604677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1594" name="Google Shape;1594;p66"/>
          <p:cNvSpPr/>
          <p:nvPr/>
        </p:nvSpPr>
        <p:spPr>
          <a:xfrm>
            <a:off x="8740199" y="5466136"/>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1595" name="Google Shape;1595;p66"/>
          <p:cNvCxnSpPr/>
          <p:nvPr/>
        </p:nvCxnSpPr>
        <p:spPr>
          <a:xfrm flipH="1">
            <a:off x="8039034" y="5192946"/>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1596" name="Google Shape;1596;p66"/>
          <p:cNvSpPr/>
          <p:nvPr/>
        </p:nvSpPr>
        <p:spPr>
          <a:xfrm>
            <a:off x="8124195" y="4892736"/>
            <a:ext cx="294994" cy="303148"/>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1597" name="Google Shape;1597;p66"/>
          <p:cNvSpPr/>
          <p:nvPr/>
        </p:nvSpPr>
        <p:spPr>
          <a:xfrm>
            <a:off x="7808321" y="546618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1598" name="Google Shape;1598;p66"/>
          <p:cNvCxnSpPr>
            <a:endCxn id="1599" idx="0"/>
          </p:cNvCxnSpPr>
          <p:nvPr/>
        </p:nvCxnSpPr>
        <p:spPr>
          <a:xfrm flipH="1">
            <a:off x="8428118" y="5777671"/>
            <a:ext cx="308100" cy="269100"/>
          </a:xfrm>
          <a:prstGeom prst="straightConnector1">
            <a:avLst/>
          </a:prstGeom>
          <a:noFill/>
          <a:ln cap="flat" cmpd="sng" w="38100">
            <a:solidFill>
              <a:srgbClr val="3F3F3F"/>
            </a:solidFill>
            <a:prstDash val="solid"/>
            <a:miter lim="800000"/>
            <a:headEnd len="sm" w="sm" type="none"/>
            <a:tailEnd len="med" w="med" type="triangle"/>
          </a:ln>
        </p:spPr>
      </p:cxnSp>
      <p:sp>
        <p:nvSpPr>
          <p:cNvPr id="1599" name="Google Shape;1599;p66"/>
          <p:cNvSpPr/>
          <p:nvPr/>
        </p:nvSpPr>
        <p:spPr>
          <a:xfrm>
            <a:off x="8280621" y="6046771"/>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1600" name="Google Shape;1600;p66"/>
          <p:cNvSpPr/>
          <p:nvPr/>
        </p:nvSpPr>
        <p:spPr>
          <a:xfrm>
            <a:off x="4981675" y="1530762"/>
            <a:ext cx="6473203" cy="5026237"/>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4" name="Shape 1604"/>
        <p:cNvGrpSpPr/>
        <p:nvPr/>
      </p:nvGrpSpPr>
      <p:grpSpPr>
        <a:xfrm>
          <a:off x="0" y="0"/>
          <a:ext cx="0" cy="0"/>
          <a:chOff x="0" y="0"/>
          <a:chExt cx="0" cy="0"/>
        </a:xfrm>
      </p:grpSpPr>
      <p:sp>
        <p:nvSpPr>
          <p:cNvPr id="1605" name="Google Shape;1605;p6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606" name="Google Shape;1606;p67"/>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endParaRPr/>
          </a:p>
        </p:txBody>
      </p:sp>
      <p:sp>
        <p:nvSpPr>
          <p:cNvPr id="1607" name="Google Shape;1607;p67"/>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608" name="Google Shape;1608;p67"/>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609" name="Google Shape;1609;p67"/>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610" name="Google Shape;1610;p67"/>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611" name="Google Shape;1611;p67"/>
          <p:cNvCxnSpPr>
            <a:endCxn id="1607"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612" name="Google Shape;1612;p67"/>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613" name="Google Shape;1613;p67"/>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614" name="Google Shape;1614;p67"/>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615" name="Google Shape;1615;p67"/>
          <p:cNvSpPr/>
          <p:nvPr/>
        </p:nvSpPr>
        <p:spPr>
          <a:xfrm>
            <a:off x="6303168" y="42372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616" name="Google Shape;1616;p67"/>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617" name="Google Shape;1617;p67"/>
          <p:cNvCxnSpPr>
            <a:endCxn id="1616"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618" name="Google Shape;1618;p67"/>
          <p:cNvCxnSpPr>
            <a:endCxn id="1608"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619" name="Google Shape;1619;p67"/>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620" name="Google Shape;1620;p67"/>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621" name="Google Shape;1621;p67"/>
          <p:cNvCxnSpPr>
            <a:endCxn id="1609"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622" name="Google Shape;1622;p67"/>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623" name="Google Shape;1623;p67"/>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7" name="Shape 1627"/>
        <p:cNvGrpSpPr/>
        <p:nvPr/>
      </p:nvGrpSpPr>
      <p:grpSpPr>
        <a:xfrm>
          <a:off x="0" y="0"/>
          <a:ext cx="0" cy="0"/>
          <a:chOff x="0" y="0"/>
          <a:chExt cx="0" cy="0"/>
        </a:xfrm>
      </p:grpSpPr>
      <p:sp>
        <p:nvSpPr>
          <p:cNvPr id="1628" name="Google Shape;1628;p6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629" name="Google Shape;1629;p68"/>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630" name="Google Shape;1630;p68"/>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631" name="Google Shape;1631;p68"/>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632" name="Google Shape;1632;p68"/>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633" name="Google Shape;1633;p68"/>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634" name="Google Shape;1634;p68"/>
          <p:cNvCxnSpPr>
            <a:endCxn id="1630"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635" name="Google Shape;1635;p68"/>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636" name="Google Shape;1636;p68"/>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637" name="Google Shape;1637;p68"/>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638" name="Google Shape;1638;p68"/>
          <p:cNvSpPr/>
          <p:nvPr/>
        </p:nvSpPr>
        <p:spPr>
          <a:xfrm>
            <a:off x="6303168" y="42372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639" name="Google Shape;1639;p68"/>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640" name="Google Shape;1640;p68"/>
          <p:cNvCxnSpPr>
            <a:endCxn id="1639"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641" name="Google Shape;1641;p68"/>
          <p:cNvCxnSpPr>
            <a:endCxn id="1631"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642" name="Google Shape;1642;p68"/>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643" name="Google Shape;1643;p68"/>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644" name="Google Shape;1644;p68"/>
          <p:cNvCxnSpPr>
            <a:endCxn id="1632"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645" name="Google Shape;1645;p68"/>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646" name="Google Shape;1646;p68"/>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647" name="Google Shape;1647;p68"/>
          <p:cNvSpPr/>
          <p:nvPr/>
        </p:nvSpPr>
        <p:spPr>
          <a:xfrm rot="2667533">
            <a:off x="4534961" y="1633474"/>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1" name="Shape 1651"/>
        <p:cNvGrpSpPr/>
        <p:nvPr/>
      </p:nvGrpSpPr>
      <p:grpSpPr>
        <a:xfrm>
          <a:off x="0" y="0"/>
          <a:ext cx="0" cy="0"/>
          <a:chOff x="0" y="0"/>
          <a:chExt cx="0" cy="0"/>
        </a:xfrm>
      </p:grpSpPr>
      <p:sp>
        <p:nvSpPr>
          <p:cNvPr id="1652" name="Google Shape;1652;p6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653" name="Google Shape;1653;p69"/>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654" name="Google Shape;1654;p69"/>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655" name="Google Shape;1655;p69"/>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656" name="Google Shape;1656;p69"/>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657" name="Google Shape;1657;p69"/>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658" name="Google Shape;1658;p69"/>
          <p:cNvCxnSpPr>
            <a:endCxn id="1654"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659" name="Google Shape;1659;p69"/>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660" name="Google Shape;1660;p69"/>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661" name="Google Shape;1661;p69"/>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662" name="Google Shape;1662;p69"/>
          <p:cNvSpPr/>
          <p:nvPr/>
        </p:nvSpPr>
        <p:spPr>
          <a:xfrm>
            <a:off x="6303168" y="42372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663" name="Google Shape;1663;p69"/>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664" name="Google Shape;1664;p69"/>
          <p:cNvCxnSpPr>
            <a:endCxn id="1663"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665" name="Google Shape;1665;p69"/>
          <p:cNvCxnSpPr>
            <a:endCxn id="1655"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666" name="Google Shape;1666;p69"/>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667" name="Google Shape;1667;p69"/>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668" name="Google Shape;1668;p69"/>
          <p:cNvCxnSpPr>
            <a:endCxn id="1656"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669" name="Google Shape;1669;p69"/>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670" name="Google Shape;1670;p69"/>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671" name="Google Shape;1671;p69"/>
          <p:cNvSpPr/>
          <p:nvPr/>
        </p:nvSpPr>
        <p:spPr>
          <a:xfrm rot="2667533">
            <a:off x="6545330" y="2610406"/>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B-Tree</a:t>
            </a:r>
            <a:endParaRPr/>
          </a:p>
        </p:txBody>
      </p:sp>
      <p:sp>
        <p:nvSpPr>
          <p:cNvPr id="131" name="Google Shape;131;p7"/>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Self balancing tree of ordered data (left is less, right is greater).</a:t>
            </a:r>
            <a:endParaRPr/>
          </a:p>
          <a:p>
            <a:pPr indent="-228600" lvl="0" marL="274320" rtl="0" algn="l">
              <a:lnSpc>
                <a:spcPct val="90000"/>
              </a:lnSpc>
              <a:spcBef>
                <a:spcPts val="1800"/>
              </a:spcBef>
              <a:spcAft>
                <a:spcPts val="0"/>
              </a:spcAft>
              <a:buClr>
                <a:schemeClr val="dk1"/>
              </a:buClr>
              <a:buSzPts val="1600"/>
              <a:buChar char="▪"/>
            </a:pPr>
            <a:r>
              <a:rPr lang="en-US"/>
              <a:t>Each node can have [2, n] children and must have [1, n-1] data.</a:t>
            </a:r>
            <a:endParaRPr/>
          </a:p>
          <a:p>
            <a:pPr indent="-228600" lvl="1" marL="594360" rtl="0" algn="l">
              <a:lnSpc>
                <a:spcPct val="90000"/>
              </a:lnSpc>
              <a:spcBef>
                <a:spcPts val="1000"/>
              </a:spcBef>
              <a:spcAft>
                <a:spcPts val="0"/>
              </a:spcAft>
              <a:buClr>
                <a:schemeClr val="dk1"/>
              </a:buClr>
              <a:buSzPts val="1440"/>
              <a:buChar char="▪"/>
            </a:pPr>
            <a:r>
              <a:rPr lang="en-US"/>
              <a:t>Leaf nodes are exception.</a:t>
            </a:r>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5" name="Shape 1675"/>
        <p:cNvGrpSpPr/>
        <p:nvPr/>
      </p:nvGrpSpPr>
      <p:grpSpPr>
        <a:xfrm>
          <a:off x="0" y="0"/>
          <a:ext cx="0" cy="0"/>
          <a:chOff x="0" y="0"/>
          <a:chExt cx="0" cy="0"/>
        </a:xfrm>
      </p:grpSpPr>
      <p:sp>
        <p:nvSpPr>
          <p:cNvPr id="1676" name="Google Shape;1676;p7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677" name="Google Shape;1677;p70"/>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678" name="Google Shape;1678;p70"/>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679" name="Google Shape;1679;p70"/>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680" name="Google Shape;1680;p70"/>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681" name="Google Shape;1681;p70"/>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682" name="Google Shape;1682;p70"/>
          <p:cNvCxnSpPr>
            <a:endCxn id="1678"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683" name="Google Shape;1683;p70"/>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684" name="Google Shape;1684;p70"/>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685" name="Google Shape;1685;p70"/>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686" name="Google Shape;1686;p70"/>
          <p:cNvSpPr/>
          <p:nvPr/>
        </p:nvSpPr>
        <p:spPr>
          <a:xfrm>
            <a:off x="6303168" y="42372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687" name="Google Shape;1687;p70"/>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688" name="Google Shape;1688;p70"/>
          <p:cNvCxnSpPr>
            <a:endCxn id="1687"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689" name="Google Shape;1689;p70"/>
          <p:cNvCxnSpPr>
            <a:endCxn id="1679"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690" name="Google Shape;1690;p70"/>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691" name="Google Shape;1691;p70"/>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692" name="Google Shape;1692;p70"/>
          <p:cNvCxnSpPr>
            <a:endCxn id="1680"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693" name="Google Shape;1693;p70"/>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694" name="Google Shape;1694;p70"/>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695" name="Google Shape;1695;p70"/>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9" name="Shape 1699"/>
        <p:cNvGrpSpPr/>
        <p:nvPr/>
      </p:nvGrpSpPr>
      <p:grpSpPr>
        <a:xfrm>
          <a:off x="0" y="0"/>
          <a:ext cx="0" cy="0"/>
          <a:chOff x="0" y="0"/>
          <a:chExt cx="0" cy="0"/>
        </a:xfrm>
      </p:grpSpPr>
      <p:sp>
        <p:nvSpPr>
          <p:cNvPr id="1700" name="Google Shape;1700;p7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701" name="Google Shape;1701;p71"/>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702" name="Google Shape;1702;p71"/>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703" name="Google Shape;1703;p71"/>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704" name="Google Shape;1704;p71"/>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705" name="Google Shape;1705;p71"/>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706" name="Google Shape;1706;p71"/>
          <p:cNvCxnSpPr>
            <a:endCxn id="1702"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707" name="Google Shape;1707;p71"/>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708" name="Google Shape;1708;p71"/>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709" name="Google Shape;1709;p71"/>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710" name="Google Shape;1710;p71"/>
          <p:cNvSpPr/>
          <p:nvPr/>
        </p:nvSpPr>
        <p:spPr>
          <a:xfrm>
            <a:off x="6303168" y="42372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sp>
        <p:nvSpPr>
          <p:cNvPr id="1711" name="Google Shape;1711;p71"/>
          <p:cNvSpPr/>
          <p:nvPr/>
        </p:nvSpPr>
        <p:spPr>
          <a:xfrm>
            <a:off x="7551362"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970</a:t>
            </a:r>
            <a:endParaRPr/>
          </a:p>
        </p:txBody>
      </p:sp>
      <p:cxnSp>
        <p:nvCxnSpPr>
          <p:cNvPr id="1712" name="Google Shape;1712;p71"/>
          <p:cNvCxnSpPr>
            <a:endCxn id="1711" idx="0"/>
          </p:cNvCxnSpPr>
          <p:nvPr/>
        </p:nvCxnSpPr>
        <p:spPr>
          <a:xfrm>
            <a:off x="7158292" y="3747374"/>
            <a:ext cx="700800" cy="486600"/>
          </a:xfrm>
          <a:prstGeom prst="straightConnector1">
            <a:avLst/>
          </a:prstGeom>
          <a:noFill/>
          <a:ln cap="flat" cmpd="sng" w="38100">
            <a:solidFill>
              <a:srgbClr val="3F3F3F"/>
            </a:solidFill>
            <a:prstDash val="solid"/>
            <a:miter lim="800000"/>
            <a:headEnd len="sm" w="sm" type="none"/>
            <a:tailEnd len="med" w="med" type="triangle"/>
          </a:ln>
        </p:spPr>
      </p:cxnSp>
      <p:cxnSp>
        <p:nvCxnSpPr>
          <p:cNvPr id="1713" name="Google Shape;1713;p71"/>
          <p:cNvCxnSpPr>
            <a:endCxn id="1703"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714" name="Google Shape;1714;p71"/>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715" name="Google Shape;1715;p71"/>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716" name="Google Shape;1716;p71"/>
          <p:cNvCxnSpPr>
            <a:endCxn id="1704"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717" name="Google Shape;1717;p71"/>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718" name="Google Shape;1718;p71"/>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719" name="Google Shape;1719;p71"/>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20" name="Google Shape;1720;p71"/>
          <p:cNvSpPr txBox="1"/>
          <p:nvPr/>
        </p:nvSpPr>
        <p:spPr>
          <a:xfrm>
            <a:off x="4948998" y="4962460"/>
            <a:ext cx="663181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Same thing as last time.  Let’s remove 970 and do a rotation</a:t>
            </a:r>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4" name="Shape 1724"/>
        <p:cNvGrpSpPr/>
        <p:nvPr/>
      </p:nvGrpSpPr>
      <p:grpSpPr>
        <a:xfrm>
          <a:off x="0" y="0"/>
          <a:ext cx="0" cy="0"/>
          <a:chOff x="0" y="0"/>
          <a:chExt cx="0" cy="0"/>
        </a:xfrm>
      </p:grpSpPr>
      <p:sp>
        <p:nvSpPr>
          <p:cNvPr id="1725" name="Google Shape;1725;p7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726" name="Google Shape;1726;p72"/>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727" name="Google Shape;1727;p72"/>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728" name="Google Shape;1728;p72"/>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729" name="Google Shape;1729;p72"/>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730" name="Google Shape;1730;p72"/>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731" name="Google Shape;1731;p72"/>
          <p:cNvCxnSpPr>
            <a:endCxn id="1727"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732" name="Google Shape;1732;p72"/>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733" name="Google Shape;1733;p72"/>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734" name="Google Shape;1734;p72"/>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735" name="Google Shape;1735;p72"/>
          <p:cNvSpPr/>
          <p:nvPr/>
        </p:nvSpPr>
        <p:spPr>
          <a:xfrm>
            <a:off x="6303168" y="42372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1736" name="Google Shape;1736;p72"/>
          <p:cNvCxnSpPr/>
          <p:nvPr/>
        </p:nvCxnSpPr>
        <p:spPr>
          <a:xfrm>
            <a:off x="7158438" y="3747361"/>
            <a:ext cx="700655" cy="486613"/>
          </a:xfrm>
          <a:prstGeom prst="straightConnector1">
            <a:avLst/>
          </a:prstGeom>
          <a:noFill/>
          <a:ln cap="flat" cmpd="sng" w="38100">
            <a:solidFill>
              <a:srgbClr val="3F3F3F"/>
            </a:solidFill>
            <a:prstDash val="solid"/>
            <a:miter lim="800000"/>
            <a:headEnd len="sm" w="sm" type="none"/>
            <a:tailEnd len="med" w="med" type="triangle"/>
          </a:ln>
        </p:spPr>
      </p:cxnSp>
      <p:cxnSp>
        <p:nvCxnSpPr>
          <p:cNvPr id="1737" name="Google Shape;1737;p72"/>
          <p:cNvCxnSpPr>
            <a:endCxn id="1728"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738" name="Google Shape;1738;p72"/>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739" name="Google Shape;1739;p72"/>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740" name="Google Shape;1740;p72"/>
          <p:cNvCxnSpPr>
            <a:endCxn id="1729"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741" name="Google Shape;1741;p72"/>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742" name="Google Shape;1742;p72"/>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743" name="Google Shape;1743;p72"/>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44" name="Google Shape;1744;p72"/>
          <p:cNvSpPr txBox="1"/>
          <p:nvPr/>
        </p:nvSpPr>
        <p:spPr>
          <a:xfrm>
            <a:off x="4948998" y="4962460"/>
            <a:ext cx="6631815"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Same thing as last time.  Let’s remove 970 and do a rotation with sibling</a:t>
            </a:r>
            <a:endParaRPr/>
          </a:p>
        </p:txBody>
      </p:sp>
      <p:sp>
        <p:nvSpPr>
          <p:cNvPr id="1745" name="Google Shape;1745;p72"/>
          <p:cNvSpPr/>
          <p:nvPr/>
        </p:nvSpPr>
        <p:spPr>
          <a:xfrm rot="10800000">
            <a:off x="7024435" y="4402917"/>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746" name="Google Shape;1746;p72"/>
          <p:cNvSpPr/>
          <p:nvPr/>
        </p:nvSpPr>
        <p:spPr>
          <a:xfrm rot="2553175">
            <a:off x="7149299" y="4018951"/>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747" name="Google Shape;1747;p72"/>
          <p:cNvSpPr/>
          <p:nvPr/>
        </p:nvSpPr>
        <p:spPr>
          <a:xfrm rot="-4177238">
            <a:off x="6666348" y="3934774"/>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1" name="Shape 1751"/>
        <p:cNvGrpSpPr/>
        <p:nvPr/>
      </p:nvGrpSpPr>
      <p:grpSpPr>
        <a:xfrm>
          <a:off x="0" y="0"/>
          <a:ext cx="0" cy="0"/>
          <a:chOff x="0" y="0"/>
          <a:chExt cx="0" cy="0"/>
        </a:xfrm>
      </p:grpSpPr>
      <p:sp>
        <p:nvSpPr>
          <p:cNvPr id="1752" name="Google Shape;1752;p7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753" name="Google Shape;1753;p73"/>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754" name="Google Shape;1754;p73"/>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755" name="Google Shape;1755;p73"/>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756" name="Google Shape;1756;p73"/>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757" name="Google Shape;1757;p73"/>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758" name="Google Shape;1758;p73"/>
          <p:cNvCxnSpPr>
            <a:endCxn id="1754"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759" name="Google Shape;1759;p73"/>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760" name="Google Shape;1760;p73"/>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761" name="Google Shape;1761;p73"/>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762" name="Google Shape;1762;p73"/>
          <p:cNvSpPr/>
          <p:nvPr/>
        </p:nvSpPr>
        <p:spPr>
          <a:xfrm>
            <a:off x="6554531" y="319836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1763" name="Google Shape;1763;p73"/>
          <p:cNvCxnSpPr/>
          <p:nvPr/>
        </p:nvCxnSpPr>
        <p:spPr>
          <a:xfrm>
            <a:off x="7158438" y="3747361"/>
            <a:ext cx="700655" cy="486613"/>
          </a:xfrm>
          <a:prstGeom prst="straightConnector1">
            <a:avLst/>
          </a:prstGeom>
          <a:noFill/>
          <a:ln cap="flat" cmpd="sng" w="38100">
            <a:solidFill>
              <a:srgbClr val="3F3F3F"/>
            </a:solidFill>
            <a:prstDash val="solid"/>
            <a:miter lim="800000"/>
            <a:headEnd len="sm" w="sm" type="none"/>
            <a:tailEnd len="med" w="med" type="triangle"/>
          </a:ln>
        </p:spPr>
      </p:cxnSp>
      <p:cxnSp>
        <p:nvCxnSpPr>
          <p:cNvPr id="1764" name="Google Shape;1764;p73"/>
          <p:cNvCxnSpPr>
            <a:endCxn id="1755"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765" name="Google Shape;1765;p73"/>
          <p:cNvSpPr/>
          <p:nvPr/>
        </p:nvSpPr>
        <p:spPr>
          <a:xfrm>
            <a:off x="7642571"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766" name="Google Shape;1766;p73"/>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767" name="Google Shape;1767;p73"/>
          <p:cNvCxnSpPr>
            <a:endCxn id="1756"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768" name="Google Shape;1768;p73"/>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769" name="Google Shape;1769;p73"/>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770" name="Google Shape;1770;p73"/>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71" name="Google Shape;1771;p73"/>
          <p:cNvSpPr txBox="1"/>
          <p:nvPr/>
        </p:nvSpPr>
        <p:spPr>
          <a:xfrm>
            <a:off x="4948998" y="4962460"/>
            <a:ext cx="6631815"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Same thing as last time.  Let’s remove 970 and do a rotation with sibling</a:t>
            </a:r>
            <a:endParaRPr/>
          </a:p>
        </p:txBody>
      </p:sp>
      <p:sp>
        <p:nvSpPr>
          <p:cNvPr id="1772" name="Google Shape;1772;p73"/>
          <p:cNvSpPr/>
          <p:nvPr/>
        </p:nvSpPr>
        <p:spPr>
          <a:xfrm rot="10800000">
            <a:off x="7024435" y="4402917"/>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773" name="Google Shape;1773;p73"/>
          <p:cNvSpPr/>
          <p:nvPr/>
        </p:nvSpPr>
        <p:spPr>
          <a:xfrm rot="2553175">
            <a:off x="7149299" y="4018951"/>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774" name="Google Shape;1774;p73"/>
          <p:cNvSpPr/>
          <p:nvPr/>
        </p:nvSpPr>
        <p:spPr>
          <a:xfrm rot="-4177238">
            <a:off x="6666348" y="3934774"/>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8" name="Shape 1778"/>
        <p:cNvGrpSpPr/>
        <p:nvPr/>
      </p:nvGrpSpPr>
      <p:grpSpPr>
        <a:xfrm>
          <a:off x="0" y="0"/>
          <a:ext cx="0" cy="0"/>
          <a:chOff x="0" y="0"/>
          <a:chExt cx="0" cy="0"/>
        </a:xfrm>
      </p:grpSpPr>
      <p:sp>
        <p:nvSpPr>
          <p:cNvPr id="1779" name="Google Shape;1779;p7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780" name="Google Shape;1780;p74"/>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781" name="Google Shape;1781;p74"/>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782" name="Google Shape;1782;p74"/>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783" name="Google Shape;1783;p74"/>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784" name="Google Shape;1784;p74"/>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785" name="Google Shape;1785;p74"/>
          <p:cNvCxnSpPr>
            <a:endCxn id="1781"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786" name="Google Shape;1786;p74"/>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787" name="Google Shape;1787;p74"/>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788" name="Google Shape;1788;p74"/>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789" name="Google Shape;1789;p74"/>
          <p:cNvSpPr/>
          <p:nvPr/>
        </p:nvSpPr>
        <p:spPr>
          <a:xfrm>
            <a:off x="6554531" y="319836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1790" name="Google Shape;1790;p74"/>
          <p:cNvCxnSpPr/>
          <p:nvPr/>
        </p:nvCxnSpPr>
        <p:spPr>
          <a:xfrm>
            <a:off x="7158438" y="3747361"/>
            <a:ext cx="700655" cy="486613"/>
          </a:xfrm>
          <a:prstGeom prst="straightConnector1">
            <a:avLst/>
          </a:prstGeom>
          <a:noFill/>
          <a:ln cap="flat" cmpd="sng" w="38100">
            <a:solidFill>
              <a:srgbClr val="3F3F3F"/>
            </a:solidFill>
            <a:prstDash val="solid"/>
            <a:miter lim="800000"/>
            <a:headEnd len="sm" w="sm" type="none"/>
            <a:tailEnd len="med" w="med" type="triangle"/>
          </a:ln>
        </p:spPr>
      </p:cxnSp>
      <p:cxnSp>
        <p:nvCxnSpPr>
          <p:cNvPr id="1791" name="Google Shape;1791;p74"/>
          <p:cNvCxnSpPr>
            <a:endCxn id="1782"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792" name="Google Shape;1792;p74"/>
          <p:cNvSpPr/>
          <p:nvPr/>
        </p:nvSpPr>
        <p:spPr>
          <a:xfrm>
            <a:off x="7642571"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793" name="Google Shape;1793;p74"/>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794" name="Google Shape;1794;p74"/>
          <p:cNvCxnSpPr>
            <a:endCxn id="1783"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795" name="Google Shape;1795;p74"/>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796" name="Google Shape;1796;p74"/>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797" name="Google Shape;1797;p74"/>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98" name="Google Shape;1798;p74"/>
          <p:cNvSpPr txBox="1"/>
          <p:nvPr/>
        </p:nvSpPr>
        <p:spPr>
          <a:xfrm>
            <a:off x="4948998" y="4962460"/>
            <a:ext cx="6631815"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Same thing as last time.  Let’s remove 970 and do a rotation with sibling.</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Trying this doesn’t seem to work.  Let’s reset.</a:t>
            </a:r>
            <a:endParaRPr/>
          </a:p>
        </p:txBody>
      </p:sp>
      <p:sp>
        <p:nvSpPr>
          <p:cNvPr id="1799" name="Google Shape;1799;p74"/>
          <p:cNvSpPr/>
          <p:nvPr/>
        </p:nvSpPr>
        <p:spPr>
          <a:xfrm rot="10800000">
            <a:off x="7024435" y="4402917"/>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800" name="Google Shape;1800;p74"/>
          <p:cNvSpPr/>
          <p:nvPr/>
        </p:nvSpPr>
        <p:spPr>
          <a:xfrm rot="2553175">
            <a:off x="7149299" y="4018951"/>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801" name="Google Shape;1801;p74"/>
          <p:cNvSpPr/>
          <p:nvPr/>
        </p:nvSpPr>
        <p:spPr>
          <a:xfrm rot="-4177238">
            <a:off x="6666348" y="3934774"/>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802" name="Google Shape;1802;p74"/>
          <p:cNvSpPr/>
          <p:nvPr/>
        </p:nvSpPr>
        <p:spPr>
          <a:xfrm>
            <a:off x="6213494" y="4094070"/>
            <a:ext cx="854100" cy="799487"/>
          </a:xfrm>
          <a:prstGeom prst="donut">
            <a:avLst>
              <a:gd fmla="val 12408" name="adj"/>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6" name="Shape 1806"/>
        <p:cNvGrpSpPr/>
        <p:nvPr/>
      </p:nvGrpSpPr>
      <p:grpSpPr>
        <a:xfrm>
          <a:off x="0" y="0"/>
          <a:ext cx="0" cy="0"/>
          <a:chOff x="0" y="0"/>
          <a:chExt cx="0" cy="0"/>
        </a:xfrm>
      </p:grpSpPr>
      <p:sp>
        <p:nvSpPr>
          <p:cNvPr id="1807" name="Google Shape;1807;p7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808" name="Google Shape;1808;p75"/>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809" name="Google Shape;1809;p75"/>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810" name="Google Shape;1810;p75"/>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811" name="Google Shape;1811;p75"/>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812" name="Google Shape;1812;p75"/>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813" name="Google Shape;1813;p75"/>
          <p:cNvCxnSpPr>
            <a:endCxn id="1809"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814" name="Google Shape;1814;p75"/>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815" name="Google Shape;1815;p75"/>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816" name="Google Shape;1816;p75"/>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817" name="Google Shape;1817;p75"/>
          <p:cNvSpPr/>
          <p:nvPr/>
        </p:nvSpPr>
        <p:spPr>
          <a:xfrm>
            <a:off x="6303168" y="42372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1818" name="Google Shape;1818;p75"/>
          <p:cNvCxnSpPr/>
          <p:nvPr/>
        </p:nvCxnSpPr>
        <p:spPr>
          <a:xfrm>
            <a:off x="7158438" y="3747361"/>
            <a:ext cx="700655" cy="486613"/>
          </a:xfrm>
          <a:prstGeom prst="straightConnector1">
            <a:avLst/>
          </a:prstGeom>
          <a:noFill/>
          <a:ln cap="flat" cmpd="sng" w="38100">
            <a:solidFill>
              <a:srgbClr val="3F3F3F"/>
            </a:solidFill>
            <a:prstDash val="solid"/>
            <a:miter lim="800000"/>
            <a:headEnd len="sm" w="sm" type="none"/>
            <a:tailEnd len="med" w="med" type="triangle"/>
          </a:ln>
        </p:spPr>
      </p:cxnSp>
      <p:cxnSp>
        <p:nvCxnSpPr>
          <p:cNvPr id="1819" name="Google Shape;1819;p75"/>
          <p:cNvCxnSpPr>
            <a:endCxn id="1810"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820" name="Google Shape;1820;p75"/>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821" name="Google Shape;1821;p75"/>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822" name="Google Shape;1822;p75"/>
          <p:cNvCxnSpPr>
            <a:endCxn id="1811"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823" name="Google Shape;1823;p75"/>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824" name="Google Shape;1824;p75"/>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825" name="Google Shape;1825;p75"/>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9" name="Shape 1829"/>
        <p:cNvGrpSpPr/>
        <p:nvPr/>
      </p:nvGrpSpPr>
      <p:grpSpPr>
        <a:xfrm>
          <a:off x="0" y="0"/>
          <a:ext cx="0" cy="0"/>
          <a:chOff x="0" y="0"/>
          <a:chExt cx="0" cy="0"/>
        </a:xfrm>
      </p:grpSpPr>
      <p:sp>
        <p:nvSpPr>
          <p:cNvPr id="1830" name="Google Shape;1830;p7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831" name="Google Shape;1831;p76"/>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832" name="Google Shape;1832;p76"/>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833" name="Google Shape;1833;p76"/>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834" name="Google Shape;1834;p76"/>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835" name="Google Shape;1835;p76"/>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836" name="Google Shape;1836;p76"/>
          <p:cNvCxnSpPr>
            <a:endCxn id="1832"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837" name="Google Shape;1837;p76"/>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838" name="Google Shape;1838;p76"/>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839" name="Google Shape;1839;p76"/>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840" name="Google Shape;1840;p76"/>
          <p:cNvSpPr/>
          <p:nvPr/>
        </p:nvSpPr>
        <p:spPr>
          <a:xfrm>
            <a:off x="6303168" y="42372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1841" name="Google Shape;1841;p76"/>
          <p:cNvCxnSpPr/>
          <p:nvPr/>
        </p:nvCxnSpPr>
        <p:spPr>
          <a:xfrm>
            <a:off x="7158438" y="3747361"/>
            <a:ext cx="700655" cy="486613"/>
          </a:xfrm>
          <a:prstGeom prst="straightConnector1">
            <a:avLst/>
          </a:prstGeom>
          <a:noFill/>
          <a:ln cap="flat" cmpd="sng" w="38100">
            <a:solidFill>
              <a:srgbClr val="3F3F3F"/>
            </a:solidFill>
            <a:prstDash val="solid"/>
            <a:miter lim="800000"/>
            <a:headEnd len="sm" w="sm" type="none"/>
            <a:tailEnd len="med" w="med" type="triangle"/>
          </a:ln>
        </p:spPr>
      </p:cxnSp>
      <p:cxnSp>
        <p:nvCxnSpPr>
          <p:cNvPr id="1842" name="Google Shape;1842;p76"/>
          <p:cNvCxnSpPr>
            <a:endCxn id="1833"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843" name="Google Shape;1843;p76"/>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844" name="Google Shape;1844;p76"/>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845" name="Google Shape;1845;p76"/>
          <p:cNvCxnSpPr>
            <a:endCxn id="1834"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846" name="Google Shape;1846;p76"/>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847" name="Google Shape;1847;p76"/>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848" name="Google Shape;1848;p76"/>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49" name="Google Shape;1849;p76"/>
          <p:cNvSpPr/>
          <p:nvPr/>
        </p:nvSpPr>
        <p:spPr>
          <a:xfrm rot="10800000">
            <a:off x="7024435" y="4402917"/>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850" name="Google Shape;1850;p76"/>
          <p:cNvSpPr txBox="1"/>
          <p:nvPr/>
        </p:nvSpPr>
        <p:spPr>
          <a:xfrm>
            <a:off x="4948998" y="4962460"/>
            <a:ext cx="663181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Sibling is only a 2 node, so we can’t rotate (borrow) from it.</a:t>
            </a:r>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4" name="Shape 1854"/>
        <p:cNvGrpSpPr/>
        <p:nvPr/>
      </p:nvGrpSpPr>
      <p:grpSpPr>
        <a:xfrm>
          <a:off x="0" y="0"/>
          <a:ext cx="0" cy="0"/>
          <a:chOff x="0" y="0"/>
          <a:chExt cx="0" cy="0"/>
        </a:xfrm>
      </p:grpSpPr>
      <p:sp>
        <p:nvSpPr>
          <p:cNvPr id="1855" name="Google Shape;1855;p7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856" name="Google Shape;1856;p77"/>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857" name="Google Shape;1857;p77"/>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858" name="Google Shape;1858;p77"/>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859" name="Google Shape;1859;p77"/>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860" name="Google Shape;1860;p77"/>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861" name="Google Shape;1861;p77"/>
          <p:cNvCxnSpPr>
            <a:endCxn id="1857"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862" name="Google Shape;1862;p77"/>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863" name="Google Shape;1863;p77"/>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864" name="Google Shape;1864;p77"/>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865" name="Google Shape;1865;p77"/>
          <p:cNvSpPr/>
          <p:nvPr/>
        </p:nvSpPr>
        <p:spPr>
          <a:xfrm>
            <a:off x="6303168" y="42372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1866" name="Google Shape;1866;p77"/>
          <p:cNvCxnSpPr/>
          <p:nvPr/>
        </p:nvCxnSpPr>
        <p:spPr>
          <a:xfrm>
            <a:off x="7158438" y="3747361"/>
            <a:ext cx="700655" cy="486613"/>
          </a:xfrm>
          <a:prstGeom prst="straightConnector1">
            <a:avLst/>
          </a:prstGeom>
          <a:noFill/>
          <a:ln cap="flat" cmpd="sng" w="38100">
            <a:solidFill>
              <a:srgbClr val="3F3F3F"/>
            </a:solidFill>
            <a:prstDash val="solid"/>
            <a:miter lim="800000"/>
            <a:headEnd len="sm" w="sm" type="none"/>
            <a:tailEnd len="med" w="med" type="triangle"/>
          </a:ln>
        </p:spPr>
      </p:cxnSp>
      <p:cxnSp>
        <p:nvCxnSpPr>
          <p:cNvPr id="1867" name="Google Shape;1867;p77"/>
          <p:cNvCxnSpPr>
            <a:endCxn id="1858"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868" name="Google Shape;1868;p77"/>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869" name="Google Shape;1869;p77"/>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870" name="Google Shape;1870;p77"/>
          <p:cNvCxnSpPr>
            <a:endCxn id="1859"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871" name="Google Shape;1871;p77"/>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872" name="Google Shape;1872;p77"/>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873" name="Google Shape;1873;p77"/>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74" name="Google Shape;1874;p77"/>
          <p:cNvSpPr/>
          <p:nvPr/>
        </p:nvSpPr>
        <p:spPr>
          <a:xfrm rot="10800000">
            <a:off x="7024435" y="4402917"/>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875" name="Google Shape;1875;p77"/>
          <p:cNvSpPr txBox="1"/>
          <p:nvPr/>
        </p:nvSpPr>
        <p:spPr>
          <a:xfrm>
            <a:off x="4948998" y="4962460"/>
            <a:ext cx="6845923"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Sibling is only a 2 node, so we can’t rotate (borrow) from it.</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In this case, we could bring down the shared parent data and </a:t>
            </a:r>
            <a:r>
              <a:rPr b="1" lang="en-US" sz="1800">
                <a:solidFill>
                  <a:schemeClr val="dk1"/>
                </a:solidFill>
                <a:latin typeface="Arial"/>
                <a:ea typeface="Arial"/>
                <a:cs typeface="Arial"/>
                <a:sym typeface="Arial"/>
              </a:rPr>
              <a:t>fuse</a:t>
            </a:r>
            <a:r>
              <a:rPr lang="en-US" sz="1800">
                <a:solidFill>
                  <a:schemeClr val="dk1"/>
                </a:solidFill>
                <a:latin typeface="Arial"/>
                <a:ea typeface="Arial"/>
                <a:cs typeface="Arial"/>
                <a:sym typeface="Arial"/>
              </a:rPr>
              <a:t> the parent and child together. (weird things happening)</a:t>
            </a:r>
            <a:endParaRPr/>
          </a:p>
        </p:txBody>
      </p:sp>
      <p:sp>
        <p:nvSpPr>
          <p:cNvPr id="1876" name="Google Shape;1876;p77"/>
          <p:cNvSpPr/>
          <p:nvPr/>
        </p:nvSpPr>
        <p:spPr>
          <a:xfrm rot="-8514135">
            <a:off x="7068611" y="4014978"/>
            <a:ext cx="411567" cy="195298"/>
          </a:xfrm>
          <a:prstGeom prst="rightArrow">
            <a:avLst>
              <a:gd fmla="val 50000" name="adj1"/>
              <a:gd fmla="val 50000" name="adj2"/>
            </a:avLst>
          </a:prstGeom>
          <a:solidFill>
            <a:srgbClr val="FFFF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0" name="Shape 1880"/>
        <p:cNvGrpSpPr/>
        <p:nvPr/>
      </p:nvGrpSpPr>
      <p:grpSpPr>
        <a:xfrm>
          <a:off x="0" y="0"/>
          <a:ext cx="0" cy="0"/>
          <a:chOff x="0" y="0"/>
          <a:chExt cx="0" cy="0"/>
        </a:xfrm>
      </p:grpSpPr>
      <p:sp>
        <p:nvSpPr>
          <p:cNvPr id="1881" name="Google Shape;1881;p7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882" name="Google Shape;1882;p78"/>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883" name="Google Shape;1883;p78"/>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884" name="Google Shape;1884;p78"/>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885" name="Google Shape;1885;p78"/>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886" name="Google Shape;1886;p78"/>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887" name="Google Shape;1887;p78"/>
          <p:cNvCxnSpPr>
            <a:endCxn id="1883"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888" name="Google Shape;1888;p78"/>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889" name="Google Shape;1889;p78"/>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890" name="Google Shape;1890;p78"/>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891" name="Google Shape;1891;p78"/>
          <p:cNvSpPr/>
          <p:nvPr/>
        </p:nvSpPr>
        <p:spPr>
          <a:xfrm>
            <a:off x="6303168" y="423729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1892" name="Google Shape;1892;p78"/>
          <p:cNvCxnSpPr/>
          <p:nvPr/>
        </p:nvCxnSpPr>
        <p:spPr>
          <a:xfrm>
            <a:off x="7158438" y="3747361"/>
            <a:ext cx="700655" cy="486613"/>
          </a:xfrm>
          <a:prstGeom prst="straightConnector1">
            <a:avLst/>
          </a:prstGeom>
          <a:noFill/>
          <a:ln cap="flat" cmpd="sng" w="38100">
            <a:solidFill>
              <a:srgbClr val="3F3F3F"/>
            </a:solidFill>
            <a:prstDash val="solid"/>
            <a:miter lim="800000"/>
            <a:headEnd len="sm" w="sm" type="none"/>
            <a:tailEnd len="med" w="med" type="triangle"/>
          </a:ln>
        </p:spPr>
      </p:cxnSp>
      <p:cxnSp>
        <p:nvCxnSpPr>
          <p:cNvPr id="1893" name="Google Shape;1893;p78"/>
          <p:cNvCxnSpPr>
            <a:endCxn id="1884"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894" name="Google Shape;1894;p78"/>
          <p:cNvSpPr/>
          <p:nvPr/>
        </p:nvSpPr>
        <p:spPr>
          <a:xfrm>
            <a:off x="6532284"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895" name="Google Shape;1895;p78"/>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896" name="Google Shape;1896;p78"/>
          <p:cNvCxnSpPr>
            <a:endCxn id="1885"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897" name="Google Shape;1897;p78"/>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898" name="Google Shape;1898;p78"/>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899" name="Google Shape;1899;p78"/>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00" name="Google Shape;1900;p78"/>
          <p:cNvSpPr/>
          <p:nvPr/>
        </p:nvSpPr>
        <p:spPr>
          <a:xfrm>
            <a:off x="7024435" y="4402917"/>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1901" name="Google Shape;1901;p78"/>
          <p:cNvSpPr txBox="1"/>
          <p:nvPr/>
        </p:nvSpPr>
        <p:spPr>
          <a:xfrm>
            <a:off x="4948998" y="4962460"/>
            <a:ext cx="6845923"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Sibling is only a 2 node, so we can’t rotate (borrow) from it.</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In this case, we could bring down the shared parent data and </a:t>
            </a:r>
            <a:r>
              <a:rPr b="1" lang="en-US" sz="1800">
                <a:solidFill>
                  <a:schemeClr val="dk1"/>
                </a:solidFill>
                <a:latin typeface="Arial"/>
                <a:ea typeface="Arial"/>
                <a:cs typeface="Arial"/>
                <a:sym typeface="Arial"/>
              </a:rPr>
              <a:t>fuse</a:t>
            </a:r>
            <a:r>
              <a:rPr lang="en-US" sz="1800">
                <a:solidFill>
                  <a:schemeClr val="dk1"/>
                </a:solidFill>
                <a:latin typeface="Arial"/>
                <a:ea typeface="Arial"/>
                <a:cs typeface="Arial"/>
                <a:sym typeface="Arial"/>
              </a:rPr>
              <a:t> the parent and child together. (weird things happening)</a:t>
            </a:r>
            <a:endParaRPr/>
          </a:p>
        </p:txBody>
      </p:sp>
      <p:sp>
        <p:nvSpPr>
          <p:cNvPr id="1902" name="Google Shape;1902;p78"/>
          <p:cNvSpPr/>
          <p:nvPr/>
        </p:nvSpPr>
        <p:spPr>
          <a:xfrm rot="2327611">
            <a:off x="7068611" y="4014978"/>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6" name="Shape 1906"/>
        <p:cNvGrpSpPr/>
        <p:nvPr/>
      </p:nvGrpSpPr>
      <p:grpSpPr>
        <a:xfrm>
          <a:off x="0" y="0"/>
          <a:ext cx="0" cy="0"/>
          <a:chOff x="0" y="0"/>
          <a:chExt cx="0" cy="0"/>
        </a:xfrm>
      </p:grpSpPr>
      <p:sp>
        <p:nvSpPr>
          <p:cNvPr id="1907" name="Google Shape;1907;p7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908" name="Google Shape;1908;p79"/>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909" name="Google Shape;1909;p79"/>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910" name="Google Shape;1910;p79"/>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911" name="Google Shape;1911;p79"/>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912" name="Google Shape;1912;p79"/>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913" name="Google Shape;1913;p79"/>
          <p:cNvCxnSpPr>
            <a:endCxn id="1909"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914" name="Google Shape;1914;p79"/>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915" name="Google Shape;1915;p79"/>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916" name="Google Shape;1916;p79"/>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917" name="Google Shape;1917;p79"/>
          <p:cNvSpPr/>
          <p:nvPr/>
        </p:nvSpPr>
        <p:spPr>
          <a:xfrm>
            <a:off x="6893304"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1918" name="Google Shape;1918;p79"/>
          <p:cNvCxnSpPr>
            <a:endCxn id="1910"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919" name="Google Shape;1919;p79"/>
          <p:cNvSpPr/>
          <p:nvPr/>
        </p:nvSpPr>
        <p:spPr>
          <a:xfrm>
            <a:off x="749596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920" name="Google Shape;1920;p79"/>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921" name="Google Shape;1921;p79"/>
          <p:cNvCxnSpPr>
            <a:endCxn id="1911"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922" name="Google Shape;1922;p79"/>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923" name="Google Shape;1923;p79"/>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924" name="Google Shape;1924;p79"/>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25" name="Google Shape;1925;p79"/>
          <p:cNvSpPr txBox="1"/>
          <p:nvPr/>
        </p:nvSpPr>
        <p:spPr>
          <a:xfrm>
            <a:off x="4948998" y="4962460"/>
            <a:ext cx="6845923"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Sibling is only a 2 node, so we can’t rotate (borrow) from it.</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In this case, we could bring down the shared parent data and </a:t>
            </a:r>
            <a:r>
              <a:rPr b="1" lang="en-US" sz="1800">
                <a:solidFill>
                  <a:schemeClr val="dk1"/>
                </a:solidFill>
                <a:latin typeface="Arial"/>
                <a:ea typeface="Arial"/>
                <a:cs typeface="Arial"/>
                <a:sym typeface="Arial"/>
              </a:rPr>
              <a:t>fuse</a:t>
            </a:r>
            <a:r>
              <a:rPr lang="en-US" sz="1800">
                <a:solidFill>
                  <a:schemeClr val="dk1"/>
                </a:solidFill>
                <a:latin typeface="Arial"/>
                <a:ea typeface="Arial"/>
                <a:cs typeface="Arial"/>
                <a:sym typeface="Arial"/>
              </a:rPr>
              <a:t> the parent and child together. (weird things happening)</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B-Tree</a:t>
            </a:r>
            <a:endParaRPr/>
          </a:p>
        </p:txBody>
      </p:sp>
      <p:sp>
        <p:nvSpPr>
          <p:cNvPr id="137" name="Google Shape;137;p8"/>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Self balancing tree of ordered data (left is less, right is greater).</a:t>
            </a:r>
            <a:endParaRPr/>
          </a:p>
          <a:p>
            <a:pPr indent="-228600" lvl="0" marL="274320" rtl="0" algn="l">
              <a:lnSpc>
                <a:spcPct val="90000"/>
              </a:lnSpc>
              <a:spcBef>
                <a:spcPts val="1800"/>
              </a:spcBef>
              <a:spcAft>
                <a:spcPts val="0"/>
              </a:spcAft>
              <a:buClr>
                <a:schemeClr val="dk1"/>
              </a:buClr>
              <a:buSzPts val="1600"/>
              <a:buChar char="▪"/>
            </a:pPr>
            <a:r>
              <a:rPr lang="en-US"/>
              <a:t>Each node can have [2, n] children and must have [1, n-1] data.</a:t>
            </a:r>
            <a:endParaRPr/>
          </a:p>
          <a:p>
            <a:pPr indent="-228600" lvl="1" marL="594360" rtl="0" algn="l">
              <a:lnSpc>
                <a:spcPct val="90000"/>
              </a:lnSpc>
              <a:spcBef>
                <a:spcPts val="1000"/>
              </a:spcBef>
              <a:spcAft>
                <a:spcPts val="0"/>
              </a:spcAft>
              <a:buClr>
                <a:schemeClr val="dk1"/>
              </a:buClr>
              <a:buSzPts val="1440"/>
              <a:buChar char="▪"/>
            </a:pPr>
            <a:r>
              <a:rPr lang="en-US"/>
              <a:t>Leaf nodes are exception.</a:t>
            </a:r>
            <a:endParaRPr/>
          </a:p>
          <a:p>
            <a:pPr indent="-228600" lvl="0" marL="274320" rtl="0" algn="l">
              <a:lnSpc>
                <a:spcPct val="90000"/>
              </a:lnSpc>
              <a:spcBef>
                <a:spcPts val="1800"/>
              </a:spcBef>
              <a:spcAft>
                <a:spcPts val="0"/>
              </a:spcAft>
              <a:buClr>
                <a:schemeClr val="dk1"/>
              </a:buClr>
              <a:buSzPts val="1600"/>
              <a:buChar char="▪"/>
            </a:pPr>
            <a:r>
              <a:rPr b="1" lang="en-US"/>
              <a:t>B-Tree Order: </a:t>
            </a:r>
            <a:r>
              <a:rPr lang="en-US"/>
              <a:t>The max # of children each node can have.</a:t>
            </a:r>
            <a:endParaRPr/>
          </a:p>
          <a:p>
            <a:pPr indent="-228600" lvl="1" marL="594360" rtl="0" algn="l">
              <a:lnSpc>
                <a:spcPct val="90000"/>
              </a:lnSpc>
              <a:spcBef>
                <a:spcPts val="1000"/>
              </a:spcBef>
              <a:spcAft>
                <a:spcPts val="0"/>
              </a:spcAft>
              <a:buClr>
                <a:schemeClr val="dk1"/>
              </a:buClr>
              <a:buSzPts val="1440"/>
              <a:buChar char="▪"/>
            </a:pPr>
            <a:r>
              <a:rPr lang="en-US"/>
              <a:t>Order 2 B-Tree: nodes have 2 children and 1 data</a:t>
            </a:r>
            <a:endParaRPr/>
          </a:p>
          <a:p>
            <a:pPr indent="-228600" lvl="1" marL="594360" rtl="0" algn="l">
              <a:lnSpc>
                <a:spcPct val="90000"/>
              </a:lnSpc>
              <a:spcBef>
                <a:spcPts val="1000"/>
              </a:spcBef>
              <a:spcAft>
                <a:spcPts val="0"/>
              </a:spcAft>
              <a:buClr>
                <a:schemeClr val="dk1"/>
              </a:buClr>
              <a:buSzPts val="1440"/>
              <a:buChar char="▪"/>
            </a:pPr>
            <a:r>
              <a:rPr lang="en-US"/>
              <a:t>Order 3 B-Tree: nodes have [2,3] children and [1,2] data</a:t>
            </a:r>
            <a:endParaRPr/>
          </a:p>
          <a:p>
            <a:pPr indent="-228600" lvl="1" marL="594360" rtl="0" algn="l">
              <a:lnSpc>
                <a:spcPct val="90000"/>
              </a:lnSpc>
              <a:spcBef>
                <a:spcPts val="1000"/>
              </a:spcBef>
              <a:spcAft>
                <a:spcPts val="0"/>
              </a:spcAft>
              <a:buClr>
                <a:schemeClr val="dk1"/>
              </a:buClr>
              <a:buSzPts val="1440"/>
              <a:buChar char="▪"/>
            </a:pPr>
            <a:r>
              <a:rPr lang="en-US"/>
              <a:t>Order 4 B-Tree: nodes have [2,4] children and [1,3] data</a:t>
            </a:r>
            <a:endParaRPr/>
          </a:p>
          <a:p>
            <a:pPr indent="-228600" lvl="1" marL="594360" rtl="0" algn="l">
              <a:lnSpc>
                <a:spcPct val="90000"/>
              </a:lnSpc>
              <a:spcBef>
                <a:spcPts val="1000"/>
              </a:spcBef>
              <a:spcAft>
                <a:spcPts val="0"/>
              </a:spcAft>
              <a:buClr>
                <a:schemeClr val="dk1"/>
              </a:buClr>
              <a:buSzPts val="1440"/>
              <a:buChar char="▪"/>
            </a:pPr>
            <a:r>
              <a:rPr lang="en-US"/>
              <a:t>Order n B-Tree: nodes have [2,n] children and [1, n-1] data</a:t>
            </a:r>
            <a:endParaRPr/>
          </a:p>
          <a:p>
            <a:pPr indent="-137159" lvl="1" marL="594360" rtl="0" algn="l">
              <a:lnSpc>
                <a:spcPct val="90000"/>
              </a:lnSpc>
              <a:spcBef>
                <a:spcPts val="1000"/>
              </a:spcBef>
              <a:spcAft>
                <a:spcPts val="0"/>
              </a:spcAft>
              <a:buClr>
                <a:schemeClr val="dk1"/>
              </a:buClr>
              <a:buSzPts val="1440"/>
              <a:buNone/>
            </a:pPr>
            <a:r>
              <a:t/>
            </a:r>
            <a:endParaRP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9" name="Shape 1929"/>
        <p:cNvGrpSpPr/>
        <p:nvPr/>
      </p:nvGrpSpPr>
      <p:grpSpPr>
        <a:xfrm>
          <a:off x="0" y="0"/>
          <a:ext cx="0" cy="0"/>
          <a:chOff x="0" y="0"/>
          <a:chExt cx="0" cy="0"/>
        </a:xfrm>
      </p:grpSpPr>
      <p:sp>
        <p:nvSpPr>
          <p:cNvPr id="1930" name="Google Shape;1930;p8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931" name="Google Shape;1931;p80"/>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932" name="Google Shape;1932;p80"/>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933" name="Google Shape;1933;p80"/>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934" name="Google Shape;1934;p80"/>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935" name="Google Shape;1935;p80"/>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936" name="Google Shape;1936;p80"/>
          <p:cNvCxnSpPr>
            <a:endCxn id="1932"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937" name="Google Shape;1937;p80"/>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938" name="Google Shape;1938;p80"/>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939" name="Google Shape;1939;p80"/>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940" name="Google Shape;1940;p80"/>
          <p:cNvSpPr/>
          <p:nvPr/>
        </p:nvSpPr>
        <p:spPr>
          <a:xfrm>
            <a:off x="6893304"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1941" name="Google Shape;1941;p80"/>
          <p:cNvCxnSpPr>
            <a:endCxn id="1933"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942" name="Google Shape;1942;p80"/>
          <p:cNvSpPr/>
          <p:nvPr/>
        </p:nvSpPr>
        <p:spPr>
          <a:xfrm>
            <a:off x="749596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943" name="Google Shape;1943;p80"/>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944" name="Google Shape;1944;p80"/>
          <p:cNvCxnSpPr>
            <a:endCxn id="1934"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945" name="Google Shape;1945;p80"/>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946" name="Google Shape;1946;p80"/>
          <p:cNvCxnSpPr/>
          <p:nvPr/>
        </p:nvCxnSpPr>
        <p:spPr>
          <a:xfrm>
            <a:off x="6532284" y="3747360"/>
            <a:ext cx="55660" cy="519583"/>
          </a:xfrm>
          <a:prstGeom prst="straightConnector1">
            <a:avLst/>
          </a:prstGeom>
          <a:noFill/>
          <a:ln cap="flat" cmpd="sng" w="38100">
            <a:solidFill>
              <a:srgbClr val="3F3F3F"/>
            </a:solidFill>
            <a:prstDash val="solid"/>
            <a:miter lim="800000"/>
            <a:headEnd len="sm" w="sm" type="none"/>
            <a:tailEnd len="med" w="med" type="triangle"/>
          </a:ln>
        </p:spPr>
      </p:cxnSp>
      <p:sp>
        <p:nvSpPr>
          <p:cNvPr id="1947" name="Google Shape;1947;p80"/>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48" name="Google Shape;1948;p80"/>
          <p:cNvSpPr txBox="1"/>
          <p:nvPr/>
        </p:nvSpPr>
        <p:spPr>
          <a:xfrm>
            <a:off x="4948998" y="4962460"/>
            <a:ext cx="6845923"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Sibling is only a 2 node, so we can’t rotate (borrow) from it.</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In this case, we could bring down the shared parent data and </a:t>
            </a:r>
            <a:r>
              <a:rPr b="1" lang="en-US" sz="1800">
                <a:solidFill>
                  <a:schemeClr val="dk1"/>
                </a:solidFill>
                <a:latin typeface="Arial"/>
                <a:ea typeface="Arial"/>
                <a:cs typeface="Arial"/>
                <a:sym typeface="Arial"/>
              </a:rPr>
              <a:t>fuse</a:t>
            </a:r>
            <a:r>
              <a:rPr lang="en-US" sz="1800">
                <a:solidFill>
                  <a:schemeClr val="dk1"/>
                </a:solidFill>
                <a:latin typeface="Arial"/>
                <a:ea typeface="Arial"/>
                <a:cs typeface="Arial"/>
                <a:sym typeface="Arial"/>
              </a:rPr>
              <a:t> the parent and child together. (weird things happening)</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leaves a 2 node parent and two children.</a:t>
            </a:r>
            <a:endParaRPr/>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2" name="Shape 1952"/>
        <p:cNvGrpSpPr/>
        <p:nvPr/>
      </p:nvGrpSpPr>
      <p:grpSpPr>
        <a:xfrm>
          <a:off x="0" y="0"/>
          <a:ext cx="0" cy="0"/>
          <a:chOff x="0" y="0"/>
          <a:chExt cx="0" cy="0"/>
        </a:xfrm>
      </p:grpSpPr>
      <p:sp>
        <p:nvSpPr>
          <p:cNvPr id="1953" name="Google Shape;1953;p8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954" name="Google Shape;1954;p81"/>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955" name="Google Shape;1955;p81"/>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956" name="Google Shape;1956;p81"/>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957" name="Google Shape;1957;p81"/>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958" name="Google Shape;1958;p81"/>
          <p:cNvSpPr/>
          <p:nvPr/>
        </p:nvSpPr>
        <p:spPr>
          <a:xfrm>
            <a:off x="474128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959" name="Google Shape;1959;p81"/>
          <p:cNvCxnSpPr>
            <a:endCxn id="1955"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960" name="Google Shape;1960;p81"/>
          <p:cNvCxnSpPr/>
          <p:nvPr/>
        </p:nvCxnSpPr>
        <p:spPr>
          <a:xfrm flipH="1">
            <a:off x="5023027" y="3748383"/>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961" name="Google Shape;1961;p81"/>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962" name="Google Shape;1962;p81"/>
          <p:cNvSpPr/>
          <p:nvPr/>
        </p:nvSpPr>
        <p:spPr>
          <a:xfrm>
            <a:off x="5927459" y="319524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963" name="Google Shape;1963;p81"/>
          <p:cNvSpPr/>
          <p:nvPr/>
        </p:nvSpPr>
        <p:spPr>
          <a:xfrm>
            <a:off x="6893304"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1964" name="Google Shape;1964;p81"/>
          <p:cNvCxnSpPr>
            <a:endCxn id="1956"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965" name="Google Shape;1965;p81"/>
          <p:cNvSpPr/>
          <p:nvPr/>
        </p:nvSpPr>
        <p:spPr>
          <a:xfrm>
            <a:off x="749596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966" name="Google Shape;1966;p81"/>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967" name="Google Shape;1967;p81"/>
          <p:cNvCxnSpPr>
            <a:endCxn id="1957"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968" name="Google Shape;1968;p81"/>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969" name="Google Shape;1969;p81"/>
          <p:cNvCxnSpPr/>
          <p:nvPr/>
        </p:nvCxnSpPr>
        <p:spPr>
          <a:xfrm>
            <a:off x="6532284" y="3747360"/>
            <a:ext cx="976481" cy="486609"/>
          </a:xfrm>
          <a:prstGeom prst="straightConnector1">
            <a:avLst/>
          </a:prstGeom>
          <a:noFill/>
          <a:ln cap="flat" cmpd="sng" w="38100">
            <a:solidFill>
              <a:srgbClr val="3F3F3F"/>
            </a:solidFill>
            <a:prstDash val="solid"/>
            <a:miter lim="800000"/>
            <a:headEnd len="sm" w="sm" type="none"/>
            <a:tailEnd len="med" w="med" type="triangle"/>
          </a:ln>
        </p:spPr>
      </p:cxnSp>
      <p:sp>
        <p:nvSpPr>
          <p:cNvPr id="1970" name="Google Shape;1970;p81"/>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71" name="Google Shape;1971;p81"/>
          <p:cNvSpPr txBox="1"/>
          <p:nvPr/>
        </p:nvSpPr>
        <p:spPr>
          <a:xfrm>
            <a:off x="4948998" y="4962460"/>
            <a:ext cx="6845923"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Sibling is only a 2 node, so we can’t rotate (borrow) from it.</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In this case, we could bring down the shared parent data and </a:t>
            </a:r>
            <a:r>
              <a:rPr b="1" lang="en-US" sz="1800">
                <a:solidFill>
                  <a:schemeClr val="dk1"/>
                </a:solidFill>
                <a:latin typeface="Arial"/>
                <a:ea typeface="Arial"/>
                <a:cs typeface="Arial"/>
                <a:sym typeface="Arial"/>
              </a:rPr>
              <a:t>fuse</a:t>
            </a:r>
            <a:r>
              <a:rPr lang="en-US" sz="1800">
                <a:solidFill>
                  <a:schemeClr val="dk1"/>
                </a:solidFill>
                <a:latin typeface="Arial"/>
                <a:ea typeface="Arial"/>
                <a:cs typeface="Arial"/>
                <a:sym typeface="Arial"/>
              </a:rPr>
              <a:t> the parent and child together. (weird things happening)</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leaves a 2 node parent and two children.</a:t>
            </a:r>
            <a:endParaRPr/>
          </a:p>
        </p:txBody>
      </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5" name="Shape 1975"/>
        <p:cNvGrpSpPr/>
        <p:nvPr/>
      </p:nvGrpSpPr>
      <p:grpSpPr>
        <a:xfrm>
          <a:off x="0" y="0"/>
          <a:ext cx="0" cy="0"/>
          <a:chOff x="0" y="0"/>
          <a:chExt cx="0" cy="0"/>
        </a:xfrm>
      </p:grpSpPr>
      <p:sp>
        <p:nvSpPr>
          <p:cNvPr id="1976" name="Google Shape;1976;p8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1977" name="Google Shape;1977;p82"/>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1978" name="Google Shape;1978;p82"/>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1979" name="Google Shape;1979;p82"/>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1980" name="Google Shape;1980;p82"/>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1981" name="Google Shape;1981;p82"/>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1982" name="Google Shape;1982;p82"/>
          <p:cNvCxnSpPr>
            <a:endCxn id="1978"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1983" name="Google Shape;1983;p82"/>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1984" name="Google Shape;1984;p82"/>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1985" name="Google Shape;1985;p82"/>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1986" name="Google Shape;1986;p82"/>
          <p:cNvSpPr/>
          <p:nvPr/>
        </p:nvSpPr>
        <p:spPr>
          <a:xfrm>
            <a:off x="6893304"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1987" name="Google Shape;1987;p82"/>
          <p:cNvCxnSpPr>
            <a:endCxn id="1979"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1988" name="Google Shape;1988;p82"/>
          <p:cNvSpPr/>
          <p:nvPr/>
        </p:nvSpPr>
        <p:spPr>
          <a:xfrm>
            <a:off x="749596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1989" name="Google Shape;1989;p82"/>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1990" name="Google Shape;1990;p82"/>
          <p:cNvCxnSpPr>
            <a:endCxn id="1980"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1991" name="Google Shape;1991;p82"/>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1992" name="Google Shape;1992;p82"/>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1993" name="Google Shape;1993;p82"/>
          <p:cNvSpPr/>
          <p:nvPr/>
        </p:nvSpPr>
        <p:spPr>
          <a:xfrm rot="2667533">
            <a:off x="7978012" y="3684469"/>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94" name="Google Shape;1994;p82"/>
          <p:cNvSpPr txBox="1"/>
          <p:nvPr/>
        </p:nvSpPr>
        <p:spPr>
          <a:xfrm>
            <a:off x="4948998" y="4962460"/>
            <a:ext cx="6845923"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Sibling is only a 2 node, so we can’t rotate (borrow) from it.</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In this case, we could bring down the shared parent data and </a:t>
            </a:r>
            <a:r>
              <a:rPr b="1" lang="en-US" sz="1800">
                <a:solidFill>
                  <a:schemeClr val="dk1"/>
                </a:solidFill>
                <a:latin typeface="Arial"/>
                <a:ea typeface="Arial"/>
                <a:cs typeface="Arial"/>
                <a:sym typeface="Arial"/>
              </a:rPr>
              <a:t>fuse</a:t>
            </a:r>
            <a:r>
              <a:rPr lang="en-US" sz="1800">
                <a:solidFill>
                  <a:schemeClr val="dk1"/>
                </a:solidFill>
                <a:latin typeface="Arial"/>
                <a:ea typeface="Arial"/>
                <a:cs typeface="Arial"/>
                <a:sym typeface="Arial"/>
              </a:rPr>
              <a:t> the parent and child together. (weird things happening)</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leaves a 2 node parent and two children.</a:t>
            </a:r>
            <a:endParaRPr/>
          </a:p>
        </p:txBody>
      </p:sp>
    </p:spTree>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8" name="Shape 1998"/>
        <p:cNvGrpSpPr/>
        <p:nvPr/>
      </p:nvGrpSpPr>
      <p:grpSpPr>
        <a:xfrm>
          <a:off x="0" y="0"/>
          <a:ext cx="0" cy="0"/>
          <a:chOff x="0" y="0"/>
          <a:chExt cx="0" cy="0"/>
        </a:xfrm>
      </p:grpSpPr>
      <p:sp>
        <p:nvSpPr>
          <p:cNvPr id="1999" name="Google Shape;1999;p8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Remove(x) Scenarios for Leaf Node n</a:t>
            </a:r>
            <a:endParaRPr/>
          </a:p>
        </p:txBody>
      </p:sp>
      <p:graphicFrame>
        <p:nvGraphicFramePr>
          <p:cNvPr id="2000" name="Google Shape;2000;p83"/>
          <p:cNvGraphicFramePr/>
          <p:nvPr/>
        </p:nvGraphicFramePr>
        <p:xfrm>
          <a:off x="404533" y="1505216"/>
          <a:ext cx="3000000" cy="3000000"/>
        </p:xfrm>
        <a:graphic>
          <a:graphicData uri="http://schemas.openxmlformats.org/drawingml/2006/table">
            <a:tbl>
              <a:tblPr>
                <a:noFill/>
                <a:tableStyleId>{AAF5F984-69FF-481E-92C0-A6CB4ED57DEB}</a:tableStyleId>
              </a:tblPr>
              <a:tblGrid>
                <a:gridCol w="1852100"/>
                <a:gridCol w="2634150"/>
                <a:gridCol w="2239850"/>
                <a:gridCol w="4563600"/>
              </a:tblGrid>
              <a:tr h="1084225">
                <a:tc>
                  <a:txBody>
                    <a:bodyPr/>
                    <a:lstStyle/>
                    <a:p>
                      <a:pPr indent="0" lvl="0" marL="0" marR="0" rtl="0" algn="l">
                        <a:spcBef>
                          <a:spcPts val="0"/>
                        </a:spcBef>
                        <a:spcAft>
                          <a:spcPts val="0"/>
                        </a:spcAft>
                        <a:buNone/>
                      </a:pPr>
                      <a:r>
                        <a:rPr lang="en-US" sz="1600"/>
                        <a:t>If n = 3/4 node</a:t>
                      </a:r>
                      <a:endParaRPr/>
                    </a:p>
                    <a:p>
                      <a:pPr indent="0" lvl="0" marL="0" marR="0" rtl="0" algn="l">
                        <a:spcBef>
                          <a:spcPts val="0"/>
                        </a:spcBef>
                        <a:spcAft>
                          <a:spcPts val="0"/>
                        </a:spcAft>
                        <a:buNone/>
                      </a:pPr>
                      <a:r>
                        <a:rPr b="1" lang="en-US" sz="1600"/>
                        <a:t>then just delete x</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 = 2 node and sibling(n) is 3/4 node</a:t>
                      </a:r>
                      <a:endParaRPr/>
                    </a:p>
                    <a:p>
                      <a:pPr indent="0" lvl="0" marL="0" marR="0" rtl="0" algn="l">
                        <a:spcBef>
                          <a:spcPts val="0"/>
                        </a:spcBef>
                        <a:spcAft>
                          <a:spcPts val="0"/>
                        </a:spcAft>
                        <a:buNone/>
                      </a:pPr>
                      <a:r>
                        <a:rPr b="1" lang="en-US" sz="1600"/>
                        <a:t>then rotate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node(s) </a:t>
                      </a:r>
                      <a:r>
                        <a:rPr b="1" lang="en-US" sz="1600"/>
                        <a:t>then fuse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 and parent is 2 node</a:t>
                      </a:r>
                      <a:endParaRPr/>
                    </a:p>
                    <a:p>
                      <a:pPr indent="0" lvl="0" marL="0" marR="0" rtl="0" algn="l">
                        <a:spcBef>
                          <a:spcPts val="0"/>
                        </a:spcBef>
                        <a:spcAft>
                          <a:spcPts val="0"/>
                        </a:spcAft>
                        <a:buNone/>
                      </a:pPr>
                      <a:r>
                        <a:rPr b="1" lang="en-US" sz="1600"/>
                        <a:t>then fuse sibling and parent and…</a:t>
                      </a:r>
                      <a:endParaRPr/>
                    </a:p>
                    <a:p>
                      <a:pPr indent="0" lvl="0" marL="0" marR="0" rtl="0" algn="l">
                        <a:spcBef>
                          <a:spcPts val="0"/>
                        </a:spcBef>
                        <a:spcAft>
                          <a:spcPts val="0"/>
                        </a:spcAft>
                        <a:buNone/>
                      </a:pPr>
                      <a:r>
                        <a:rPr b="1" lang="en-US" sz="1600"/>
                        <a:t>propagate rotate/fuse procedures up to root.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r h="3953975">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bl>
          </a:graphicData>
        </a:graphic>
      </p:graphicFrame>
      <p:sp>
        <p:nvSpPr>
          <p:cNvPr id="2001" name="Google Shape;2001;p83"/>
          <p:cNvSpPr/>
          <p:nvPr/>
        </p:nvSpPr>
        <p:spPr>
          <a:xfrm>
            <a:off x="737123"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002" name="Google Shape;2002;p83"/>
          <p:cNvSpPr/>
          <p:nvPr/>
        </p:nvSpPr>
        <p:spPr>
          <a:xfrm>
            <a:off x="1027188" y="3067999"/>
            <a:ext cx="294994" cy="305590"/>
          </a:xfrm>
          <a:prstGeom prst="rect">
            <a:avLst/>
          </a:prstGeom>
          <a:solidFill>
            <a:srgbClr val="16161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003" name="Google Shape;2003;p83"/>
          <p:cNvSpPr/>
          <p:nvPr/>
        </p:nvSpPr>
        <p:spPr>
          <a:xfrm>
            <a:off x="1317424"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004" name="Google Shape;2004;p83"/>
          <p:cNvSpPr/>
          <p:nvPr/>
        </p:nvSpPr>
        <p:spPr>
          <a:xfrm>
            <a:off x="1061949" y="3484412"/>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005" name="Google Shape;2005;p83"/>
          <p:cNvCxnSpPr>
            <a:endCxn id="2002" idx="0"/>
          </p:cNvCxnSpPr>
          <p:nvPr/>
        </p:nvCxnSpPr>
        <p:spPr>
          <a:xfrm flipH="1">
            <a:off x="1174685" y="2722399"/>
            <a:ext cx="91800" cy="345600"/>
          </a:xfrm>
          <a:prstGeom prst="straightConnector1">
            <a:avLst/>
          </a:prstGeom>
          <a:noFill/>
          <a:ln cap="flat" cmpd="sng" w="38100">
            <a:solidFill>
              <a:srgbClr val="3F3F3F"/>
            </a:solidFill>
            <a:prstDash val="solid"/>
            <a:miter lim="800000"/>
            <a:headEnd len="sm" w="sm" type="none"/>
            <a:tailEnd len="med" w="med" type="triangle"/>
          </a:ln>
        </p:spPr>
      </p:cxnSp>
      <p:sp>
        <p:nvSpPr>
          <p:cNvPr id="2006" name="Google Shape;2006;p83"/>
          <p:cNvSpPr/>
          <p:nvPr/>
        </p:nvSpPr>
        <p:spPr>
          <a:xfrm>
            <a:off x="857766"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007" name="Google Shape;2007;p83"/>
          <p:cNvSpPr/>
          <p:nvPr/>
        </p:nvSpPr>
        <p:spPr>
          <a:xfrm>
            <a:off x="1147831"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2008" name="Google Shape;2008;p83"/>
          <p:cNvCxnSpPr/>
          <p:nvPr/>
        </p:nvCxnSpPr>
        <p:spPr>
          <a:xfrm flipH="1">
            <a:off x="1162502" y="3896300"/>
            <a:ext cx="58993" cy="296045"/>
          </a:xfrm>
          <a:prstGeom prst="straightConnector1">
            <a:avLst/>
          </a:prstGeom>
          <a:noFill/>
          <a:ln cap="flat" cmpd="sng" w="38100">
            <a:solidFill>
              <a:srgbClr val="3F3F3F"/>
            </a:solidFill>
            <a:prstDash val="solid"/>
            <a:miter lim="800000"/>
            <a:headEnd len="sm" w="sm" type="none"/>
            <a:tailEnd len="med" w="med" type="triangle"/>
          </a:ln>
        </p:spPr>
      </p:cxnSp>
      <p:sp>
        <p:nvSpPr>
          <p:cNvPr id="2009" name="Google Shape;2009;p83"/>
          <p:cNvSpPr/>
          <p:nvPr/>
        </p:nvSpPr>
        <p:spPr>
          <a:xfrm>
            <a:off x="3006930" y="3574993"/>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010" name="Google Shape;2010;p83"/>
          <p:cNvSpPr/>
          <p:nvPr/>
        </p:nvSpPr>
        <p:spPr>
          <a:xfrm>
            <a:off x="3521822" y="3571020"/>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011" name="Google Shape;2011;p83"/>
          <p:cNvSpPr/>
          <p:nvPr/>
        </p:nvSpPr>
        <p:spPr>
          <a:xfrm>
            <a:off x="3492346" y="276240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012" name="Google Shape;2012;p83"/>
          <p:cNvSpPr/>
          <p:nvPr/>
        </p:nvSpPr>
        <p:spPr>
          <a:xfrm>
            <a:off x="3202281" y="2762409"/>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013" name="Google Shape;2013;p83"/>
          <p:cNvSpPr/>
          <p:nvPr/>
        </p:nvSpPr>
        <p:spPr>
          <a:xfrm>
            <a:off x="2711936" y="357499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014" name="Google Shape;2014;p83"/>
          <p:cNvSpPr/>
          <p:nvPr/>
        </p:nvSpPr>
        <p:spPr>
          <a:xfrm>
            <a:off x="3432176"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015" name="Google Shape;2015;p83"/>
          <p:cNvCxnSpPr/>
          <p:nvPr/>
        </p:nvCxnSpPr>
        <p:spPr>
          <a:xfrm flipH="1">
            <a:off x="3006862" y="3049325"/>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2016" name="Google Shape;2016;p83"/>
          <p:cNvCxnSpPr>
            <a:endCxn id="2010" idx="0"/>
          </p:cNvCxnSpPr>
          <p:nvPr/>
        </p:nvCxnSpPr>
        <p:spPr>
          <a:xfrm>
            <a:off x="3497419" y="3049320"/>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2017" name="Google Shape;2017;p83"/>
          <p:cNvSpPr/>
          <p:nvPr/>
        </p:nvSpPr>
        <p:spPr>
          <a:xfrm>
            <a:off x="3344613" y="503886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018" name="Google Shape;2018;p83"/>
          <p:cNvSpPr/>
          <p:nvPr/>
        </p:nvSpPr>
        <p:spPr>
          <a:xfrm>
            <a:off x="3427572" y="4413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019" name="Google Shape;2019;p83"/>
          <p:cNvSpPr/>
          <p:nvPr/>
        </p:nvSpPr>
        <p:spPr>
          <a:xfrm>
            <a:off x="3137507" y="441399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020" name="Google Shape;2020;p83"/>
          <p:cNvSpPr/>
          <p:nvPr/>
        </p:nvSpPr>
        <p:spPr>
          <a:xfrm>
            <a:off x="2717525" y="504955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2021" name="Google Shape;2021;p83"/>
          <p:cNvCxnSpPr>
            <a:endCxn id="2020" idx="0"/>
          </p:cNvCxnSpPr>
          <p:nvPr/>
        </p:nvCxnSpPr>
        <p:spPr>
          <a:xfrm flipH="1">
            <a:off x="2865022" y="4717154"/>
            <a:ext cx="283800" cy="332400"/>
          </a:xfrm>
          <a:prstGeom prst="straightConnector1">
            <a:avLst/>
          </a:prstGeom>
          <a:noFill/>
          <a:ln cap="flat" cmpd="sng" w="38100">
            <a:solidFill>
              <a:srgbClr val="3F3F3F"/>
            </a:solidFill>
            <a:prstDash val="solid"/>
            <a:miter lim="800000"/>
            <a:headEnd len="sm" w="sm" type="none"/>
            <a:tailEnd len="med" w="med" type="triangle"/>
          </a:ln>
        </p:spPr>
      </p:cxnSp>
      <p:cxnSp>
        <p:nvCxnSpPr>
          <p:cNvPr id="2022" name="Google Shape;2022;p83"/>
          <p:cNvCxnSpPr>
            <a:endCxn id="2017" idx="0"/>
          </p:cNvCxnSpPr>
          <p:nvPr/>
        </p:nvCxnSpPr>
        <p:spPr>
          <a:xfrm>
            <a:off x="3438710" y="4717261"/>
            <a:ext cx="53400" cy="321600"/>
          </a:xfrm>
          <a:prstGeom prst="straightConnector1">
            <a:avLst/>
          </a:prstGeom>
          <a:noFill/>
          <a:ln cap="flat" cmpd="sng" w="38100">
            <a:solidFill>
              <a:srgbClr val="3F3F3F"/>
            </a:solidFill>
            <a:prstDash val="solid"/>
            <a:miter lim="800000"/>
            <a:headEnd len="sm" w="sm" type="none"/>
            <a:tailEnd len="med" w="med" type="triangle"/>
          </a:ln>
        </p:spPr>
      </p:cxnSp>
      <p:sp>
        <p:nvSpPr>
          <p:cNvPr id="2023" name="Google Shape;2023;p83"/>
          <p:cNvSpPr/>
          <p:nvPr/>
        </p:nvSpPr>
        <p:spPr>
          <a:xfrm>
            <a:off x="4096183" y="35733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024" name="Google Shape;2024;p83"/>
          <p:cNvCxnSpPr>
            <a:endCxn id="2023" idx="0"/>
          </p:cNvCxnSpPr>
          <p:nvPr/>
        </p:nvCxnSpPr>
        <p:spPr>
          <a:xfrm>
            <a:off x="3796980" y="3049274"/>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2025" name="Google Shape;2025;p83"/>
          <p:cNvSpPr/>
          <p:nvPr/>
        </p:nvSpPr>
        <p:spPr>
          <a:xfrm>
            <a:off x="3989282" y="502164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026" name="Google Shape;2026;p83"/>
          <p:cNvCxnSpPr>
            <a:endCxn id="2025" idx="0"/>
          </p:cNvCxnSpPr>
          <p:nvPr/>
        </p:nvCxnSpPr>
        <p:spPr>
          <a:xfrm>
            <a:off x="3705079" y="4704248"/>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2027" name="Google Shape;2027;p83"/>
          <p:cNvSpPr/>
          <p:nvPr/>
        </p:nvSpPr>
        <p:spPr>
          <a:xfrm>
            <a:off x="3089944" y="3204665"/>
            <a:ext cx="497219" cy="537689"/>
          </a:xfrm>
          <a:custGeom>
            <a:rect b="b" l="l" r="r" t="t"/>
            <a:pathLst>
              <a:path extrusionOk="0" h="120000" w="120000">
                <a:moveTo>
                  <a:pt x="7500" y="60000"/>
                </a:moveTo>
                <a:lnTo>
                  <a:pt x="7500" y="60000"/>
                </a:lnTo>
                <a:cubicBezTo>
                  <a:pt x="7500" y="33366"/>
                  <a:pt x="27033" y="10858"/>
                  <a:pt x="53159" y="7388"/>
                </a:cubicBezTo>
                <a:cubicBezTo>
                  <a:pt x="79285" y="3917"/>
                  <a:pt x="103909" y="20560"/>
                  <a:pt x="110717" y="46289"/>
                </a:cubicBezTo>
                <a:lnTo>
                  <a:pt x="117966" y="46289"/>
                </a:lnTo>
                <a:lnTo>
                  <a:pt x="105000" y="60000"/>
                </a:lnTo>
                <a:lnTo>
                  <a:pt x="87966" y="46289"/>
                </a:lnTo>
                <a:lnTo>
                  <a:pt x="95131" y="46289"/>
                </a:lnTo>
                <a:cubicBezTo>
                  <a:pt x="88785" y="28528"/>
                  <a:pt x="71185" y="18061"/>
                  <a:pt x="53335" y="21431"/>
                </a:cubicBezTo>
                <a:cubicBezTo>
                  <a:pt x="35484" y="24800"/>
                  <a:pt x="22500" y="41041"/>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028" name="Google Shape;2028;p83"/>
          <p:cNvSpPr/>
          <p:nvPr/>
        </p:nvSpPr>
        <p:spPr>
          <a:xfrm>
            <a:off x="5805084" y="3572902"/>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029" name="Google Shape;2029;p83"/>
          <p:cNvSpPr/>
          <p:nvPr/>
        </p:nvSpPr>
        <p:spPr>
          <a:xfrm>
            <a:off x="5775608" y="276429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030" name="Google Shape;2030;p83"/>
          <p:cNvSpPr/>
          <p:nvPr/>
        </p:nvSpPr>
        <p:spPr>
          <a:xfrm>
            <a:off x="5485543" y="276429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031" name="Google Shape;2031;p83"/>
          <p:cNvSpPr/>
          <p:nvPr/>
        </p:nvSpPr>
        <p:spPr>
          <a:xfrm>
            <a:off x="5129881" y="3577801"/>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032" name="Google Shape;2032;p83"/>
          <p:cNvSpPr/>
          <p:nvPr/>
        </p:nvSpPr>
        <p:spPr>
          <a:xfrm>
            <a:off x="5792360"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033" name="Google Shape;2033;p83"/>
          <p:cNvCxnSpPr/>
          <p:nvPr/>
        </p:nvCxnSpPr>
        <p:spPr>
          <a:xfrm flipH="1">
            <a:off x="5290124" y="3051207"/>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2034" name="Google Shape;2034;p83"/>
          <p:cNvCxnSpPr>
            <a:endCxn id="2028" idx="0"/>
          </p:cNvCxnSpPr>
          <p:nvPr/>
        </p:nvCxnSpPr>
        <p:spPr>
          <a:xfrm>
            <a:off x="5780681" y="3051202"/>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2035" name="Google Shape;2035;p83"/>
          <p:cNvSpPr/>
          <p:nvPr/>
        </p:nvSpPr>
        <p:spPr>
          <a:xfrm>
            <a:off x="5730917" y="43552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036" name="Google Shape;2036;p83"/>
          <p:cNvSpPr/>
          <p:nvPr/>
        </p:nvSpPr>
        <p:spPr>
          <a:xfrm>
            <a:off x="5193144" y="4966875"/>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2037" name="Google Shape;2037;p83"/>
          <p:cNvCxnSpPr/>
          <p:nvPr/>
        </p:nvCxnSpPr>
        <p:spPr>
          <a:xfrm flipH="1">
            <a:off x="5494529" y="4658510"/>
            <a:ext cx="247642" cy="296219"/>
          </a:xfrm>
          <a:prstGeom prst="straightConnector1">
            <a:avLst/>
          </a:prstGeom>
          <a:noFill/>
          <a:ln cap="flat" cmpd="sng" w="38100">
            <a:solidFill>
              <a:srgbClr val="3F3F3F"/>
            </a:solidFill>
            <a:prstDash val="solid"/>
            <a:miter lim="800000"/>
            <a:headEnd len="sm" w="sm" type="none"/>
            <a:tailEnd len="med" w="med" type="triangle"/>
          </a:ln>
        </p:spPr>
      </p:cxnSp>
      <p:sp>
        <p:nvSpPr>
          <p:cNvPr id="2038" name="Google Shape;2038;p83"/>
          <p:cNvSpPr/>
          <p:nvPr/>
        </p:nvSpPr>
        <p:spPr>
          <a:xfrm>
            <a:off x="6379445" y="357525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039" name="Google Shape;2039;p83"/>
          <p:cNvCxnSpPr>
            <a:endCxn id="2038" idx="0"/>
          </p:cNvCxnSpPr>
          <p:nvPr/>
        </p:nvCxnSpPr>
        <p:spPr>
          <a:xfrm>
            <a:off x="6080242" y="3051156"/>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2040" name="Google Shape;2040;p83"/>
          <p:cNvSpPr/>
          <p:nvPr/>
        </p:nvSpPr>
        <p:spPr>
          <a:xfrm>
            <a:off x="6292627" y="496292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041" name="Google Shape;2041;p83"/>
          <p:cNvCxnSpPr>
            <a:endCxn id="2040" idx="0"/>
          </p:cNvCxnSpPr>
          <p:nvPr/>
        </p:nvCxnSpPr>
        <p:spPr>
          <a:xfrm>
            <a:off x="6008424" y="4645523"/>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2042" name="Google Shape;2042;p83"/>
          <p:cNvSpPr/>
          <p:nvPr/>
        </p:nvSpPr>
        <p:spPr>
          <a:xfrm rot="-5400000">
            <a:off x="5562240" y="3608905"/>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043" name="Google Shape;2043;p83"/>
          <p:cNvSpPr/>
          <p:nvPr/>
        </p:nvSpPr>
        <p:spPr>
          <a:xfrm rot="-2059561">
            <a:off x="5615217" y="3233244"/>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044" name="Google Shape;2044;p83"/>
          <p:cNvSpPr/>
          <p:nvPr/>
        </p:nvSpPr>
        <p:spPr>
          <a:xfrm>
            <a:off x="5488977" y="4969153"/>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045" name="Google Shape;2045;p83"/>
          <p:cNvSpPr/>
          <p:nvPr/>
        </p:nvSpPr>
        <p:spPr>
          <a:xfrm>
            <a:off x="8561513" y="336045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046" name="Google Shape;2046;p83"/>
          <p:cNvSpPr/>
          <p:nvPr/>
        </p:nvSpPr>
        <p:spPr>
          <a:xfrm>
            <a:off x="8253047" y="3883304"/>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047" name="Google Shape;2047;p83"/>
          <p:cNvCxnSpPr/>
          <p:nvPr/>
        </p:nvCxnSpPr>
        <p:spPr>
          <a:xfrm flipH="1">
            <a:off x="8430902" y="3663688"/>
            <a:ext cx="141865" cy="218682"/>
          </a:xfrm>
          <a:prstGeom prst="straightConnector1">
            <a:avLst/>
          </a:prstGeom>
          <a:noFill/>
          <a:ln cap="flat" cmpd="sng" w="38100">
            <a:solidFill>
              <a:srgbClr val="3F3F3F"/>
            </a:solidFill>
            <a:prstDash val="solid"/>
            <a:miter lim="800000"/>
            <a:headEnd len="sm" w="sm" type="none"/>
            <a:tailEnd len="med" w="med" type="triangle"/>
          </a:ln>
        </p:spPr>
      </p:cxnSp>
      <p:cxnSp>
        <p:nvCxnSpPr>
          <p:cNvPr id="2048" name="Google Shape;2048;p83"/>
          <p:cNvCxnSpPr>
            <a:endCxn id="2049" idx="0"/>
          </p:cNvCxnSpPr>
          <p:nvPr/>
        </p:nvCxnSpPr>
        <p:spPr>
          <a:xfrm>
            <a:off x="8856549" y="3660658"/>
            <a:ext cx="265800" cy="225000"/>
          </a:xfrm>
          <a:prstGeom prst="straightConnector1">
            <a:avLst/>
          </a:prstGeom>
          <a:noFill/>
          <a:ln cap="flat" cmpd="sng" w="38100">
            <a:solidFill>
              <a:srgbClr val="3F3F3F"/>
            </a:solidFill>
            <a:prstDash val="solid"/>
            <a:miter lim="800000"/>
            <a:headEnd len="sm" w="sm" type="none"/>
            <a:tailEnd len="med" w="med" type="triangle"/>
          </a:ln>
        </p:spPr>
      </p:cxnSp>
      <p:sp>
        <p:nvSpPr>
          <p:cNvPr id="2049" name="Google Shape;2049;p83"/>
          <p:cNvSpPr/>
          <p:nvPr/>
        </p:nvSpPr>
        <p:spPr>
          <a:xfrm>
            <a:off x="8974852" y="3885658"/>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050" name="Google Shape;2050;p83"/>
          <p:cNvSpPr/>
          <p:nvPr/>
        </p:nvSpPr>
        <p:spPr>
          <a:xfrm rot="-5400000">
            <a:off x="9060213" y="2896773"/>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051" name="Google Shape;2051;p83"/>
          <p:cNvCxnSpPr>
            <a:endCxn id="2045" idx="0"/>
          </p:cNvCxnSpPr>
          <p:nvPr/>
        </p:nvCxnSpPr>
        <p:spPr>
          <a:xfrm>
            <a:off x="8015710" y="3072752"/>
            <a:ext cx="693300" cy="287700"/>
          </a:xfrm>
          <a:prstGeom prst="straightConnector1">
            <a:avLst/>
          </a:prstGeom>
          <a:noFill/>
          <a:ln cap="flat" cmpd="sng" w="38100">
            <a:solidFill>
              <a:srgbClr val="3F3F3F"/>
            </a:solidFill>
            <a:prstDash val="solid"/>
            <a:miter lim="800000"/>
            <a:headEnd len="sm" w="sm" type="none"/>
            <a:tailEnd len="med" w="med" type="triangle"/>
          </a:ln>
        </p:spPr>
      </p:cxnSp>
      <p:sp>
        <p:nvSpPr>
          <p:cNvPr id="2052" name="Google Shape;2052;p83"/>
          <p:cNvSpPr/>
          <p:nvPr/>
        </p:nvSpPr>
        <p:spPr>
          <a:xfrm rot="-5400000">
            <a:off x="8654035" y="3922361"/>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053" name="Google Shape;2053;p83"/>
          <p:cNvSpPr/>
          <p:nvPr/>
        </p:nvSpPr>
        <p:spPr>
          <a:xfrm rot="-2771227">
            <a:off x="8735383" y="3646232"/>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054" name="Google Shape;2054;p83"/>
          <p:cNvSpPr/>
          <p:nvPr/>
        </p:nvSpPr>
        <p:spPr>
          <a:xfrm>
            <a:off x="7430451" y="276288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055" name="Google Shape;2055;p83"/>
          <p:cNvSpPr/>
          <p:nvPr/>
        </p:nvSpPr>
        <p:spPr>
          <a:xfrm>
            <a:off x="7720750" y="2763983"/>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056" name="Google Shape;2056;p83"/>
          <p:cNvSpPr/>
          <p:nvPr/>
        </p:nvSpPr>
        <p:spPr>
          <a:xfrm>
            <a:off x="10818908" y="392146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057" name="Google Shape;2057;p83"/>
          <p:cNvCxnSpPr/>
          <p:nvPr/>
        </p:nvCxnSpPr>
        <p:spPr>
          <a:xfrm>
            <a:off x="11036940" y="3652289"/>
            <a:ext cx="48849" cy="254726"/>
          </a:xfrm>
          <a:prstGeom prst="straightConnector1">
            <a:avLst/>
          </a:prstGeom>
          <a:noFill/>
          <a:ln cap="flat" cmpd="sng" w="38100">
            <a:solidFill>
              <a:srgbClr val="3F3F3F"/>
            </a:solidFill>
            <a:prstDash val="solid"/>
            <a:miter lim="800000"/>
            <a:headEnd len="sm" w="sm" type="none"/>
            <a:tailEnd len="med" w="med" type="triangle"/>
          </a:ln>
        </p:spPr>
      </p:cxnSp>
      <p:cxnSp>
        <p:nvCxnSpPr>
          <p:cNvPr id="2058" name="Google Shape;2058;p83"/>
          <p:cNvCxnSpPr/>
          <p:nvPr/>
        </p:nvCxnSpPr>
        <p:spPr>
          <a:xfrm>
            <a:off x="10464895" y="3059721"/>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2059" name="Google Shape;2059;p83"/>
          <p:cNvSpPr/>
          <p:nvPr/>
        </p:nvSpPr>
        <p:spPr>
          <a:xfrm>
            <a:off x="9860311" y="276247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060" name="Google Shape;2060;p83"/>
          <p:cNvSpPr/>
          <p:nvPr/>
        </p:nvSpPr>
        <p:spPr>
          <a:xfrm>
            <a:off x="11109307" y="392153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061" name="Google Shape;2061;p83"/>
          <p:cNvSpPr/>
          <p:nvPr/>
        </p:nvSpPr>
        <p:spPr>
          <a:xfrm>
            <a:off x="10743697" y="3346699"/>
            <a:ext cx="294994" cy="305590"/>
          </a:xfrm>
          <a:prstGeom prst="rect">
            <a:avLst/>
          </a:prstGeom>
          <a:solidFill>
            <a:srgbClr val="C6C6C6"/>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062" name="Google Shape;2062;p83"/>
          <p:cNvSpPr/>
          <p:nvPr/>
        </p:nvSpPr>
        <p:spPr>
          <a:xfrm>
            <a:off x="10155290" y="2762409"/>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063" name="Google Shape;2063;p83"/>
          <p:cNvCxnSpPr/>
          <p:nvPr/>
        </p:nvCxnSpPr>
        <p:spPr>
          <a:xfrm flipH="1">
            <a:off x="7588153" y="3059721"/>
            <a:ext cx="117912" cy="283126"/>
          </a:xfrm>
          <a:prstGeom prst="straightConnector1">
            <a:avLst/>
          </a:prstGeom>
          <a:noFill/>
          <a:ln cap="flat" cmpd="sng" w="38100">
            <a:solidFill>
              <a:srgbClr val="3F3F3F"/>
            </a:solidFill>
            <a:prstDash val="solid"/>
            <a:miter lim="800000"/>
            <a:headEnd len="sm" w="sm" type="none"/>
            <a:tailEnd len="med" w="med" type="triangle"/>
          </a:ln>
        </p:spPr>
      </p:cxnSp>
      <p:cxnSp>
        <p:nvCxnSpPr>
          <p:cNvPr id="2064" name="Google Shape;2064;p83"/>
          <p:cNvCxnSpPr/>
          <p:nvPr/>
        </p:nvCxnSpPr>
        <p:spPr>
          <a:xfrm flipH="1">
            <a:off x="10075811" y="3067644"/>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2065" name="Google Shape;2065;p83"/>
          <p:cNvSpPr/>
          <p:nvPr/>
        </p:nvSpPr>
        <p:spPr>
          <a:xfrm>
            <a:off x="7286621" y="3355820"/>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066" name="Google Shape;2066;p83"/>
          <p:cNvSpPr/>
          <p:nvPr/>
        </p:nvSpPr>
        <p:spPr>
          <a:xfrm>
            <a:off x="996780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067" name="Google Shape;2067;p83"/>
          <p:cNvSpPr/>
          <p:nvPr/>
        </p:nvSpPr>
        <p:spPr>
          <a:xfrm>
            <a:off x="7580254" y="335809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068" name="Google Shape;2068;p83"/>
          <p:cNvSpPr/>
          <p:nvPr/>
        </p:nvSpPr>
        <p:spPr>
          <a:xfrm>
            <a:off x="966845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069" name="Google Shape;2069;p83"/>
          <p:cNvSpPr/>
          <p:nvPr/>
        </p:nvSpPr>
        <p:spPr>
          <a:xfrm>
            <a:off x="10239065" y="3105376"/>
            <a:ext cx="360597" cy="419753"/>
          </a:xfrm>
          <a:custGeom>
            <a:rect b="b" l="l" r="r" t="t"/>
            <a:pathLst>
              <a:path extrusionOk="0" h="120000" w="120000">
                <a:moveTo>
                  <a:pt x="7500" y="60000"/>
                </a:moveTo>
                <a:lnTo>
                  <a:pt x="7500" y="60000"/>
                </a:lnTo>
                <a:cubicBezTo>
                  <a:pt x="7500" y="32922"/>
                  <a:pt x="27313" y="10103"/>
                  <a:pt x="53663" y="6835"/>
                </a:cubicBezTo>
                <a:cubicBezTo>
                  <a:pt x="80012" y="3566"/>
                  <a:pt x="104608" y="20875"/>
                  <a:pt x="110970" y="47164"/>
                </a:cubicBezTo>
                <a:lnTo>
                  <a:pt x="118298" y="47164"/>
                </a:lnTo>
                <a:lnTo>
                  <a:pt x="105000" y="60000"/>
                </a:lnTo>
                <a:lnTo>
                  <a:pt x="88298" y="47164"/>
                </a:lnTo>
                <a:lnTo>
                  <a:pt x="95584" y="47164"/>
                </a:lnTo>
                <a:lnTo>
                  <a:pt x="95584" y="47164"/>
                </a:lnTo>
                <a:cubicBezTo>
                  <a:pt x="89778" y="28232"/>
                  <a:pt x="72166" y="16663"/>
                  <a:pt x="54005" y="19852"/>
                </a:cubicBezTo>
                <a:cubicBezTo>
                  <a:pt x="35845" y="23042"/>
                  <a:pt x="22500" y="40048"/>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070" name="Google Shape;2070;p83"/>
          <p:cNvCxnSpPr>
            <a:endCxn id="2071" idx="0"/>
          </p:cNvCxnSpPr>
          <p:nvPr/>
        </p:nvCxnSpPr>
        <p:spPr>
          <a:xfrm>
            <a:off x="10257444" y="3655518"/>
            <a:ext cx="132000" cy="260400"/>
          </a:xfrm>
          <a:prstGeom prst="straightConnector1">
            <a:avLst/>
          </a:prstGeom>
          <a:noFill/>
          <a:ln cap="flat" cmpd="sng" w="38100">
            <a:solidFill>
              <a:srgbClr val="3F3F3F"/>
            </a:solidFill>
            <a:prstDash val="solid"/>
            <a:miter lim="800000"/>
            <a:headEnd len="sm" w="sm" type="none"/>
            <a:tailEnd len="med" w="med" type="triangle"/>
          </a:ln>
        </p:spPr>
      </p:cxnSp>
      <p:sp>
        <p:nvSpPr>
          <p:cNvPr id="2071" name="Google Shape;2071;p83"/>
          <p:cNvSpPr/>
          <p:nvPr/>
        </p:nvSpPr>
        <p:spPr>
          <a:xfrm>
            <a:off x="10241947" y="3915918"/>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cxnSp>
        <p:nvCxnSpPr>
          <p:cNvPr id="2072" name="Google Shape;2072;p83"/>
          <p:cNvCxnSpPr>
            <a:endCxn id="2073" idx="0"/>
          </p:cNvCxnSpPr>
          <p:nvPr/>
        </p:nvCxnSpPr>
        <p:spPr>
          <a:xfrm>
            <a:off x="7861812" y="3666126"/>
            <a:ext cx="70500" cy="219300"/>
          </a:xfrm>
          <a:prstGeom prst="straightConnector1">
            <a:avLst/>
          </a:prstGeom>
          <a:noFill/>
          <a:ln cap="flat" cmpd="sng" w="38100">
            <a:solidFill>
              <a:srgbClr val="3F3F3F"/>
            </a:solidFill>
            <a:prstDash val="solid"/>
            <a:miter lim="800000"/>
            <a:headEnd len="sm" w="sm" type="none"/>
            <a:tailEnd len="med" w="med" type="triangle"/>
          </a:ln>
        </p:spPr>
      </p:cxnSp>
      <p:sp>
        <p:nvSpPr>
          <p:cNvPr id="2073" name="Google Shape;2073;p83"/>
          <p:cNvSpPr/>
          <p:nvPr/>
        </p:nvSpPr>
        <p:spPr>
          <a:xfrm>
            <a:off x="7784815" y="3885426"/>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074" name="Google Shape;2074;p83"/>
          <p:cNvSpPr/>
          <p:nvPr/>
        </p:nvSpPr>
        <p:spPr>
          <a:xfrm rot="2796047">
            <a:off x="9256008" y="4261818"/>
            <a:ext cx="233379" cy="69379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075" name="Google Shape;2075;p83"/>
          <p:cNvSpPr/>
          <p:nvPr/>
        </p:nvSpPr>
        <p:spPr>
          <a:xfrm>
            <a:off x="8955906" y="604670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076" name="Google Shape;2076;p83"/>
          <p:cNvCxnSpPr/>
          <p:nvPr/>
        </p:nvCxnSpPr>
        <p:spPr>
          <a:xfrm>
            <a:off x="9035193" y="5771726"/>
            <a:ext cx="211112" cy="258480"/>
          </a:xfrm>
          <a:prstGeom prst="straightConnector1">
            <a:avLst/>
          </a:prstGeom>
          <a:noFill/>
          <a:ln cap="flat" cmpd="sng" w="38100">
            <a:solidFill>
              <a:srgbClr val="3F3F3F"/>
            </a:solidFill>
            <a:prstDash val="solid"/>
            <a:miter lim="800000"/>
            <a:headEnd len="sm" w="sm" type="none"/>
            <a:tailEnd len="med" w="med" type="triangle"/>
          </a:ln>
        </p:spPr>
      </p:cxnSp>
      <p:cxnSp>
        <p:nvCxnSpPr>
          <p:cNvPr id="2077" name="Google Shape;2077;p83"/>
          <p:cNvCxnSpPr/>
          <p:nvPr/>
        </p:nvCxnSpPr>
        <p:spPr>
          <a:xfrm>
            <a:off x="8428118" y="5185023"/>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2078" name="Google Shape;2078;p83"/>
          <p:cNvSpPr/>
          <p:nvPr/>
        </p:nvSpPr>
        <p:spPr>
          <a:xfrm>
            <a:off x="7823534" y="4894858"/>
            <a:ext cx="294994" cy="298506"/>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079" name="Google Shape;2079;p83"/>
          <p:cNvSpPr/>
          <p:nvPr/>
        </p:nvSpPr>
        <p:spPr>
          <a:xfrm>
            <a:off x="9246305" y="604677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080" name="Google Shape;2080;p83"/>
          <p:cNvSpPr/>
          <p:nvPr/>
        </p:nvSpPr>
        <p:spPr>
          <a:xfrm>
            <a:off x="8740199" y="5466136"/>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081" name="Google Shape;2081;p83"/>
          <p:cNvCxnSpPr/>
          <p:nvPr/>
        </p:nvCxnSpPr>
        <p:spPr>
          <a:xfrm flipH="1">
            <a:off x="8039034" y="5192946"/>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2082" name="Google Shape;2082;p83"/>
          <p:cNvSpPr/>
          <p:nvPr/>
        </p:nvSpPr>
        <p:spPr>
          <a:xfrm>
            <a:off x="8124195" y="4892736"/>
            <a:ext cx="294994" cy="303148"/>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083" name="Google Shape;2083;p83"/>
          <p:cNvSpPr/>
          <p:nvPr/>
        </p:nvSpPr>
        <p:spPr>
          <a:xfrm>
            <a:off x="7808321" y="546618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2084" name="Google Shape;2084;p83"/>
          <p:cNvCxnSpPr>
            <a:endCxn id="2085" idx="0"/>
          </p:cNvCxnSpPr>
          <p:nvPr/>
        </p:nvCxnSpPr>
        <p:spPr>
          <a:xfrm flipH="1">
            <a:off x="8428118" y="5777671"/>
            <a:ext cx="308100" cy="269100"/>
          </a:xfrm>
          <a:prstGeom prst="straightConnector1">
            <a:avLst/>
          </a:prstGeom>
          <a:noFill/>
          <a:ln cap="flat" cmpd="sng" w="38100">
            <a:solidFill>
              <a:srgbClr val="3F3F3F"/>
            </a:solidFill>
            <a:prstDash val="solid"/>
            <a:miter lim="800000"/>
            <a:headEnd len="sm" w="sm" type="none"/>
            <a:tailEnd len="med" w="med" type="triangle"/>
          </a:ln>
        </p:spPr>
      </p:cxnSp>
      <p:sp>
        <p:nvSpPr>
          <p:cNvPr id="2085" name="Google Shape;2085;p83"/>
          <p:cNvSpPr/>
          <p:nvPr/>
        </p:nvSpPr>
        <p:spPr>
          <a:xfrm>
            <a:off x="8280621" y="6046771"/>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086" name="Google Shape;2086;p83"/>
          <p:cNvSpPr/>
          <p:nvPr/>
        </p:nvSpPr>
        <p:spPr>
          <a:xfrm>
            <a:off x="4981675" y="1530762"/>
            <a:ext cx="6473203" cy="5026237"/>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0" name="Shape 2090"/>
        <p:cNvGrpSpPr/>
        <p:nvPr/>
      </p:nvGrpSpPr>
      <p:grpSpPr>
        <a:xfrm>
          <a:off x="0" y="0"/>
          <a:ext cx="0" cy="0"/>
          <a:chOff x="0" y="0"/>
          <a:chExt cx="0" cy="0"/>
        </a:xfrm>
      </p:grpSpPr>
      <p:sp>
        <p:nvSpPr>
          <p:cNvPr id="2091" name="Google Shape;2091;p8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Remove(x) Scenarios for Leaf Node n</a:t>
            </a:r>
            <a:endParaRPr/>
          </a:p>
        </p:txBody>
      </p:sp>
      <p:graphicFrame>
        <p:nvGraphicFramePr>
          <p:cNvPr id="2092" name="Google Shape;2092;p84"/>
          <p:cNvGraphicFramePr/>
          <p:nvPr/>
        </p:nvGraphicFramePr>
        <p:xfrm>
          <a:off x="404533" y="1505216"/>
          <a:ext cx="3000000" cy="3000000"/>
        </p:xfrm>
        <a:graphic>
          <a:graphicData uri="http://schemas.openxmlformats.org/drawingml/2006/table">
            <a:tbl>
              <a:tblPr>
                <a:noFill/>
                <a:tableStyleId>{AAF5F984-69FF-481E-92C0-A6CB4ED57DEB}</a:tableStyleId>
              </a:tblPr>
              <a:tblGrid>
                <a:gridCol w="1852100"/>
                <a:gridCol w="2634150"/>
                <a:gridCol w="2239850"/>
                <a:gridCol w="4563600"/>
              </a:tblGrid>
              <a:tr h="1084225">
                <a:tc>
                  <a:txBody>
                    <a:bodyPr/>
                    <a:lstStyle/>
                    <a:p>
                      <a:pPr indent="0" lvl="0" marL="0" marR="0" rtl="0" algn="l">
                        <a:spcBef>
                          <a:spcPts val="0"/>
                        </a:spcBef>
                        <a:spcAft>
                          <a:spcPts val="0"/>
                        </a:spcAft>
                        <a:buNone/>
                      </a:pPr>
                      <a:r>
                        <a:rPr lang="en-US" sz="1600"/>
                        <a:t>If n = 3/4 node</a:t>
                      </a:r>
                      <a:endParaRPr/>
                    </a:p>
                    <a:p>
                      <a:pPr indent="0" lvl="0" marL="0" marR="0" rtl="0" algn="l">
                        <a:spcBef>
                          <a:spcPts val="0"/>
                        </a:spcBef>
                        <a:spcAft>
                          <a:spcPts val="0"/>
                        </a:spcAft>
                        <a:buNone/>
                      </a:pPr>
                      <a:r>
                        <a:rPr b="1" lang="en-US" sz="1600"/>
                        <a:t>then just delete x</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 = 2 node and sibling(n) is 3/4 node</a:t>
                      </a:r>
                      <a:endParaRPr/>
                    </a:p>
                    <a:p>
                      <a:pPr indent="0" lvl="0" marL="0" marR="0" rtl="0" algn="l">
                        <a:spcBef>
                          <a:spcPts val="0"/>
                        </a:spcBef>
                        <a:spcAft>
                          <a:spcPts val="0"/>
                        </a:spcAft>
                        <a:buNone/>
                      </a:pPr>
                      <a:r>
                        <a:rPr b="1" lang="en-US" sz="1600"/>
                        <a:t>then rotate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node(s) </a:t>
                      </a:r>
                      <a:r>
                        <a:rPr b="1" lang="en-US" sz="1600"/>
                        <a:t>then fuse sibling and shared parent data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rPr lang="en-US" sz="1600"/>
                        <a:t>If node = 2 node and sibling(n) is 2 node and parent is 2 node</a:t>
                      </a:r>
                      <a:endParaRPr/>
                    </a:p>
                    <a:p>
                      <a:pPr indent="0" lvl="0" marL="0" marR="0" rtl="0" algn="l">
                        <a:spcBef>
                          <a:spcPts val="0"/>
                        </a:spcBef>
                        <a:spcAft>
                          <a:spcPts val="0"/>
                        </a:spcAft>
                        <a:buNone/>
                      </a:pPr>
                      <a:r>
                        <a:rPr b="1" lang="en-US" sz="1600"/>
                        <a:t>then fuse sibling and parent and…</a:t>
                      </a:r>
                      <a:endParaRPr/>
                    </a:p>
                    <a:p>
                      <a:pPr indent="0" lvl="0" marL="0" marR="0" rtl="0" algn="l">
                        <a:spcBef>
                          <a:spcPts val="0"/>
                        </a:spcBef>
                        <a:spcAft>
                          <a:spcPts val="0"/>
                        </a:spcAft>
                        <a:buNone/>
                      </a:pPr>
                      <a:r>
                        <a:rPr b="1" lang="en-US" sz="1600"/>
                        <a:t>propagate rotate/fuse procedures up to root.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r h="3953975">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c>
                  <a:txBody>
                    <a:bodyPr/>
                    <a:lstStyle/>
                    <a:p>
                      <a:pPr indent="0" lvl="0" marL="0" marR="0" rtl="0" algn="l">
                        <a:spcBef>
                          <a:spcPts val="0"/>
                        </a:spcBef>
                        <a:spcAft>
                          <a:spcPts val="0"/>
                        </a:spcAft>
                        <a:buNone/>
                      </a:pPr>
                      <a:r>
                        <a:t/>
                      </a:r>
                      <a:endParaRPr sz="1600"/>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DDDDDD"/>
                    </a:solidFill>
                  </a:tcPr>
                </a:tc>
              </a:tr>
            </a:tbl>
          </a:graphicData>
        </a:graphic>
      </p:graphicFrame>
      <p:sp>
        <p:nvSpPr>
          <p:cNvPr id="2093" name="Google Shape;2093;p84"/>
          <p:cNvSpPr/>
          <p:nvPr/>
        </p:nvSpPr>
        <p:spPr>
          <a:xfrm>
            <a:off x="737123"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094" name="Google Shape;2094;p84"/>
          <p:cNvSpPr/>
          <p:nvPr/>
        </p:nvSpPr>
        <p:spPr>
          <a:xfrm>
            <a:off x="1027188" y="3067999"/>
            <a:ext cx="294994" cy="305590"/>
          </a:xfrm>
          <a:prstGeom prst="rect">
            <a:avLst/>
          </a:prstGeom>
          <a:solidFill>
            <a:srgbClr val="16161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095" name="Google Shape;2095;p84"/>
          <p:cNvSpPr/>
          <p:nvPr/>
        </p:nvSpPr>
        <p:spPr>
          <a:xfrm>
            <a:off x="1317424" y="3067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096" name="Google Shape;2096;p84"/>
          <p:cNvSpPr/>
          <p:nvPr/>
        </p:nvSpPr>
        <p:spPr>
          <a:xfrm>
            <a:off x="1061949" y="3484412"/>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097" name="Google Shape;2097;p84"/>
          <p:cNvCxnSpPr>
            <a:endCxn id="2094" idx="0"/>
          </p:cNvCxnSpPr>
          <p:nvPr/>
        </p:nvCxnSpPr>
        <p:spPr>
          <a:xfrm flipH="1">
            <a:off x="1174685" y="2722399"/>
            <a:ext cx="91800" cy="345600"/>
          </a:xfrm>
          <a:prstGeom prst="straightConnector1">
            <a:avLst/>
          </a:prstGeom>
          <a:noFill/>
          <a:ln cap="flat" cmpd="sng" w="38100">
            <a:solidFill>
              <a:srgbClr val="3F3F3F"/>
            </a:solidFill>
            <a:prstDash val="solid"/>
            <a:miter lim="800000"/>
            <a:headEnd len="sm" w="sm" type="none"/>
            <a:tailEnd len="med" w="med" type="triangle"/>
          </a:ln>
        </p:spPr>
      </p:cxnSp>
      <p:sp>
        <p:nvSpPr>
          <p:cNvPr id="2098" name="Google Shape;2098;p84"/>
          <p:cNvSpPr/>
          <p:nvPr/>
        </p:nvSpPr>
        <p:spPr>
          <a:xfrm>
            <a:off x="857766"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099" name="Google Shape;2099;p84"/>
          <p:cNvSpPr/>
          <p:nvPr/>
        </p:nvSpPr>
        <p:spPr>
          <a:xfrm>
            <a:off x="1147831" y="4192345"/>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2100" name="Google Shape;2100;p84"/>
          <p:cNvCxnSpPr/>
          <p:nvPr/>
        </p:nvCxnSpPr>
        <p:spPr>
          <a:xfrm flipH="1">
            <a:off x="1162502" y="3896300"/>
            <a:ext cx="58993" cy="296045"/>
          </a:xfrm>
          <a:prstGeom prst="straightConnector1">
            <a:avLst/>
          </a:prstGeom>
          <a:noFill/>
          <a:ln cap="flat" cmpd="sng" w="38100">
            <a:solidFill>
              <a:srgbClr val="3F3F3F"/>
            </a:solidFill>
            <a:prstDash val="solid"/>
            <a:miter lim="800000"/>
            <a:headEnd len="sm" w="sm" type="none"/>
            <a:tailEnd len="med" w="med" type="triangle"/>
          </a:ln>
        </p:spPr>
      </p:cxnSp>
      <p:sp>
        <p:nvSpPr>
          <p:cNvPr id="2101" name="Google Shape;2101;p84"/>
          <p:cNvSpPr/>
          <p:nvPr/>
        </p:nvSpPr>
        <p:spPr>
          <a:xfrm>
            <a:off x="3006930" y="3574993"/>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102" name="Google Shape;2102;p84"/>
          <p:cNvSpPr/>
          <p:nvPr/>
        </p:nvSpPr>
        <p:spPr>
          <a:xfrm>
            <a:off x="3521822" y="3571020"/>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103" name="Google Shape;2103;p84"/>
          <p:cNvSpPr/>
          <p:nvPr/>
        </p:nvSpPr>
        <p:spPr>
          <a:xfrm>
            <a:off x="3492346" y="276240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104" name="Google Shape;2104;p84"/>
          <p:cNvSpPr/>
          <p:nvPr/>
        </p:nvSpPr>
        <p:spPr>
          <a:xfrm>
            <a:off x="3202281" y="2762409"/>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105" name="Google Shape;2105;p84"/>
          <p:cNvSpPr/>
          <p:nvPr/>
        </p:nvSpPr>
        <p:spPr>
          <a:xfrm>
            <a:off x="2711936" y="357499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106" name="Google Shape;2106;p84"/>
          <p:cNvSpPr/>
          <p:nvPr/>
        </p:nvSpPr>
        <p:spPr>
          <a:xfrm>
            <a:off x="3432176"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107" name="Google Shape;2107;p84"/>
          <p:cNvCxnSpPr/>
          <p:nvPr/>
        </p:nvCxnSpPr>
        <p:spPr>
          <a:xfrm flipH="1">
            <a:off x="3006862" y="3049325"/>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2108" name="Google Shape;2108;p84"/>
          <p:cNvCxnSpPr>
            <a:endCxn id="2102" idx="0"/>
          </p:cNvCxnSpPr>
          <p:nvPr/>
        </p:nvCxnSpPr>
        <p:spPr>
          <a:xfrm>
            <a:off x="3497419" y="3049320"/>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2109" name="Google Shape;2109;p84"/>
          <p:cNvSpPr/>
          <p:nvPr/>
        </p:nvSpPr>
        <p:spPr>
          <a:xfrm>
            <a:off x="3344613" y="503886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110" name="Google Shape;2110;p84"/>
          <p:cNvSpPr/>
          <p:nvPr/>
        </p:nvSpPr>
        <p:spPr>
          <a:xfrm>
            <a:off x="3427572" y="4413999"/>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111" name="Google Shape;2111;p84"/>
          <p:cNvSpPr/>
          <p:nvPr/>
        </p:nvSpPr>
        <p:spPr>
          <a:xfrm>
            <a:off x="3137507" y="441399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112" name="Google Shape;2112;p84"/>
          <p:cNvSpPr/>
          <p:nvPr/>
        </p:nvSpPr>
        <p:spPr>
          <a:xfrm>
            <a:off x="2717525" y="504955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2113" name="Google Shape;2113;p84"/>
          <p:cNvCxnSpPr>
            <a:endCxn id="2112" idx="0"/>
          </p:cNvCxnSpPr>
          <p:nvPr/>
        </p:nvCxnSpPr>
        <p:spPr>
          <a:xfrm flipH="1">
            <a:off x="2865022" y="4717154"/>
            <a:ext cx="283800" cy="332400"/>
          </a:xfrm>
          <a:prstGeom prst="straightConnector1">
            <a:avLst/>
          </a:prstGeom>
          <a:noFill/>
          <a:ln cap="flat" cmpd="sng" w="38100">
            <a:solidFill>
              <a:srgbClr val="3F3F3F"/>
            </a:solidFill>
            <a:prstDash val="solid"/>
            <a:miter lim="800000"/>
            <a:headEnd len="sm" w="sm" type="none"/>
            <a:tailEnd len="med" w="med" type="triangle"/>
          </a:ln>
        </p:spPr>
      </p:cxnSp>
      <p:cxnSp>
        <p:nvCxnSpPr>
          <p:cNvPr id="2114" name="Google Shape;2114;p84"/>
          <p:cNvCxnSpPr>
            <a:endCxn id="2109" idx="0"/>
          </p:cNvCxnSpPr>
          <p:nvPr/>
        </p:nvCxnSpPr>
        <p:spPr>
          <a:xfrm>
            <a:off x="3438710" y="4717261"/>
            <a:ext cx="53400" cy="321600"/>
          </a:xfrm>
          <a:prstGeom prst="straightConnector1">
            <a:avLst/>
          </a:prstGeom>
          <a:noFill/>
          <a:ln cap="flat" cmpd="sng" w="38100">
            <a:solidFill>
              <a:srgbClr val="3F3F3F"/>
            </a:solidFill>
            <a:prstDash val="solid"/>
            <a:miter lim="800000"/>
            <a:headEnd len="sm" w="sm" type="none"/>
            <a:tailEnd len="med" w="med" type="triangle"/>
          </a:ln>
        </p:spPr>
      </p:cxnSp>
      <p:sp>
        <p:nvSpPr>
          <p:cNvPr id="2115" name="Google Shape;2115;p84"/>
          <p:cNvSpPr/>
          <p:nvPr/>
        </p:nvSpPr>
        <p:spPr>
          <a:xfrm>
            <a:off x="4096183" y="35733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116" name="Google Shape;2116;p84"/>
          <p:cNvCxnSpPr>
            <a:endCxn id="2115" idx="0"/>
          </p:cNvCxnSpPr>
          <p:nvPr/>
        </p:nvCxnSpPr>
        <p:spPr>
          <a:xfrm>
            <a:off x="3796980" y="3049274"/>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2117" name="Google Shape;2117;p84"/>
          <p:cNvSpPr/>
          <p:nvPr/>
        </p:nvSpPr>
        <p:spPr>
          <a:xfrm>
            <a:off x="3989282" y="502164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118" name="Google Shape;2118;p84"/>
          <p:cNvCxnSpPr>
            <a:endCxn id="2117" idx="0"/>
          </p:cNvCxnSpPr>
          <p:nvPr/>
        </p:nvCxnSpPr>
        <p:spPr>
          <a:xfrm>
            <a:off x="3705079" y="4704248"/>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2119" name="Google Shape;2119;p84"/>
          <p:cNvSpPr/>
          <p:nvPr/>
        </p:nvSpPr>
        <p:spPr>
          <a:xfrm>
            <a:off x="3089944" y="3204665"/>
            <a:ext cx="497219" cy="537689"/>
          </a:xfrm>
          <a:custGeom>
            <a:rect b="b" l="l" r="r" t="t"/>
            <a:pathLst>
              <a:path extrusionOk="0" h="120000" w="120000">
                <a:moveTo>
                  <a:pt x="7500" y="60000"/>
                </a:moveTo>
                <a:lnTo>
                  <a:pt x="7500" y="60000"/>
                </a:lnTo>
                <a:cubicBezTo>
                  <a:pt x="7500" y="33366"/>
                  <a:pt x="27033" y="10858"/>
                  <a:pt x="53159" y="7388"/>
                </a:cubicBezTo>
                <a:cubicBezTo>
                  <a:pt x="79285" y="3917"/>
                  <a:pt x="103909" y="20560"/>
                  <a:pt x="110717" y="46289"/>
                </a:cubicBezTo>
                <a:lnTo>
                  <a:pt x="117966" y="46289"/>
                </a:lnTo>
                <a:lnTo>
                  <a:pt x="105000" y="60000"/>
                </a:lnTo>
                <a:lnTo>
                  <a:pt x="87966" y="46289"/>
                </a:lnTo>
                <a:lnTo>
                  <a:pt x="95131" y="46289"/>
                </a:lnTo>
                <a:cubicBezTo>
                  <a:pt x="88785" y="28528"/>
                  <a:pt x="71185" y="18061"/>
                  <a:pt x="53335" y="21431"/>
                </a:cubicBezTo>
                <a:cubicBezTo>
                  <a:pt x="35484" y="24800"/>
                  <a:pt x="22500" y="41041"/>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120" name="Google Shape;2120;p84"/>
          <p:cNvSpPr/>
          <p:nvPr/>
        </p:nvSpPr>
        <p:spPr>
          <a:xfrm>
            <a:off x="5805084" y="3572902"/>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121" name="Google Shape;2121;p84"/>
          <p:cNvSpPr/>
          <p:nvPr/>
        </p:nvSpPr>
        <p:spPr>
          <a:xfrm>
            <a:off x="5775608" y="276429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122" name="Google Shape;2122;p84"/>
          <p:cNvSpPr/>
          <p:nvPr/>
        </p:nvSpPr>
        <p:spPr>
          <a:xfrm>
            <a:off x="5485543" y="2764291"/>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123" name="Google Shape;2123;p84"/>
          <p:cNvSpPr/>
          <p:nvPr/>
        </p:nvSpPr>
        <p:spPr>
          <a:xfrm>
            <a:off x="5129881" y="3577801"/>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124" name="Google Shape;2124;p84"/>
          <p:cNvSpPr/>
          <p:nvPr/>
        </p:nvSpPr>
        <p:spPr>
          <a:xfrm>
            <a:off x="5792360" y="4002259"/>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125" name="Google Shape;2125;p84"/>
          <p:cNvCxnSpPr/>
          <p:nvPr/>
        </p:nvCxnSpPr>
        <p:spPr>
          <a:xfrm flipH="1">
            <a:off x="5290124" y="3051207"/>
            <a:ext cx="203142" cy="537689"/>
          </a:xfrm>
          <a:prstGeom prst="straightConnector1">
            <a:avLst/>
          </a:prstGeom>
          <a:noFill/>
          <a:ln cap="flat" cmpd="sng" w="38100">
            <a:solidFill>
              <a:srgbClr val="3F3F3F"/>
            </a:solidFill>
            <a:prstDash val="solid"/>
            <a:miter lim="800000"/>
            <a:headEnd len="sm" w="sm" type="none"/>
            <a:tailEnd len="med" w="med" type="triangle"/>
          </a:ln>
        </p:spPr>
      </p:cxnSp>
      <p:cxnSp>
        <p:nvCxnSpPr>
          <p:cNvPr id="2126" name="Google Shape;2126;p84"/>
          <p:cNvCxnSpPr>
            <a:endCxn id="2120" idx="0"/>
          </p:cNvCxnSpPr>
          <p:nvPr/>
        </p:nvCxnSpPr>
        <p:spPr>
          <a:xfrm>
            <a:off x="5780681" y="3051202"/>
            <a:ext cx="171900" cy="521700"/>
          </a:xfrm>
          <a:prstGeom prst="straightConnector1">
            <a:avLst/>
          </a:prstGeom>
          <a:noFill/>
          <a:ln cap="flat" cmpd="sng" w="38100">
            <a:solidFill>
              <a:srgbClr val="3F3F3F"/>
            </a:solidFill>
            <a:prstDash val="solid"/>
            <a:miter lim="800000"/>
            <a:headEnd len="sm" w="sm" type="none"/>
            <a:tailEnd len="med" w="med" type="triangle"/>
          </a:ln>
        </p:spPr>
      </p:cxnSp>
      <p:sp>
        <p:nvSpPr>
          <p:cNvPr id="2127" name="Google Shape;2127;p84"/>
          <p:cNvSpPr/>
          <p:nvPr/>
        </p:nvSpPr>
        <p:spPr>
          <a:xfrm>
            <a:off x="5730917" y="4355274"/>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128" name="Google Shape;2128;p84"/>
          <p:cNvSpPr/>
          <p:nvPr/>
        </p:nvSpPr>
        <p:spPr>
          <a:xfrm>
            <a:off x="5193144" y="4966875"/>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cxnSp>
        <p:nvCxnSpPr>
          <p:cNvPr id="2129" name="Google Shape;2129;p84"/>
          <p:cNvCxnSpPr/>
          <p:nvPr/>
        </p:nvCxnSpPr>
        <p:spPr>
          <a:xfrm flipH="1">
            <a:off x="5494529" y="4658510"/>
            <a:ext cx="247642" cy="296219"/>
          </a:xfrm>
          <a:prstGeom prst="straightConnector1">
            <a:avLst/>
          </a:prstGeom>
          <a:noFill/>
          <a:ln cap="flat" cmpd="sng" w="38100">
            <a:solidFill>
              <a:srgbClr val="3F3F3F"/>
            </a:solidFill>
            <a:prstDash val="solid"/>
            <a:miter lim="800000"/>
            <a:headEnd len="sm" w="sm" type="none"/>
            <a:tailEnd len="med" w="med" type="triangle"/>
          </a:ln>
        </p:spPr>
      </p:cxnSp>
      <p:sp>
        <p:nvSpPr>
          <p:cNvPr id="2130" name="Google Shape;2130;p84"/>
          <p:cNvSpPr/>
          <p:nvPr/>
        </p:nvSpPr>
        <p:spPr>
          <a:xfrm>
            <a:off x="6379445" y="357525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131" name="Google Shape;2131;p84"/>
          <p:cNvCxnSpPr>
            <a:endCxn id="2130" idx="0"/>
          </p:cNvCxnSpPr>
          <p:nvPr/>
        </p:nvCxnSpPr>
        <p:spPr>
          <a:xfrm>
            <a:off x="6080242" y="3051156"/>
            <a:ext cx="446700" cy="524100"/>
          </a:xfrm>
          <a:prstGeom prst="straightConnector1">
            <a:avLst/>
          </a:prstGeom>
          <a:noFill/>
          <a:ln cap="flat" cmpd="sng" w="38100">
            <a:solidFill>
              <a:srgbClr val="3F3F3F"/>
            </a:solidFill>
            <a:prstDash val="solid"/>
            <a:miter lim="800000"/>
            <a:headEnd len="sm" w="sm" type="none"/>
            <a:tailEnd len="med" w="med" type="triangle"/>
          </a:ln>
        </p:spPr>
      </p:cxnSp>
      <p:sp>
        <p:nvSpPr>
          <p:cNvPr id="2132" name="Google Shape;2132;p84"/>
          <p:cNvSpPr/>
          <p:nvPr/>
        </p:nvSpPr>
        <p:spPr>
          <a:xfrm>
            <a:off x="6292627" y="4962923"/>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133" name="Google Shape;2133;p84"/>
          <p:cNvCxnSpPr>
            <a:endCxn id="2132" idx="0"/>
          </p:cNvCxnSpPr>
          <p:nvPr/>
        </p:nvCxnSpPr>
        <p:spPr>
          <a:xfrm>
            <a:off x="6008424" y="4645523"/>
            <a:ext cx="431700" cy="317400"/>
          </a:xfrm>
          <a:prstGeom prst="straightConnector1">
            <a:avLst/>
          </a:prstGeom>
          <a:noFill/>
          <a:ln cap="flat" cmpd="sng" w="38100">
            <a:solidFill>
              <a:srgbClr val="3F3F3F"/>
            </a:solidFill>
            <a:prstDash val="solid"/>
            <a:miter lim="800000"/>
            <a:headEnd len="sm" w="sm" type="none"/>
            <a:tailEnd len="med" w="med" type="triangle"/>
          </a:ln>
        </p:spPr>
      </p:cxnSp>
      <p:sp>
        <p:nvSpPr>
          <p:cNvPr id="2134" name="Google Shape;2134;p84"/>
          <p:cNvSpPr/>
          <p:nvPr/>
        </p:nvSpPr>
        <p:spPr>
          <a:xfrm rot="-5400000">
            <a:off x="5562240" y="3608905"/>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135" name="Google Shape;2135;p84"/>
          <p:cNvSpPr/>
          <p:nvPr/>
        </p:nvSpPr>
        <p:spPr>
          <a:xfrm rot="-2059561">
            <a:off x="5615217" y="3233244"/>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136" name="Google Shape;2136;p84"/>
          <p:cNvSpPr/>
          <p:nvPr/>
        </p:nvSpPr>
        <p:spPr>
          <a:xfrm>
            <a:off x="5488977" y="4969153"/>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137" name="Google Shape;2137;p84"/>
          <p:cNvSpPr/>
          <p:nvPr/>
        </p:nvSpPr>
        <p:spPr>
          <a:xfrm>
            <a:off x="8561513" y="336045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138" name="Google Shape;2138;p84"/>
          <p:cNvSpPr/>
          <p:nvPr/>
        </p:nvSpPr>
        <p:spPr>
          <a:xfrm>
            <a:off x="8253047" y="3883304"/>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139" name="Google Shape;2139;p84"/>
          <p:cNvCxnSpPr/>
          <p:nvPr/>
        </p:nvCxnSpPr>
        <p:spPr>
          <a:xfrm flipH="1">
            <a:off x="8430902" y="3663688"/>
            <a:ext cx="141865" cy="218682"/>
          </a:xfrm>
          <a:prstGeom prst="straightConnector1">
            <a:avLst/>
          </a:prstGeom>
          <a:noFill/>
          <a:ln cap="flat" cmpd="sng" w="38100">
            <a:solidFill>
              <a:srgbClr val="3F3F3F"/>
            </a:solidFill>
            <a:prstDash val="solid"/>
            <a:miter lim="800000"/>
            <a:headEnd len="sm" w="sm" type="none"/>
            <a:tailEnd len="med" w="med" type="triangle"/>
          </a:ln>
        </p:spPr>
      </p:cxnSp>
      <p:cxnSp>
        <p:nvCxnSpPr>
          <p:cNvPr id="2140" name="Google Shape;2140;p84"/>
          <p:cNvCxnSpPr>
            <a:endCxn id="2141" idx="0"/>
          </p:cNvCxnSpPr>
          <p:nvPr/>
        </p:nvCxnSpPr>
        <p:spPr>
          <a:xfrm>
            <a:off x="8856549" y="3660658"/>
            <a:ext cx="265800" cy="225000"/>
          </a:xfrm>
          <a:prstGeom prst="straightConnector1">
            <a:avLst/>
          </a:prstGeom>
          <a:noFill/>
          <a:ln cap="flat" cmpd="sng" w="38100">
            <a:solidFill>
              <a:srgbClr val="3F3F3F"/>
            </a:solidFill>
            <a:prstDash val="solid"/>
            <a:miter lim="800000"/>
            <a:headEnd len="sm" w="sm" type="none"/>
            <a:tailEnd len="med" w="med" type="triangle"/>
          </a:ln>
        </p:spPr>
      </p:cxnSp>
      <p:sp>
        <p:nvSpPr>
          <p:cNvPr id="2141" name="Google Shape;2141;p84"/>
          <p:cNvSpPr/>
          <p:nvPr/>
        </p:nvSpPr>
        <p:spPr>
          <a:xfrm>
            <a:off x="8974852" y="3885658"/>
            <a:ext cx="294994" cy="305590"/>
          </a:xfrm>
          <a:prstGeom prst="rect">
            <a:avLst/>
          </a:prstGeom>
          <a:solidFill>
            <a:srgbClr val="0C0C0C"/>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X</a:t>
            </a:r>
            <a:endParaRPr/>
          </a:p>
        </p:txBody>
      </p:sp>
      <p:sp>
        <p:nvSpPr>
          <p:cNvPr id="2142" name="Google Shape;2142;p84"/>
          <p:cNvSpPr/>
          <p:nvPr/>
        </p:nvSpPr>
        <p:spPr>
          <a:xfrm rot="-5400000">
            <a:off x="9060213" y="2896773"/>
            <a:ext cx="233379" cy="30463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143" name="Google Shape;2143;p84"/>
          <p:cNvCxnSpPr>
            <a:endCxn id="2137" idx="0"/>
          </p:cNvCxnSpPr>
          <p:nvPr/>
        </p:nvCxnSpPr>
        <p:spPr>
          <a:xfrm>
            <a:off x="8015710" y="3072752"/>
            <a:ext cx="693300" cy="287700"/>
          </a:xfrm>
          <a:prstGeom prst="straightConnector1">
            <a:avLst/>
          </a:prstGeom>
          <a:noFill/>
          <a:ln cap="flat" cmpd="sng" w="38100">
            <a:solidFill>
              <a:srgbClr val="3F3F3F"/>
            </a:solidFill>
            <a:prstDash val="solid"/>
            <a:miter lim="800000"/>
            <a:headEnd len="sm" w="sm" type="none"/>
            <a:tailEnd len="med" w="med" type="triangle"/>
          </a:ln>
        </p:spPr>
      </p:cxnSp>
      <p:sp>
        <p:nvSpPr>
          <p:cNvPr id="2144" name="Google Shape;2144;p84"/>
          <p:cNvSpPr/>
          <p:nvPr/>
        </p:nvSpPr>
        <p:spPr>
          <a:xfrm rot="-5400000">
            <a:off x="8654035" y="3922361"/>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145" name="Google Shape;2145;p84"/>
          <p:cNvSpPr/>
          <p:nvPr/>
        </p:nvSpPr>
        <p:spPr>
          <a:xfrm rot="-2771227">
            <a:off x="8735383" y="3646232"/>
            <a:ext cx="154387" cy="272352"/>
          </a:xfrm>
          <a:prstGeom prst="downArrow">
            <a:avLst>
              <a:gd fmla="val 50000" name="adj1"/>
              <a:gd fmla="val 50000" name="adj2"/>
            </a:avLst>
          </a:prstGeom>
          <a:solidFill>
            <a:srgbClr val="FFFF00"/>
          </a:solidFill>
          <a:ln cap="flat" cmpd="sng" w="19050">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146" name="Google Shape;2146;p84"/>
          <p:cNvSpPr/>
          <p:nvPr/>
        </p:nvSpPr>
        <p:spPr>
          <a:xfrm>
            <a:off x="7430451" y="276288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147" name="Google Shape;2147;p84"/>
          <p:cNvSpPr/>
          <p:nvPr/>
        </p:nvSpPr>
        <p:spPr>
          <a:xfrm>
            <a:off x="7720750" y="2763983"/>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sp>
        <p:nvSpPr>
          <p:cNvPr id="2148" name="Google Shape;2148;p84"/>
          <p:cNvSpPr/>
          <p:nvPr/>
        </p:nvSpPr>
        <p:spPr>
          <a:xfrm>
            <a:off x="10818908" y="3921469"/>
            <a:ext cx="294994" cy="305590"/>
          </a:xfrm>
          <a:prstGeom prst="rect">
            <a:avLst/>
          </a:prstGeom>
          <a:solidFill>
            <a:srgbClr val="AB3C19"/>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149" name="Google Shape;2149;p84"/>
          <p:cNvCxnSpPr/>
          <p:nvPr/>
        </p:nvCxnSpPr>
        <p:spPr>
          <a:xfrm>
            <a:off x="11036940" y="3652289"/>
            <a:ext cx="48849" cy="254726"/>
          </a:xfrm>
          <a:prstGeom prst="straightConnector1">
            <a:avLst/>
          </a:prstGeom>
          <a:noFill/>
          <a:ln cap="flat" cmpd="sng" w="38100">
            <a:solidFill>
              <a:srgbClr val="3F3F3F"/>
            </a:solidFill>
            <a:prstDash val="solid"/>
            <a:miter lim="800000"/>
            <a:headEnd len="sm" w="sm" type="none"/>
            <a:tailEnd len="med" w="med" type="triangle"/>
          </a:ln>
        </p:spPr>
      </p:cxnSp>
      <p:cxnSp>
        <p:nvCxnSpPr>
          <p:cNvPr id="2150" name="Google Shape;2150;p84"/>
          <p:cNvCxnSpPr/>
          <p:nvPr/>
        </p:nvCxnSpPr>
        <p:spPr>
          <a:xfrm>
            <a:off x="10464895" y="3059721"/>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2151" name="Google Shape;2151;p84"/>
          <p:cNvSpPr/>
          <p:nvPr/>
        </p:nvSpPr>
        <p:spPr>
          <a:xfrm>
            <a:off x="9860311" y="2762472"/>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152" name="Google Shape;2152;p84"/>
          <p:cNvSpPr/>
          <p:nvPr/>
        </p:nvSpPr>
        <p:spPr>
          <a:xfrm>
            <a:off x="11109307" y="3921532"/>
            <a:ext cx="294994" cy="305590"/>
          </a:xfrm>
          <a:prstGeom prst="rect">
            <a:avLst/>
          </a:prstGeom>
          <a:solidFill>
            <a:srgbClr val="7C891D"/>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153" name="Google Shape;2153;p84"/>
          <p:cNvSpPr/>
          <p:nvPr/>
        </p:nvSpPr>
        <p:spPr>
          <a:xfrm>
            <a:off x="10743697" y="3346699"/>
            <a:ext cx="294994" cy="305590"/>
          </a:xfrm>
          <a:prstGeom prst="rect">
            <a:avLst/>
          </a:prstGeom>
          <a:solidFill>
            <a:srgbClr val="C6C6C6"/>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154" name="Google Shape;2154;p84"/>
          <p:cNvSpPr/>
          <p:nvPr/>
        </p:nvSpPr>
        <p:spPr>
          <a:xfrm>
            <a:off x="10155290" y="2762409"/>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155" name="Google Shape;2155;p84"/>
          <p:cNvCxnSpPr/>
          <p:nvPr/>
        </p:nvCxnSpPr>
        <p:spPr>
          <a:xfrm flipH="1">
            <a:off x="7588153" y="3059721"/>
            <a:ext cx="117912" cy="283126"/>
          </a:xfrm>
          <a:prstGeom prst="straightConnector1">
            <a:avLst/>
          </a:prstGeom>
          <a:noFill/>
          <a:ln cap="flat" cmpd="sng" w="38100">
            <a:solidFill>
              <a:srgbClr val="3F3F3F"/>
            </a:solidFill>
            <a:prstDash val="solid"/>
            <a:miter lim="800000"/>
            <a:headEnd len="sm" w="sm" type="none"/>
            <a:tailEnd len="med" w="med" type="triangle"/>
          </a:ln>
        </p:spPr>
      </p:cxnSp>
      <p:cxnSp>
        <p:nvCxnSpPr>
          <p:cNvPr id="2156" name="Google Shape;2156;p84"/>
          <p:cNvCxnSpPr/>
          <p:nvPr/>
        </p:nvCxnSpPr>
        <p:spPr>
          <a:xfrm flipH="1">
            <a:off x="10075811" y="3067644"/>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2157" name="Google Shape;2157;p84"/>
          <p:cNvSpPr/>
          <p:nvPr/>
        </p:nvSpPr>
        <p:spPr>
          <a:xfrm>
            <a:off x="7286621" y="3355820"/>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158" name="Google Shape;2158;p84"/>
          <p:cNvSpPr/>
          <p:nvPr/>
        </p:nvSpPr>
        <p:spPr>
          <a:xfrm>
            <a:off x="996780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159" name="Google Shape;2159;p84"/>
          <p:cNvSpPr/>
          <p:nvPr/>
        </p:nvSpPr>
        <p:spPr>
          <a:xfrm>
            <a:off x="7580254" y="335809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160" name="Google Shape;2160;p84"/>
          <p:cNvSpPr/>
          <p:nvPr/>
        </p:nvSpPr>
        <p:spPr>
          <a:xfrm>
            <a:off x="9668458" y="3342847"/>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sp>
        <p:nvSpPr>
          <p:cNvPr id="2161" name="Google Shape;2161;p84"/>
          <p:cNvSpPr/>
          <p:nvPr/>
        </p:nvSpPr>
        <p:spPr>
          <a:xfrm>
            <a:off x="10239065" y="3105376"/>
            <a:ext cx="360597" cy="419753"/>
          </a:xfrm>
          <a:custGeom>
            <a:rect b="b" l="l" r="r" t="t"/>
            <a:pathLst>
              <a:path extrusionOk="0" h="120000" w="120000">
                <a:moveTo>
                  <a:pt x="7500" y="60000"/>
                </a:moveTo>
                <a:lnTo>
                  <a:pt x="7500" y="60000"/>
                </a:lnTo>
                <a:cubicBezTo>
                  <a:pt x="7500" y="32922"/>
                  <a:pt x="27313" y="10103"/>
                  <a:pt x="53663" y="6835"/>
                </a:cubicBezTo>
                <a:cubicBezTo>
                  <a:pt x="80012" y="3566"/>
                  <a:pt x="104608" y="20875"/>
                  <a:pt x="110970" y="47164"/>
                </a:cubicBezTo>
                <a:lnTo>
                  <a:pt x="118298" y="47164"/>
                </a:lnTo>
                <a:lnTo>
                  <a:pt x="105000" y="60000"/>
                </a:lnTo>
                <a:lnTo>
                  <a:pt x="88298" y="47164"/>
                </a:lnTo>
                <a:lnTo>
                  <a:pt x="95584" y="47164"/>
                </a:lnTo>
                <a:lnTo>
                  <a:pt x="95584" y="47164"/>
                </a:lnTo>
                <a:cubicBezTo>
                  <a:pt x="89778" y="28232"/>
                  <a:pt x="72166" y="16663"/>
                  <a:pt x="54005" y="19852"/>
                </a:cubicBezTo>
                <a:cubicBezTo>
                  <a:pt x="35845" y="23042"/>
                  <a:pt x="22500" y="40048"/>
                  <a:pt x="22500" y="60000"/>
                </a:cubicBezTo>
                <a:close/>
              </a:path>
            </a:pathLst>
          </a:custGeom>
          <a:solidFill>
            <a:srgbClr val="FFFF00"/>
          </a:solidFill>
          <a:ln cap="flat" cmpd="sng" w="952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cxnSp>
        <p:nvCxnSpPr>
          <p:cNvPr id="2162" name="Google Shape;2162;p84"/>
          <p:cNvCxnSpPr>
            <a:endCxn id="2163" idx="0"/>
          </p:cNvCxnSpPr>
          <p:nvPr/>
        </p:nvCxnSpPr>
        <p:spPr>
          <a:xfrm>
            <a:off x="10257444" y="3655518"/>
            <a:ext cx="132000" cy="260400"/>
          </a:xfrm>
          <a:prstGeom prst="straightConnector1">
            <a:avLst/>
          </a:prstGeom>
          <a:noFill/>
          <a:ln cap="flat" cmpd="sng" w="38100">
            <a:solidFill>
              <a:srgbClr val="3F3F3F"/>
            </a:solidFill>
            <a:prstDash val="solid"/>
            <a:miter lim="800000"/>
            <a:headEnd len="sm" w="sm" type="none"/>
            <a:tailEnd len="med" w="med" type="triangle"/>
          </a:ln>
        </p:spPr>
      </p:cxnSp>
      <p:sp>
        <p:nvSpPr>
          <p:cNvPr id="2163" name="Google Shape;2163;p84"/>
          <p:cNvSpPr/>
          <p:nvPr/>
        </p:nvSpPr>
        <p:spPr>
          <a:xfrm>
            <a:off x="10241947" y="3915918"/>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cxnSp>
        <p:nvCxnSpPr>
          <p:cNvPr id="2164" name="Google Shape;2164;p84"/>
          <p:cNvCxnSpPr>
            <a:endCxn id="2165" idx="0"/>
          </p:cNvCxnSpPr>
          <p:nvPr/>
        </p:nvCxnSpPr>
        <p:spPr>
          <a:xfrm>
            <a:off x="7861812" y="3666126"/>
            <a:ext cx="70500" cy="219300"/>
          </a:xfrm>
          <a:prstGeom prst="straightConnector1">
            <a:avLst/>
          </a:prstGeom>
          <a:noFill/>
          <a:ln cap="flat" cmpd="sng" w="38100">
            <a:solidFill>
              <a:srgbClr val="3F3F3F"/>
            </a:solidFill>
            <a:prstDash val="solid"/>
            <a:miter lim="800000"/>
            <a:headEnd len="sm" w="sm" type="none"/>
            <a:tailEnd len="med" w="med" type="triangle"/>
          </a:ln>
        </p:spPr>
      </p:cxnSp>
      <p:sp>
        <p:nvSpPr>
          <p:cNvPr id="2165" name="Google Shape;2165;p84"/>
          <p:cNvSpPr/>
          <p:nvPr/>
        </p:nvSpPr>
        <p:spPr>
          <a:xfrm>
            <a:off x="7784815" y="3885426"/>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166" name="Google Shape;2166;p84"/>
          <p:cNvSpPr/>
          <p:nvPr/>
        </p:nvSpPr>
        <p:spPr>
          <a:xfrm rot="2796047">
            <a:off x="9256008" y="4261818"/>
            <a:ext cx="233379" cy="693790"/>
          </a:xfrm>
          <a:prstGeom prst="down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167" name="Google Shape;2167;p84"/>
          <p:cNvSpPr/>
          <p:nvPr/>
        </p:nvSpPr>
        <p:spPr>
          <a:xfrm>
            <a:off x="8955906" y="6046708"/>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e</a:t>
            </a:r>
            <a:endParaRPr/>
          </a:p>
        </p:txBody>
      </p:sp>
      <p:cxnSp>
        <p:nvCxnSpPr>
          <p:cNvPr id="2168" name="Google Shape;2168;p84"/>
          <p:cNvCxnSpPr/>
          <p:nvPr/>
        </p:nvCxnSpPr>
        <p:spPr>
          <a:xfrm>
            <a:off x="9035193" y="5771726"/>
            <a:ext cx="211112" cy="258480"/>
          </a:xfrm>
          <a:prstGeom prst="straightConnector1">
            <a:avLst/>
          </a:prstGeom>
          <a:noFill/>
          <a:ln cap="flat" cmpd="sng" w="38100">
            <a:solidFill>
              <a:srgbClr val="3F3F3F"/>
            </a:solidFill>
            <a:prstDash val="solid"/>
            <a:miter lim="800000"/>
            <a:headEnd len="sm" w="sm" type="none"/>
            <a:tailEnd len="med" w="med" type="triangle"/>
          </a:ln>
        </p:spPr>
      </p:cxnSp>
      <p:cxnSp>
        <p:nvCxnSpPr>
          <p:cNvPr id="2169" name="Google Shape;2169;p84"/>
          <p:cNvCxnSpPr/>
          <p:nvPr/>
        </p:nvCxnSpPr>
        <p:spPr>
          <a:xfrm>
            <a:off x="8428118" y="5185023"/>
            <a:ext cx="415834" cy="303148"/>
          </a:xfrm>
          <a:prstGeom prst="straightConnector1">
            <a:avLst/>
          </a:prstGeom>
          <a:noFill/>
          <a:ln cap="flat" cmpd="sng" w="38100">
            <a:solidFill>
              <a:srgbClr val="3F3F3F"/>
            </a:solidFill>
            <a:prstDash val="solid"/>
            <a:miter lim="800000"/>
            <a:headEnd len="sm" w="sm" type="none"/>
            <a:tailEnd len="med" w="med" type="triangle"/>
          </a:ln>
        </p:spPr>
      </p:cxnSp>
      <p:sp>
        <p:nvSpPr>
          <p:cNvPr id="2170" name="Google Shape;2170;p84"/>
          <p:cNvSpPr/>
          <p:nvPr/>
        </p:nvSpPr>
        <p:spPr>
          <a:xfrm>
            <a:off x="7823534" y="4894858"/>
            <a:ext cx="294994" cy="298506"/>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a</a:t>
            </a:r>
            <a:endParaRPr/>
          </a:p>
        </p:txBody>
      </p:sp>
      <p:sp>
        <p:nvSpPr>
          <p:cNvPr id="2171" name="Google Shape;2171;p84"/>
          <p:cNvSpPr/>
          <p:nvPr/>
        </p:nvSpPr>
        <p:spPr>
          <a:xfrm>
            <a:off x="9246305" y="6046771"/>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f</a:t>
            </a:r>
            <a:endParaRPr/>
          </a:p>
        </p:txBody>
      </p:sp>
      <p:sp>
        <p:nvSpPr>
          <p:cNvPr id="2172" name="Google Shape;2172;p84"/>
          <p:cNvSpPr/>
          <p:nvPr/>
        </p:nvSpPr>
        <p:spPr>
          <a:xfrm>
            <a:off x="8740199" y="5466136"/>
            <a:ext cx="294994" cy="305590"/>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d</a:t>
            </a:r>
            <a:endParaRPr/>
          </a:p>
        </p:txBody>
      </p:sp>
      <p:cxnSp>
        <p:nvCxnSpPr>
          <p:cNvPr id="2173" name="Google Shape;2173;p84"/>
          <p:cNvCxnSpPr/>
          <p:nvPr/>
        </p:nvCxnSpPr>
        <p:spPr>
          <a:xfrm flipH="1">
            <a:off x="8039034" y="5192946"/>
            <a:ext cx="72941" cy="299539"/>
          </a:xfrm>
          <a:prstGeom prst="straightConnector1">
            <a:avLst/>
          </a:prstGeom>
          <a:noFill/>
          <a:ln cap="flat" cmpd="sng" w="38100">
            <a:solidFill>
              <a:srgbClr val="3F3F3F"/>
            </a:solidFill>
            <a:prstDash val="solid"/>
            <a:miter lim="800000"/>
            <a:headEnd len="sm" w="sm" type="none"/>
            <a:tailEnd len="med" w="med" type="triangle"/>
          </a:ln>
        </p:spPr>
      </p:cxnSp>
      <p:sp>
        <p:nvSpPr>
          <p:cNvPr id="2174" name="Google Shape;2174;p84"/>
          <p:cNvSpPr/>
          <p:nvPr/>
        </p:nvSpPr>
        <p:spPr>
          <a:xfrm>
            <a:off x="8124195" y="4892736"/>
            <a:ext cx="294994" cy="303148"/>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c</a:t>
            </a:r>
            <a:endParaRPr/>
          </a:p>
        </p:txBody>
      </p:sp>
      <p:sp>
        <p:nvSpPr>
          <p:cNvPr id="2175" name="Google Shape;2175;p84"/>
          <p:cNvSpPr/>
          <p:nvPr/>
        </p:nvSpPr>
        <p:spPr>
          <a:xfrm>
            <a:off x="7808321" y="5466186"/>
            <a:ext cx="294994" cy="305590"/>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400">
                <a:solidFill>
                  <a:schemeClr val="lt1"/>
                </a:solidFill>
                <a:latin typeface="Arial"/>
                <a:ea typeface="Arial"/>
                <a:cs typeface="Arial"/>
                <a:sym typeface="Arial"/>
              </a:rPr>
              <a:t>b</a:t>
            </a:r>
            <a:endParaRPr/>
          </a:p>
        </p:txBody>
      </p:sp>
      <p:cxnSp>
        <p:nvCxnSpPr>
          <p:cNvPr id="2176" name="Google Shape;2176;p84"/>
          <p:cNvCxnSpPr>
            <a:endCxn id="2177" idx="0"/>
          </p:cNvCxnSpPr>
          <p:nvPr/>
        </p:nvCxnSpPr>
        <p:spPr>
          <a:xfrm flipH="1">
            <a:off x="8428118" y="5777671"/>
            <a:ext cx="308100" cy="269100"/>
          </a:xfrm>
          <a:prstGeom prst="straightConnector1">
            <a:avLst/>
          </a:prstGeom>
          <a:noFill/>
          <a:ln cap="flat" cmpd="sng" w="38100">
            <a:solidFill>
              <a:srgbClr val="3F3F3F"/>
            </a:solidFill>
            <a:prstDash val="solid"/>
            <a:miter lim="800000"/>
            <a:headEnd len="sm" w="sm" type="none"/>
            <a:tailEnd len="med" w="med" type="triangle"/>
          </a:ln>
        </p:spPr>
      </p:cxnSp>
      <p:sp>
        <p:nvSpPr>
          <p:cNvPr id="2177" name="Google Shape;2177;p84"/>
          <p:cNvSpPr/>
          <p:nvPr/>
        </p:nvSpPr>
        <p:spPr>
          <a:xfrm>
            <a:off x="8280621" y="6046771"/>
            <a:ext cx="294994" cy="305590"/>
          </a:xfrm>
          <a:prstGeom prst="rect">
            <a:avLst/>
          </a:prstGeom>
          <a:solidFill>
            <a:srgbClr val="FED898"/>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Arial"/>
              <a:ea typeface="Arial"/>
              <a:cs typeface="Arial"/>
              <a:sym typeface="Arial"/>
            </a:endParaRPr>
          </a:p>
        </p:txBody>
      </p:sp>
      <p:sp>
        <p:nvSpPr>
          <p:cNvPr id="2178" name="Google Shape;2178;p84"/>
          <p:cNvSpPr/>
          <p:nvPr/>
        </p:nvSpPr>
        <p:spPr>
          <a:xfrm>
            <a:off x="7186341" y="1530762"/>
            <a:ext cx="4268537" cy="5026237"/>
          </a:xfrm>
          <a:prstGeom prst="rect">
            <a:avLst/>
          </a:prstGeom>
          <a:solidFill>
            <a:srgbClr val="306786"/>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2" name="Shape 2182"/>
        <p:cNvGrpSpPr/>
        <p:nvPr/>
      </p:nvGrpSpPr>
      <p:grpSpPr>
        <a:xfrm>
          <a:off x="0" y="0"/>
          <a:ext cx="0" cy="0"/>
          <a:chOff x="0" y="0"/>
          <a:chExt cx="0" cy="0"/>
        </a:xfrm>
      </p:grpSpPr>
      <p:sp>
        <p:nvSpPr>
          <p:cNvPr id="2183" name="Google Shape;2183;p8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184" name="Google Shape;2184;p85"/>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endParaRPr/>
          </a:p>
        </p:txBody>
      </p:sp>
      <p:sp>
        <p:nvSpPr>
          <p:cNvPr id="2185" name="Google Shape;2185;p85"/>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186" name="Google Shape;2186;p85"/>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187" name="Google Shape;2187;p85"/>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188" name="Google Shape;2188;p85"/>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189" name="Google Shape;2189;p85"/>
          <p:cNvCxnSpPr>
            <a:endCxn id="2185"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190" name="Google Shape;2190;p85"/>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191" name="Google Shape;2191;p85"/>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192" name="Google Shape;2192;p85"/>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2193" name="Google Shape;2193;p85"/>
          <p:cNvSpPr/>
          <p:nvPr/>
        </p:nvSpPr>
        <p:spPr>
          <a:xfrm>
            <a:off x="6893304"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2194" name="Google Shape;2194;p85"/>
          <p:cNvCxnSpPr>
            <a:endCxn id="2186"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195" name="Google Shape;2195;p85"/>
          <p:cNvSpPr/>
          <p:nvPr/>
        </p:nvSpPr>
        <p:spPr>
          <a:xfrm>
            <a:off x="749596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2196" name="Google Shape;2196;p85"/>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197" name="Google Shape;2197;p85"/>
          <p:cNvCxnSpPr>
            <a:endCxn id="2187"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198" name="Google Shape;2198;p85"/>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199" name="Google Shape;2199;p85"/>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3" name="Shape 2203"/>
        <p:cNvGrpSpPr/>
        <p:nvPr/>
      </p:nvGrpSpPr>
      <p:grpSpPr>
        <a:xfrm>
          <a:off x="0" y="0"/>
          <a:ext cx="0" cy="0"/>
          <a:chOff x="0" y="0"/>
          <a:chExt cx="0" cy="0"/>
        </a:xfrm>
      </p:grpSpPr>
      <p:sp>
        <p:nvSpPr>
          <p:cNvPr id="2204" name="Google Shape;2204;p8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205" name="Google Shape;2205;p86"/>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endParaRPr/>
          </a:p>
        </p:txBody>
      </p:sp>
      <p:sp>
        <p:nvSpPr>
          <p:cNvPr id="2206" name="Google Shape;2206;p86"/>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207" name="Google Shape;2207;p86"/>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208" name="Google Shape;2208;p86"/>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209" name="Google Shape;2209;p86"/>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210" name="Google Shape;2210;p86"/>
          <p:cNvCxnSpPr>
            <a:endCxn id="2206"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211" name="Google Shape;2211;p86"/>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212" name="Google Shape;2212;p86"/>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213" name="Google Shape;2213;p86"/>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2214" name="Google Shape;2214;p86"/>
          <p:cNvSpPr/>
          <p:nvPr/>
        </p:nvSpPr>
        <p:spPr>
          <a:xfrm>
            <a:off x="6893304"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2215" name="Google Shape;2215;p86"/>
          <p:cNvCxnSpPr>
            <a:endCxn id="2207"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216" name="Google Shape;2216;p86"/>
          <p:cNvSpPr/>
          <p:nvPr/>
        </p:nvSpPr>
        <p:spPr>
          <a:xfrm>
            <a:off x="749596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2217" name="Google Shape;2217;p86"/>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218" name="Google Shape;2218;p86"/>
          <p:cNvCxnSpPr>
            <a:endCxn id="2208"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219" name="Google Shape;2219;p86"/>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220" name="Google Shape;2220;p86"/>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221" name="Google Shape;2221;p86"/>
          <p:cNvSpPr/>
          <p:nvPr/>
        </p:nvSpPr>
        <p:spPr>
          <a:xfrm rot="2667533">
            <a:off x="4849152" y="1700761"/>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5" name="Shape 2225"/>
        <p:cNvGrpSpPr/>
        <p:nvPr/>
      </p:nvGrpSpPr>
      <p:grpSpPr>
        <a:xfrm>
          <a:off x="0" y="0"/>
          <a:ext cx="0" cy="0"/>
          <a:chOff x="0" y="0"/>
          <a:chExt cx="0" cy="0"/>
        </a:xfrm>
      </p:grpSpPr>
      <p:sp>
        <p:nvSpPr>
          <p:cNvPr id="2226" name="Google Shape;2226;p8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227" name="Google Shape;2227;p87"/>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endParaRPr/>
          </a:p>
        </p:txBody>
      </p:sp>
      <p:sp>
        <p:nvSpPr>
          <p:cNvPr id="2228" name="Google Shape;2228;p87"/>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229" name="Google Shape;2229;p87"/>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230" name="Google Shape;2230;p87"/>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231" name="Google Shape;2231;p87"/>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232" name="Google Shape;2232;p87"/>
          <p:cNvCxnSpPr>
            <a:endCxn id="2228"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233" name="Google Shape;2233;p87"/>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234" name="Google Shape;2234;p87"/>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235" name="Google Shape;2235;p87"/>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2236" name="Google Shape;2236;p87"/>
          <p:cNvSpPr/>
          <p:nvPr/>
        </p:nvSpPr>
        <p:spPr>
          <a:xfrm>
            <a:off x="6893304"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2237" name="Google Shape;2237;p87"/>
          <p:cNvCxnSpPr>
            <a:endCxn id="2229"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238" name="Google Shape;2238;p87"/>
          <p:cNvSpPr/>
          <p:nvPr/>
        </p:nvSpPr>
        <p:spPr>
          <a:xfrm>
            <a:off x="749596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2239" name="Google Shape;2239;p87"/>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240" name="Google Shape;2240;p87"/>
          <p:cNvCxnSpPr>
            <a:endCxn id="2230"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241" name="Google Shape;2241;p87"/>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242" name="Google Shape;2242;p87"/>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243" name="Google Shape;2243;p87"/>
          <p:cNvSpPr/>
          <p:nvPr/>
        </p:nvSpPr>
        <p:spPr>
          <a:xfrm rot="2667533">
            <a:off x="6896600" y="2750807"/>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7" name="Shape 2247"/>
        <p:cNvGrpSpPr/>
        <p:nvPr/>
      </p:nvGrpSpPr>
      <p:grpSpPr>
        <a:xfrm>
          <a:off x="0" y="0"/>
          <a:ext cx="0" cy="0"/>
          <a:chOff x="0" y="0"/>
          <a:chExt cx="0" cy="0"/>
        </a:xfrm>
      </p:grpSpPr>
      <p:sp>
        <p:nvSpPr>
          <p:cNvPr id="2248" name="Google Shape;2248;p8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249" name="Google Shape;2249;p88"/>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endParaRPr/>
          </a:p>
        </p:txBody>
      </p:sp>
      <p:sp>
        <p:nvSpPr>
          <p:cNvPr id="2250" name="Google Shape;2250;p88"/>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251" name="Google Shape;2251;p88"/>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252" name="Google Shape;2252;p88"/>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253" name="Google Shape;2253;p88"/>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254" name="Google Shape;2254;p88"/>
          <p:cNvCxnSpPr>
            <a:endCxn id="2250"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255" name="Google Shape;2255;p88"/>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256" name="Google Shape;2256;p88"/>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257" name="Google Shape;2257;p88"/>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sp>
        <p:nvSpPr>
          <p:cNvPr id="2258" name="Google Shape;2258;p88"/>
          <p:cNvSpPr/>
          <p:nvPr/>
        </p:nvSpPr>
        <p:spPr>
          <a:xfrm>
            <a:off x="6893304"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668</a:t>
            </a:r>
            <a:endParaRPr/>
          </a:p>
        </p:txBody>
      </p:sp>
      <p:cxnSp>
        <p:nvCxnSpPr>
          <p:cNvPr id="2259" name="Google Shape;2259;p88"/>
          <p:cNvCxnSpPr>
            <a:endCxn id="2251"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260" name="Google Shape;2260;p88"/>
          <p:cNvSpPr/>
          <p:nvPr/>
        </p:nvSpPr>
        <p:spPr>
          <a:xfrm>
            <a:off x="7495963" y="4249812"/>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2261" name="Google Shape;2261;p88"/>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262" name="Google Shape;2262;p88"/>
          <p:cNvCxnSpPr>
            <a:endCxn id="2252"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263" name="Google Shape;2263;p88"/>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264" name="Google Shape;2264;p88"/>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265" name="Google Shape;2265;p88"/>
          <p:cNvSpPr/>
          <p:nvPr/>
        </p:nvSpPr>
        <p:spPr>
          <a:xfrm rot="2667533">
            <a:off x="7301671" y="3712810"/>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9" name="Shape 2269"/>
        <p:cNvGrpSpPr/>
        <p:nvPr/>
      </p:nvGrpSpPr>
      <p:grpSpPr>
        <a:xfrm>
          <a:off x="0" y="0"/>
          <a:ext cx="0" cy="0"/>
          <a:chOff x="0" y="0"/>
          <a:chExt cx="0" cy="0"/>
        </a:xfrm>
      </p:grpSpPr>
      <p:sp>
        <p:nvSpPr>
          <p:cNvPr id="2270" name="Google Shape;2270;p8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271" name="Google Shape;2271;p89"/>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endParaRPr/>
          </a:p>
        </p:txBody>
      </p:sp>
      <p:sp>
        <p:nvSpPr>
          <p:cNvPr id="2272" name="Google Shape;2272;p89"/>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273" name="Google Shape;2273;p89"/>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274" name="Google Shape;2274;p89"/>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275" name="Google Shape;2275;p89"/>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276" name="Google Shape;2276;p89"/>
          <p:cNvCxnSpPr>
            <a:endCxn id="2272"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277" name="Google Shape;2277;p89"/>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278" name="Google Shape;2278;p89"/>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279" name="Google Shape;2279;p89"/>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280" name="Google Shape;2280;p89"/>
          <p:cNvCxnSpPr>
            <a:endCxn id="2273"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281" name="Google Shape;2281;p89"/>
          <p:cNvSpPr/>
          <p:nvPr/>
        </p:nvSpPr>
        <p:spPr>
          <a:xfrm>
            <a:off x="7229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2282" name="Google Shape;2282;p89"/>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283" name="Google Shape;2283;p89"/>
          <p:cNvCxnSpPr>
            <a:endCxn id="2274"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284" name="Google Shape;2284;p89"/>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285" name="Google Shape;2285;p89"/>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2-4 Tree</a:t>
            </a:r>
            <a:endParaRPr/>
          </a:p>
        </p:txBody>
      </p:sp>
      <p:sp>
        <p:nvSpPr>
          <p:cNvPr id="143" name="Google Shape;143;p9"/>
          <p:cNvSpPr txBox="1"/>
          <p:nvPr>
            <p:ph idx="1" type="body"/>
          </p:nvPr>
        </p:nvSpPr>
        <p:spPr>
          <a:xfrm>
            <a:off x="2208213" y="1600200"/>
            <a:ext cx="9372600" cy="4114800"/>
          </a:xfrm>
          <a:prstGeom prst="rect">
            <a:avLst/>
          </a:prstGeom>
          <a:noFill/>
          <a:ln>
            <a:noFill/>
          </a:ln>
        </p:spPr>
        <p:txBody>
          <a:bodyPr anchorCtr="0" anchor="t" bIns="45700" lIns="91425" spcFirstLastPara="1" rIns="91425" wrap="square" tIns="45700">
            <a:normAutofit/>
          </a:bodyPr>
          <a:lstStyle/>
          <a:p>
            <a:pPr indent="-228600" lvl="0" marL="274320" rtl="0" algn="l">
              <a:lnSpc>
                <a:spcPct val="90000"/>
              </a:lnSpc>
              <a:spcBef>
                <a:spcPts val="0"/>
              </a:spcBef>
              <a:spcAft>
                <a:spcPts val="0"/>
              </a:spcAft>
              <a:buClr>
                <a:schemeClr val="dk1"/>
              </a:buClr>
              <a:buSzPts val="1600"/>
              <a:buChar char="▪"/>
            </a:pPr>
            <a:r>
              <a:rPr lang="en-US"/>
              <a:t>Order 4 B-Tree</a:t>
            </a:r>
            <a:endParaRPr/>
          </a:p>
          <a:p>
            <a:pPr indent="-228600" lvl="1" marL="594360" rtl="0" algn="l">
              <a:lnSpc>
                <a:spcPct val="90000"/>
              </a:lnSpc>
              <a:spcBef>
                <a:spcPts val="1000"/>
              </a:spcBef>
              <a:spcAft>
                <a:spcPts val="0"/>
              </a:spcAft>
              <a:buClr>
                <a:schemeClr val="dk1"/>
              </a:buClr>
              <a:buSzPts val="1440"/>
              <a:buChar char="▪"/>
            </a:pPr>
            <a:r>
              <a:rPr lang="en-US"/>
              <a:t>This means nodes can have between [2,4] children and [1, 3] data</a:t>
            </a:r>
            <a:endParaRPr/>
          </a:p>
          <a:p>
            <a:pPr indent="-137159" lvl="1" marL="594360" rtl="0" algn="l">
              <a:lnSpc>
                <a:spcPct val="90000"/>
              </a:lnSpc>
              <a:spcBef>
                <a:spcPts val="1000"/>
              </a:spcBef>
              <a:spcAft>
                <a:spcPts val="0"/>
              </a:spcAft>
              <a:buClr>
                <a:schemeClr val="dk1"/>
              </a:buClr>
              <a:buSzPts val="1440"/>
              <a:buNone/>
            </a:pPr>
            <a:r>
              <a:t/>
            </a:r>
            <a:endParaRPr/>
          </a:p>
          <a:p>
            <a:pPr indent="-137159" lvl="1" marL="594360" rtl="0" algn="l">
              <a:lnSpc>
                <a:spcPct val="90000"/>
              </a:lnSpc>
              <a:spcBef>
                <a:spcPts val="1000"/>
              </a:spcBef>
              <a:spcAft>
                <a:spcPts val="0"/>
              </a:spcAft>
              <a:buClr>
                <a:schemeClr val="dk1"/>
              </a:buClr>
              <a:buSzPts val="1440"/>
              <a:buNone/>
            </a:pPr>
            <a:r>
              <a:t/>
            </a:r>
            <a:endParaRPr/>
          </a:p>
        </p:txBody>
      </p:sp>
      <p:graphicFrame>
        <p:nvGraphicFramePr>
          <p:cNvPr id="144" name="Google Shape;144;p9"/>
          <p:cNvGraphicFramePr/>
          <p:nvPr/>
        </p:nvGraphicFramePr>
        <p:xfrm>
          <a:off x="2208213" y="2687320"/>
          <a:ext cx="3000000" cy="3000000"/>
        </p:xfrm>
        <a:graphic>
          <a:graphicData uri="http://schemas.openxmlformats.org/drawingml/2006/table">
            <a:tbl>
              <a:tblPr>
                <a:noFill/>
                <a:tableStyleId>{8DE92536-1481-4DCC-9F73-A6EE23BC263C}</a:tableStyleId>
              </a:tblPr>
              <a:tblGrid>
                <a:gridCol w="2434125"/>
                <a:gridCol w="2787150"/>
                <a:gridCol w="3754325"/>
              </a:tblGrid>
              <a:tr h="370850">
                <a:tc>
                  <a:txBody>
                    <a:bodyPr/>
                    <a:lstStyle/>
                    <a:p>
                      <a:pPr indent="0" lvl="0" marL="0" marR="0" rtl="0" algn="ctr">
                        <a:spcBef>
                          <a:spcPts val="0"/>
                        </a:spcBef>
                        <a:spcAft>
                          <a:spcPts val="0"/>
                        </a:spcAft>
                        <a:buNone/>
                      </a:pPr>
                      <a:r>
                        <a:rPr lang="en-US" sz="1800" u="none" cap="none" strike="noStrike"/>
                        <a:t>2 Node</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B9A7"/>
                    </a:solidFill>
                  </a:tcPr>
                </a:tc>
                <a:tc>
                  <a:txBody>
                    <a:bodyPr/>
                    <a:lstStyle/>
                    <a:p>
                      <a:pPr indent="0" lvl="0" marL="0" marR="0" rtl="0" algn="ctr">
                        <a:spcBef>
                          <a:spcPts val="0"/>
                        </a:spcBef>
                        <a:spcAft>
                          <a:spcPts val="0"/>
                        </a:spcAft>
                        <a:buNone/>
                      </a:pPr>
                      <a:r>
                        <a:rPr lang="en-US" sz="1800" u="none" cap="none" strike="noStrike"/>
                        <a:t>3 Node</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B9A7"/>
                    </a:solidFill>
                  </a:tcPr>
                </a:tc>
                <a:tc>
                  <a:txBody>
                    <a:bodyPr/>
                    <a:lstStyle/>
                    <a:p>
                      <a:pPr indent="0" lvl="0" marL="0" marR="0" rtl="0" algn="ctr">
                        <a:spcBef>
                          <a:spcPts val="0"/>
                        </a:spcBef>
                        <a:spcAft>
                          <a:spcPts val="0"/>
                        </a:spcAft>
                        <a:buNone/>
                      </a:pPr>
                      <a:r>
                        <a:rPr lang="en-US" sz="1800" u="none" cap="none" strike="noStrike"/>
                        <a:t>4 Node</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B9A7"/>
                    </a:solidFill>
                  </a:tcPr>
                </a:tc>
              </a:tr>
              <a:tr h="2612875">
                <a:tc>
                  <a:txBody>
                    <a:bodyPr/>
                    <a:lstStyle/>
                    <a:p>
                      <a:pPr indent="0" lvl="0" marL="0" marR="0" rtl="0" algn="ctr">
                        <a:spcBef>
                          <a:spcPts val="0"/>
                        </a:spcBef>
                        <a:spcAft>
                          <a:spcPts val="0"/>
                        </a:spcAft>
                        <a:buNone/>
                      </a:pPr>
                      <a:r>
                        <a:t/>
                      </a:r>
                      <a:endParaRPr sz="18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B9A7"/>
                    </a:solidFill>
                  </a:tcPr>
                </a:tc>
                <a:tc>
                  <a:txBody>
                    <a:bodyPr/>
                    <a:lstStyle/>
                    <a:p>
                      <a:pPr indent="0" lvl="0" marL="0" marR="0" rtl="0" algn="ctr">
                        <a:spcBef>
                          <a:spcPts val="0"/>
                        </a:spcBef>
                        <a:spcAft>
                          <a:spcPts val="0"/>
                        </a:spcAft>
                        <a:buNone/>
                      </a:pPr>
                      <a:r>
                        <a:t/>
                      </a:r>
                      <a:endParaRPr sz="18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B9A7"/>
                    </a:solidFill>
                  </a:tcPr>
                </a:tc>
                <a:tc>
                  <a:txBody>
                    <a:bodyPr/>
                    <a:lstStyle/>
                    <a:p>
                      <a:pPr indent="0" lvl="0" marL="0" marR="0" rtl="0" algn="ctr">
                        <a:spcBef>
                          <a:spcPts val="0"/>
                        </a:spcBef>
                        <a:spcAft>
                          <a:spcPts val="0"/>
                        </a:spcAft>
                        <a:buNone/>
                      </a:pPr>
                      <a:r>
                        <a:t/>
                      </a:r>
                      <a:endParaRPr sz="18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B9A7"/>
                    </a:solidFill>
                  </a:tcPr>
                </a:tc>
              </a:tr>
            </a:tbl>
          </a:graphicData>
        </a:graphic>
      </p:graphicFrame>
      <p:grpSp>
        <p:nvGrpSpPr>
          <p:cNvPr id="145" name="Google Shape;145;p9"/>
          <p:cNvGrpSpPr/>
          <p:nvPr/>
        </p:nvGrpSpPr>
        <p:grpSpPr>
          <a:xfrm>
            <a:off x="2514913" y="3231171"/>
            <a:ext cx="1845803" cy="1496889"/>
            <a:chOff x="2514913" y="3231171"/>
            <a:chExt cx="1845803" cy="1496889"/>
          </a:xfrm>
        </p:grpSpPr>
        <p:sp>
          <p:nvSpPr>
            <p:cNvPr id="146" name="Google Shape;146;p9"/>
            <p:cNvSpPr/>
            <p:nvPr/>
          </p:nvSpPr>
          <p:spPr>
            <a:xfrm>
              <a:off x="3132588" y="32311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X</a:t>
              </a:r>
              <a:endParaRPr/>
            </a:p>
          </p:txBody>
        </p:sp>
        <p:sp>
          <p:nvSpPr>
            <p:cNvPr id="147" name="Google Shape;147;p9"/>
            <p:cNvSpPr/>
            <p:nvPr/>
          </p:nvSpPr>
          <p:spPr>
            <a:xfrm>
              <a:off x="2514913" y="417414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A</a:t>
              </a:r>
              <a:endParaRPr/>
            </a:p>
          </p:txBody>
        </p:sp>
        <p:cxnSp>
          <p:nvCxnSpPr>
            <p:cNvPr id="148" name="Google Shape;148;p9"/>
            <p:cNvCxnSpPr>
              <a:stCxn id="147" idx="0"/>
            </p:cNvCxnSpPr>
            <p:nvPr/>
          </p:nvCxnSpPr>
          <p:spPr>
            <a:xfrm flipH="1" rot="10800000">
              <a:off x="2822644" y="3785044"/>
              <a:ext cx="307800" cy="389100"/>
            </a:xfrm>
            <a:prstGeom prst="straightConnector1">
              <a:avLst/>
            </a:prstGeom>
            <a:noFill/>
            <a:ln cap="flat" cmpd="sng" w="38100">
              <a:solidFill>
                <a:srgbClr val="3F3F3F"/>
              </a:solidFill>
              <a:prstDash val="solid"/>
              <a:miter lim="800000"/>
              <a:headEnd len="sm" w="sm" type="none"/>
              <a:tailEnd len="sm" w="sm" type="none"/>
            </a:ln>
          </p:spPr>
        </p:cxnSp>
        <p:sp>
          <p:nvSpPr>
            <p:cNvPr id="149" name="Google Shape;149;p9"/>
            <p:cNvSpPr/>
            <p:nvPr/>
          </p:nvSpPr>
          <p:spPr>
            <a:xfrm>
              <a:off x="3745255" y="417414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B</a:t>
              </a:r>
              <a:endParaRPr/>
            </a:p>
          </p:txBody>
        </p:sp>
        <p:cxnSp>
          <p:nvCxnSpPr>
            <p:cNvPr id="150" name="Google Shape;150;p9"/>
            <p:cNvCxnSpPr>
              <a:endCxn id="149" idx="0"/>
            </p:cNvCxnSpPr>
            <p:nvPr/>
          </p:nvCxnSpPr>
          <p:spPr>
            <a:xfrm>
              <a:off x="3748186" y="3785045"/>
              <a:ext cx="304800" cy="389100"/>
            </a:xfrm>
            <a:prstGeom prst="straightConnector1">
              <a:avLst/>
            </a:prstGeom>
            <a:noFill/>
            <a:ln cap="flat" cmpd="sng" w="38100">
              <a:solidFill>
                <a:srgbClr val="3F3F3F"/>
              </a:solidFill>
              <a:prstDash val="solid"/>
              <a:miter lim="800000"/>
              <a:headEnd len="sm" w="sm" type="none"/>
              <a:tailEnd len="sm" w="sm" type="none"/>
            </a:ln>
          </p:spPr>
        </p:cxnSp>
      </p:grpSp>
      <p:grpSp>
        <p:nvGrpSpPr>
          <p:cNvPr id="151" name="Google Shape;151;p9"/>
          <p:cNvGrpSpPr/>
          <p:nvPr/>
        </p:nvGrpSpPr>
        <p:grpSpPr>
          <a:xfrm>
            <a:off x="4784936" y="3226770"/>
            <a:ext cx="2516568" cy="1501291"/>
            <a:chOff x="4988117" y="3226770"/>
            <a:chExt cx="2516568" cy="1501291"/>
          </a:xfrm>
        </p:grpSpPr>
        <p:sp>
          <p:nvSpPr>
            <p:cNvPr id="152" name="Google Shape;152;p9"/>
            <p:cNvSpPr/>
            <p:nvPr/>
          </p:nvSpPr>
          <p:spPr>
            <a:xfrm>
              <a:off x="4988117" y="417414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A</a:t>
              </a:r>
              <a:endParaRPr/>
            </a:p>
          </p:txBody>
        </p:sp>
        <p:cxnSp>
          <p:nvCxnSpPr>
            <p:cNvPr id="153" name="Google Shape;153;p9"/>
            <p:cNvCxnSpPr>
              <a:endCxn id="152" idx="0"/>
            </p:cNvCxnSpPr>
            <p:nvPr/>
          </p:nvCxnSpPr>
          <p:spPr>
            <a:xfrm flipH="1">
              <a:off x="5295848" y="3780546"/>
              <a:ext cx="320100" cy="393600"/>
            </a:xfrm>
            <a:prstGeom prst="straightConnector1">
              <a:avLst/>
            </a:prstGeom>
            <a:noFill/>
            <a:ln cap="flat" cmpd="sng" w="38100">
              <a:solidFill>
                <a:srgbClr val="3F3F3F"/>
              </a:solidFill>
              <a:prstDash val="solid"/>
              <a:miter lim="800000"/>
              <a:headEnd len="sm" w="sm" type="none"/>
              <a:tailEnd len="sm" w="sm" type="none"/>
            </a:ln>
          </p:spPr>
        </p:cxnSp>
        <p:sp>
          <p:nvSpPr>
            <p:cNvPr id="154" name="Google Shape;154;p9"/>
            <p:cNvSpPr/>
            <p:nvPr/>
          </p:nvSpPr>
          <p:spPr>
            <a:xfrm>
              <a:off x="5918148" y="417414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B</a:t>
              </a:r>
              <a:endParaRPr/>
            </a:p>
          </p:txBody>
        </p:sp>
        <p:cxnSp>
          <p:nvCxnSpPr>
            <p:cNvPr id="155" name="Google Shape;155;p9"/>
            <p:cNvCxnSpPr>
              <a:endCxn id="154" idx="0"/>
            </p:cNvCxnSpPr>
            <p:nvPr/>
          </p:nvCxnSpPr>
          <p:spPr>
            <a:xfrm>
              <a:off x="6218979" y="3780545"/>
              <a:ext cx="6900" cy="393600"/>
            </a:xfrm>
            <a:prstGeom prst="straightConnector1">
              <a:avLst/>
            </a:prstGeom>
            <a:noFill/>
            <a:ln cap="flat" cmpd="sng" w="38100">
              <a:solidFill>
                <a:srgbClr val="3F3F3F"/>
              </a:solidFill>
              <a:prstDash val="solid"/>
              <a:miter lim="800000"/>
              <a:headEnd len="sm" w="sm" type="none"/>
              <a:tailEnd len="sm" w="sm" type="none"/>
            </a:ln>
          </p:spPr>
        </p:cxnSp>
        <p:grpSp>
          <p:nvGrpSpPr>
            <p:cNvPr id="156" name="Google Shape;156;p9"/>
            <p:cNvGrpSpPr/>
            <p:nvPr/>
          </p:nvGrpSpPr>
          <p:grpSpPr>
            <a:xfrm>
              <a:off x="5603578" y="3226770"/>
              <a:ext cx="1232177" cy="553915"/>
              <a:chOff x="5627126" y="3226770"/>
              <a:chExt cx="1232177" cy="553915"/>
            </a:xfrm>
          </p:grpSpPr>
          <p:sp>
            <p:nvSpPr>
              <p:cNvPr id="157" name="Google Shape;157;p9"/>
              <p:cNvSpPr/>
              <p:nvPr/>
            </p:nvSpPr>
            <p:spPr>
              <a:xfrm>
                <a:off x="5627126" y="322677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X</a:t>
                </a:r>
                <a:endParaRPr/>
              </a:p>
            </p:txBody>
          </p:sp>
          <p:sp>
            <p:nvSpPr>
              <p:cNvPr id="158" name="Google Shape;158;p9"/>
              <p:cNvSpPr/>
              <p:nvPr/>
            </p:nvSpPr>
            <p:spPr>
              <a:xfrm>
                <a:off x="6243842" y="3226770"/>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Y</a:t>
                </a:r>
                <a:endParaRPr/>
              </a:p>
            </p:txBody>
          </p:sp>
        </p:grpSp>
        <p:sp>
          <p:nvSpPr>
            <p:cNvPr id="159" name="Google Shape;159;p9"/>
            <p:cNvSpPr/>
            <p:nvPr/>
          </p:nvSpPr>
          <p:spPr>
            <a:xfrm>
              <a:off x="6889224" y="417414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C</a:t>
              </a:r>
              <a:endParaRPr/>
            </a:p>
          </p:txBody>
        </p:sp>
        <p:cxnSp>
          <p:nvCxnSpPr>
            <p:cNvPr id="160" name="Google Shape;160;p9"/>
            <p:cNvCxnSpPr>
              <a:stCxn id="159" idx="0"/>
            </p:cNvCxnSpPr>
            <p:nvPr/>
          </p:nvCxnSpPr>
          <p:spPr>
            <a:xfrm rot="10800000">
              <a:off x="6835755" y="3780545"/>
              <a:ext cx="361200" cy="393600"/>
            </a:xfrm>
            <a:prstGeom prst="straightConnector1">
              <a:avLst/>
            </a:prstGeom>
            <a:noFill/>
            <a:ln cap="flat" cmpd="sng" w="38100">
              <a:solidFill>
                <a:srgbClr val="3F3F3F"/>
              </a:solidFill>
              <a:prstDash val="solid"/>
              <a:miter lim="800000"/>
              <a:headEnd len="sm" w="sm" type="none"/>
              <a:tailEnd len="sm" w="sm" type="none"/>
            </a:ln>
          </p:spPr>
        </p:cxnSp>
      </p:grpSp>
      <p:grpSp>
        <p:nvGrpSpPr>
          <p:cNvPr id="161" name="Google Shape;161;p9"/>
          <p:cNvGrpSpPr/>
          <p:nvPr/>
        </p:nvGrpSpPr>
        <p:grpSpPr>
          <a:xfrm>
            <a:off x="7677126" y="3226768"/>
            <a:ext cx="3346157" cy="1501290"/>
            <a:chOff x="7677126" y="3226768"/>
            <a:chExt cx="3346157" cy="1501290"/>
          </a:xfrm>
        </p:grpSpPr>
        <p:sp>
          <p:nvSpPr>
            <p:cNvPr id="162" name="Google Shape;162;p9"/>
            <p:cNvSpPr/>
            <p:nvPr/>
          </p:nvSpPr>
          <p:spPr>
            <a:xfrm>
              <a:off x="7677126" y="417414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A</a:t>
              </a:r>
              <a:endParaRPr/>
            </a:p>
          </p:txBody>
        </p:sp>
        <p:cxnSp>
          <p:nvCxnSpPr>
            <p:cNvPr id="163" name="Google Shape;163;p9"/>
            <p:cNvCxnSpPr>
              <a:stCxn id="162" idx="0"/>
            </p:cNvCxnSpPr>
            <p:nvPr/>
          </p:nvCxnSpPr>
          <p:spPr>
            <a:xfrm flipH="1" rot="10800000">
              <a:off x="7984856" y="3780543"/>
              <a:ext cx="453900" cy="393600"/>
            </a:xfrm>
            <a:prstGeom prst="straightConnector1">
              <a:avLst/>
            </a:prstGeom>
            <a:noFill/>
            <a:ln cap="flat" cmpd="sng" w="38100">
              <a:solidFill>
                <a:srgbClr val="3F3F3F"/>
              </a:solidFill>
              <a:prstDash val="solid"/>
              <a:miter lim="800000"/>
              <a:headEnd len="sm" w="sm" type="none"/>
              <a:tailEnd len="sm" w="sm" type="none"/>
            </a:ln>
          </p:spPr>
        </p:cxnSp>
        <p:sp>
          <p:nvSpPr>
            <p:cNvPr id="164" name="Google Shape;164;p9"/>
            <p:cNvSpPr/>
            <p:nvPr/>
          </p:nvSpPr>
          <p:spPr>
            <a:xfrm>
              <a:off x="8580674" y="417414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B</a:t>
              </a:r>
              <a:endParaRPr/>
            </a:p>
          </p:txBody>
        </p:sp>
        <p:cxnSp>
          <p:nvCxnSpPr>
            <p:cNvPr id="165" name="Google Shape;165;p9"/>
            <p:cNvCxnSpPr>
              <a:endCxn id="164" idx="0"/>
            </p:cNvCxnSpPr>
            <p:nvPr/>
          </p:nvCxnSpPr>
          <p:spPr>
            <a:xfrm flipH="1">
              <a:off x="8888405" y="3780543"/>
              <a:ext cx="134100" cy="393600"/>
            </a:xfrm>
            <a:prstGeom prst="straightConnector1">
              <a:avLst/>
            </a:prstGeom>
            <a:noFill/>
            <a:ln cap="flat" cmpd="sng" w="38100">
              <a:solidFill>
                <a:srgbClr val="3F3F3F"/>
              </a:solidFill>
              <a:prstDash val="solid"/>
              <a:miter lim="800000"/>
              <a:headEnd len="sm" w="sm" type="none"/>
              <a:tailEnd len="sm" w="sm" type="none"/>
            </a:ln>
          </p:spPr>
        </p:cxnSp>
        <p:grpSp>
          <p:nvGrpSpPr>
            <p:cNvPr id="166" name="Google Shape;166;p9"/>
            <p:cNvGrpSpPr/>
            <p:nvPr/>
          </p:nvGrpSpPr>
          <p:grpSpPr>
            <a:xfrm>
              <a:off x="8429294" y="3226768"/>
              <a:ext cx="1836766" cy="553917"/>
              <a:chOff x="8231968" y="3248745"/>
              <a:chExt cx="1836766" cy="553917"/>
            </a:xfrm>
          </p:grpSpPr>
          <p:sp>
            <p:nvSpPr>
              <p:cNvPr id="167" name="Google Shape;167;p9"/>
              <p:cNvSpPr/>
              <p:nvPr/>
            </p:nvSpPr>
            <p:spPr>
              <a:xfrm>
                <a:off x="8231968" y="3248747"/>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X</a:t>
                </a:r>
                <a:endParaRPr/>
              </a:p>
            </p:txBody>
          </p:sp>
          <p:sp>
            <p:nvSpPr>
              <p:cNvPr id="168" name="Google Shape;168;p9"/>
              <p:cNvSpPr/>
              <p:nvPr/>
            </p:nvSpPr>
            <p:spPr>
              <a:xfrm>
                <a:off x="8844635" y="3248746"/>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Y</a:t>
                </a:r>
                <a:endParaRPr/>
              </a:p>
            </p:txBody>
          </p:sp>
          <p:sp>
            <p:nvSpPr>
              <p:cNvPr id="169" name="Google Shape;169;p9"/>
              <p:cNvSpPr/>
              <p:nvPr/>
            </p:nvSpPr>
            <p:spPr>
              <a:xfrm>
                <a:off x="9453273" y="324874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Z</a:t>
                </a:r>
                <a:endParaRPr/>
              </a:p>
            </p:txBody>
          </p:sp>
        </p:grpSp>
        <p:sp>
          <p:nvSpPr>
            <p:cNvPr id="170" name="Google Shape;170;p9"/>
            <p:cNvSpPr/>
            <p:nvPr/>
          </p:nvSpPr>
          <p:spPr>
            <a:xfrm>
              <a:off x="10407822" y="417414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D</a:t>
              </a:r>
              <a:endParaRPr/>
            </a:p>
          </p:txBody>
        </p:sp>
        <p:sp>
          <p:nvSpPr>
            <p:cNvPr id="171" name="Google Shape;171;p9"/>
            <p:cNvSpPr/>
            <p:nvPr/>
          </p:nvSpPr>
          <p:spPr>
            <a:xfrm>
              <a:off x="9494248" y="4174143"/>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lt1"/>
                  </a:solidFill>
                  <a:latin typeface="Arial"/>
                  <a:ea typeface="Arial"/>
                  <a:cs typeface="Arial"/>
                  <a:sym typeface="Arial"/>
                </a:rPr>
                <a:t>C</a:t>
              </a:r>
              <a:endParaRPr/>
            </a:p>
          </p:txBody>
        </p:sp>
        <p:cxnSp>
          <p:nvCxnSpPr>
            <p:cNvPr id="172" name="Google Shape;172;p9"/>
            <p:cNvCxnSpPr>
              <a:endCxn id="171" idx="0"/>
            </p:cNvCxnSpPr>
            <p:nvPr/>
          </p:nvCxnSpPr>
          <p:spPr>
            <a:xfrm>
              <a:off x="9650478" y="3780543"/>
              <a:ext cx="151500" cy="393600"/>
            </a:xfrm>
            <a:prstGeom prst="straightConnector1">
              <a:avLst/>
            </a:prstGeom>
            <a:noFill/>
            <a:ln cap="flat" cmpd="sng" w="38100">
              <a:solidFill>
                <a:srgbClr val="3F3F3F"/>
              </a:solidFill>
              <a:prstDash val="solid"/>
              <a:miter lim="800000"/>
              <a:headEnd len="sm" w="sm" type="none"/>
              <a:tailEnd len="sm" w="sm" type="none"/>
            </a:ln>
          </p:spPr>
        </p:cxnSp>
        <p:cxnSp>
          <p:nvCxnSpPr>
            <p:cNvPr id="173" name="Google Shape;173;p9"/>
            <p:cNvCxnSpPr>
              <a:endCxn id="170" idx="0"/>
            </p:cNvCxnSpPr>
            <p:nvPr/>
          </p:nvCxnSpPr>
          <p:spPr>
            <a:xfrm>
              <a:off x="10270052" y="3780543"/>
              <a:ext cx="445500" cy="393600"/>
            </a:xfrm>
            <a:prstGeom prst="straightConnector1">
              <a:avLst/>
            </a:prstGeom>
            <a:noFill/>
            <a:ln cap="flat" cmpd="sng" w="38100">
              <a:solidFill>
                <a:srgbClr val="3F3F3F"/>
              </a:solidFill>
              <a:prstDash val="solid"/>
              <a:miter lim="800000"/>
              <a:headEnd len="sm" w="sm" type="none"/>
              <a:tailEnd len="sm" w="sm" type="none"/>
            </a:ln>
          </p:spPr>
        </p:cxnSp>
      </p:grpSp>
      <p:sp>
        <p:nvSpPr>
          <p:cNvPr id="174" name="Google Shape;174;p9"/>
          <p:cNvSpPr txBox="1"/>
          <p:nvPr/>
        </p:nvSpPr>
        <p:spPr>
          <a:xfrm>
            <a:off x="2837717" y="4932451"/>
            <a:ext cx="125277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Arial"/>
                <a:ea typeface="Arial"/>
                <a:cs typeface="Arial"/>
                <a:sym typeface="Arial"/>
              </a:rPr>
              <a:t>A &lt; </a:t>
            </a:r>
            <a:r>
              <a:rPr b="1" i="0" lang="en-US" sz="1800" u="none" cap="none" strike="noStrike">
                <a:solidFill>
                  <a:schemeClr val="dk1"/>
                </a:solidFill>
                <a:latin typeface="Arial"/>
                <a:ea typeface="Arial"/>
                <a:cs typeface="Arial"/>
                <a:sym typeface="Arial"/>
              </a:rPr>
              <a:t>X</a:t>
            </a:r>
            <a:r>
              <a:rPr b="0" i="0" lang="en-US" sz="1800" u="none" cap="none" strike="noStrike">
                <a:solidFill>
                  <a:schemeClr val="dk1"/>
                </a:solidFill>
                <a:latin typeface="Arial"/>
                <a:ea typeface="Arial"/>
                <a:cs typeface="Arial"/>
                <a:sym typeface="Arial"/>
              </a:rPr>
              <a:t> &lt; B</a:t>
            </a:r>
            <a:endParaRPr/>
          </a:p>
        </p:txBody>
      </p:sp>
      <p:sp>
        <p:nvSpPr>
          <p:cNvPr id="175" name="Google Shape;175;p9"/>
          <p:cNvSpPr txBox="1"/>
          <p:nvPr/>
        </p:nvSpPr>
        <p:spPr>
          <a:xfrm>
            <a:off x="4933584" y="4932451"/>
            <a:ext cx="217822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 &lt; </a:t>
            </a:r>
            <a:r>
              <a:rPr b="1" lang="en-US" sz="1800">
                <a:solidFill>
                  <a:schemeClr val="dk1"/>
                </a:solidFill>
                <a:latin typeface="Arial"/>
                <a:ea typeface="Arial"/>
                <a:cs typeface="Arial"/>
                <a:sym typeface="Arial"/>
              </a:rPr>
              <a:t>X</a:t>
            </a:r>
            <a:r>
              <a:rPr lang="en-US" sz="1800">
                <a:solidFill>
                  <a:schemeClr val="dk1"/>
                </a:solidFill>
                <a:latin typeface="Arial"/>
                <a:ea typeface="Arial"/>
                <a:cs typeface="Arial"/>
                <a:sym typeface="Arial"/>
              </a:rPr>
              <a:t> &lt; B &lt; </a:t>
            </a:r>
            <a:r>
              <a:rPr b="1" lang="en-US" sz="1800">
                <a:solidFill>
                  <a:schemeClr val="dk1"/>
                </a:solidFill>
                <a:latin typeface="Arial"/>
                <a:ea typeface="Arial"/>
                <a:cs typeface="Arial"/>
                <a:sym typeface="Arial"/>
              </a:rPr>
              <a:t>Y</a:t>
            </a:r>
            <a:r>
              <a:rPr lang="en-US" sz="1800">
                <a:solidFill>
                  <a:schemeClr val="dk1"/>
                </a:solidFill>
                <a:latin typeface="Arial"/>
                <a:ea typeface="Arial"/>
                <a:cs typeface="Arial"/>
                <a:sym typeface="Arial"/>
              </a:rPr>
              <a:t> &lt; C</a:t>
            </a:r>
            <a:endParaRPr/>
          </a:p>
        </p:txBody>
      </p:sp>
      <p:sp>
        <p:nvSpPr>
          <p:cNvPr id="176" name="Google Shape;176;p9"/>
          <p:cNvSpPr txBox="1"/>
          <p:nvPr/>
        </p:nvSpPr>
        <p:spPr>
          <a:xfrm>
            <a:off x="7826453" y="4924572"/>
            <a:ext cx="309405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A &lt; </a:t>
            </a:r>
            <a:r>
              <a:rPr b="1" lang="en-US" sz="1800">
                <a:solidFill>
                  <a:schemeClr val="dk1"/>
                </a:solidFill>
                <a:latin typeface="Arial"/>
                <a:ea typeface="Arial"/>
                <a:cs typeface="Arial"/>
                <a:sym typeface="Arial"/>
              </a:rPr>
              <a:t>X</a:t>
            </a:r>
            <a:r>
              <a:rPr lang="en-US" sz="1800">
                <a:solidFill>
                  <a:schemeClr val="dk1"/>
                </a:solidFill>
                <a:latin typeface="Arial"/>
                <a:ea typeface="Arial"/>
                <a:cs typeface="Arial"/>
                <a:sym typeface="Arial"/>
              </a:rPr>
              <a:t> &lt; B &lt; </a:t>
            </a:r>
            <a:r>
              <a:rPr b="1" lang="en-US" sz="1800">
                <a:solidFill>
                  <a:schemeClr val="dk1"/>
                </a:solidFill>
                <a:latin typeface="Arial"/>
                <a:ea typeface="Arial"/>
                <a:cs typeface="Arial"/>
                <a:sym typeface="Arial"/>
              </a:rPr>
              <a:t>Y</a:t>
            </a:r>
            <a:r>
              <a:rPr lang="en-US" sz="1800">
                <a:solidFill>
                  <a:schemeClr val="dk1"/>
                </a:solidFill>
                <a:latin typeface="Arial"/>
                <a:ea typeface="Arial"/>
                <a:cs typeface="Arial"/>
                <a:sym typeface="Arial"/>
              </a:rPr>
              <a:t> &lt; C &lt; </a:t>
            </a:r>
            <a:r>
              <a:rPr b="1" lang="en-US" sz="1800">
                <a:solidFill>
                  <a:schemeClr val="dk1"/>
                </a:solidFill>
                <a:latin typeface="Arial"/>
                <a:ea typeface="Arial"/>
                <a:cs typeface="Arial"/>
                <a:sym typeface="Arial"/>
              </a:rPr>
              <a:t>Z</a:t>
            </a:r>
            <a:r>
              <a:rPr lang="en-US" sz="1800">
                <a:solidFill>
                  <a:schemeClr val="dk1"/>
                </a:solidFill>
                <a:latin typeface="Arial"/>
                <a:ea typeface="Arial"/>
                <a:cs typeface="Arial"/>
                <a:sym typeface="Arial"/>
              </a:rPr>
              <a:t> &lt; D</a:t>
            </a:r>
            <a:endParaRPr/>
          </a:p>
        </p:txBody>
      </p:sp>
    </p:spTree>
  </p:cSld>
  <p:clrMapOvr>
    <a:masterClrMapping/>
  </p:clrMapOvr>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9" name="Shape 2289"/>
        <p:cNvGrpSpPr/>
        <p:nvPr/>
      </p:nvGrpSpPr>
      <p:grpSpPr>
        <a:xfrm>
          <a:off x="0" y="0"/>
          <a:ext cx="0" cy="0"/>
          <a:chOff x="0" y="0"/>
          <a:chExt cx="0" cy="0"/>
        </a:xfrm>
      </p:grpSpPr>
      <p:sp>
        <p:nvSpPr>
          <p:cNvPr id="2290" name="Google Shape;2290;p90"/>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291" name="Google Shape;2291;p90"/>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292" name="Google Shape;2292;p90"/>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293" name="Google Shape;2293;p90"/>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294" name="Google Shape;2294;p90"/>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295" name="Google Shape;2295;p90"/>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296" name="Google Shape;2296;p90"/>
          <p:cNvCxnSpPr>
            <a:endCxn id="2292"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297" name="Google Shape;2297;p90"/>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298" name="Google Shape;2298;p90"/>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299" name="Google Shape;2299;p90"/>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300" name="Google Shape;2300;p90"/>
          <p:cNvCxnSpPr>
            <a:endCxn id="2293"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301" name="Google Shape;2301;p90"/>
          <p:cNvSpPr/>
          <p:nvPr/>
        </p:nvSpPr>
        <p:spPr>
          <a:xfrm>
            <a:off x="7229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2302" name="Google Shape;2302;p90"/>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303" name="Google Shape;2303;p90"/>
          <p:cNvCxnSpPr>
            <a:endCxn id="2294"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304" name="Google Shape;2304;p90"/>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305" name="Google Shape;2305;p90"/>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306" name="Google Shape;2306;p90"/>
          <p:cNvSpPr/>
          <p:nvPr/>
        </p:nvSpPr>
        <p:spPr>
          <a:xfrm rot="2667533">
            <a:off x="4653738" y="1642124"/>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0" name="Shape 2310"/>
        <p:cNvGrpSpPr/>
        <p:nvPr/>
      </p:nvGrpSpPr>
      <p:grpSpPr>
        <a:xfrm>
          <a:off x="0" y="0"/>
          <a:ext cx="0" cy="0"/>
          <a:chOff x="0" y="0"/>
          <a:chExt cx="0" cy="0"/>
        </a:xfrm>
      </p:grpSpPr>
      <p:sp>
        <p:nvSpPr>
          <p:cNvPr id="2311" name="Google Shape;2311;p91"/>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312" name="Google Shape;2312;p91"/>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313" name="Google Shape;2313;p91"/>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314" name="Google Shape;2314;p91"/>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315" name="Google Shape;2315;p91"/>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316" name="Google Shape;2316;p91"/>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317" name="Google Shape;2317;p91"/>
          <p:cNvCxnSpPr>
            <a:endCxn id="2313"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318" name="Google Shape;2318;p91"/>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319" name="Google Shape;2319;p91"/>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320" name="Google Shape;2320;p91"/>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321" name="Google Shape;2321;p91"/>
          <p:cNvCxnSpPr>
            <a:endCxn id="2314"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322" name="Google Shape;2322;p91"/>
          <p:cNvSpPr/>
          <p:nvPr/>
        </p:nvSpPr>
        <p:spPr>
          <a:xfrm>
            <a:off x="7229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2323" name="Google Shape;2323;p91"/>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324" name="Google Shape;2324;p91"/>
          <p:cNvCxnSpPr>
            <a:endCxn id="2315"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325" name="Google Shape;2325;p91"/>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326" name="Google Shape;2326;p91"/>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327" name="Google Shape;2327;p91"/>
          <p:cNvSpPr/>
          <p:nvPr/>
        </p:nvSpPr>
        <p:spPr>
          <a:xfrm rot="2667533">
            <a:off x="6814672" y="2725793"/>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1" name="Shape 2331"/>
        <p:cNvGrpSpPr/>
        <p:nvPr/>
      </p:nvGrpSpPr>
      <p:grpSpPr>
        <a:xfrm>
          <a:off x="0" y="0"/>
          <a:ext cx="0" cy="0"/>
          <a:chOff x="0" y="0"/>
          <a:chExt cx="0" cy="0"/>
        </a:xfrm>
      </p:grpSpPr>
      <p:sp>
        <p:nvSpPr>
          <p:cNvPr id="2332" name="Google Shape;2332;p92"/>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333" name="Google Shape;2333;p92"/>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334" name="Google Shape;2334;p92"/>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335" name="Google Shape;2335;p92"/>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336" name="Google Shape;2336;p92"/>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337" name="Google Shape;2337;p92"/>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338" name="Google Shape;2338;p92"/>
          <p:cNvCxnSpPr>
            <a:endCxn id="2334"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339" name="Google Shape;2339;p92"/>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340" name="Google Shape;2340;p92"/>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341" name="Google Shape;2341;p92"/>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342" name="Google Shape;2342;p92"/>
          <p:cNvCxnSpPr>
            <a:endCxn id="2335"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343" name="Google Shape;2343;p92"/>
          <p:cNvSpPr/>
          <p:nvPr/>
        </p:nvSpPr>
        <p:spPr>
          <a:xfrm>
            <a:off x="7229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2344" name="Google Shape;2344;p92"/>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345" name="Google Shape;2345;p92"/>
          <p:cNvCxnSpPr>
            <a:endCxn id="2336"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346" name="Google Shape;2346;p92"/>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347" name="Google Shape;2347;p92"/>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348" name="Google Shape;2348;p92"/>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2" name="Shape 2352"/>
        <p:cNvGrpSpPr/>
        <p:nvPr/>
      </p:nvGrpSpPr>
      <p:grpSpPr>
        <a:xfrm>
          <a:off x="0" y="0"/>
          <a:ext cx="0" cy="0"/>
          <a:chOff x="0" y="0"/>
          <a:chExt cx="0" cy="0"/>
        </a:xfrm>
      </p:grpSpPr>
      <p:sp>
        <p:nvSpPr>
          <p:cNvPr id="2353" name="Google Shape;2353;p93"/>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354" name="Google Shape;2354;p93"/>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355" name="Google Shape;2355;p93"/>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356" name="Google Shape;2356;p93"/>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357" name="Google Shape;2357;p93"/>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358" name="Google Shape;2358;p93"/>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359" name="Google Shape;2359;p93"/>
          <p:cNvCxnSpPr>
            <a:endCxn id="2355"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360" name="Google Shape;2360;p93"/>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361" name="Google Shape;2361;p93"/>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362" name="Google Shape;2362;p93"/>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363" name="Google Shape;2363;p93"/>
          <p:cNvCxnSpPr>
            <a:endCxn id="2356"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364" name="Google Shape;2364;p93"/>
          <p:cNvSpPr/>
          <p:nvPr/>
        </p:nvSpPr>
        <p:spPr>
          <a:xfrm>
            <a:off x="7229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908</a:t>
            </a:r>
            <a:endParaRPr/>
          </a:p>
        </p:txBody>
      </p:sp>
      <p:sp>
        <p:nvSpPr>
          <p:cNvPr id="2365" name="Google Shape;2365;p93"/>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366" name="Google Shape;2366;p93"/>
          <p:cNvCxnSpPr>
            <a:endCxn id="2357"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367" name="Google Shape;2367;p93"/>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368" name="Google Shape;2368;p93"/>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369" name="Google Shape;2369;p93"/>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370" name="Google Shape;2370;p93"/>
          <p:cNvSpPr/>
          <p:nvPr/>
        </p:nvSpPr>
        <p:spPr>
          <a:xfrm>
            <a:off x="6995629" y="3973095"/>
            <a:ext cx="1102641" cy="1107346"/>
          </a:xfrm>
          <a:prstGeom prst="noSmoking">
            <a:avLst>
              <a:gd fmla="val 11895" name="adj"/>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4" name="Shape 2374"/>
        <p:cNvGrpSpPr/>
        <p:nvPr/>
      </p:nvGrpSpPr>
      <p:grpSpPr>
        <a:xfrm>
          <a:off x="0" y="0"/>
          <a:ext cx="0" cy="0"/>
          <a:chOff x="0" y="0"/>
          <a:chExt cx="0" cy="0"/>
        </a:xfrm>
      </p:grpSpPr>
      <p:sp>
        <p:nvSpPr>
          <p:cNvPr id="2375" name="Google Shape;2375;p94"/>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376" name="Google Shape;2376;p94"/>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377" name="Google Shape;2377;p94"/>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378" name="Google Shape;2378;p94"/>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379" name="Google Shape;2379;p94"/>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380" name="Google Shape;2380;p94"/>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381" name="Google Shape;2381;p94"/>
          <p:cNvCxnSpPr>
            <a:endCxn id="2377"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382" name="Google Shape;2382;p94"/>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383" name="Google Shape;2383;p94"/>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384" name="Google Shape;2384;p94"/>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385" name="Google Shape;2385;p94"/>
          <p:cNvCxnSpPr>
            <a:endCxn id="2378"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386" name="Google Shape;2386;p94"/>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387" name="Google Shape;2387;p94"/>
          <p:cNvCxnSpPr>
            <a:endCxn id="2379"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388" name="Google Shape;2388;p94"/>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389" name="Google Shape;2389;p94"/>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390" name="Google Shape;2390;p94"/>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4" name="Shape 2394"/>
        <p:cNvGrpSpPr/>
        <p:nvPr/>
      </p:nvGrpSpPr>
      <p:grpSpPr>
        <a:xfrm>
          <a:off x="0" y="0"/>
          <a:ext cx="0" cy="0"/>
          <a:chOff x="0" y="0"/>
          <a:chExt cx="0" cy="0"/>
        </a:xfrm>
      </p:grpSpPr>
      <p:sp>
        <p:nvSpPr>
          <p:cNvPr id="2395" name="Google Shape;2395;p95"/>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396" name="Google Shape;2396;p95"/>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397" name="Google Shape;2397;p95"/>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398" name="Google Shape;2398;p95"/>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399" name="Google Shape;2399;p95"/>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400" name="Google Shape;2400;p95"/>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401" name="Google Shape;2401;p95"/>
          <p:cNvCxnSpPr>
            <a:endCxn id="2397"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402" name="Google Shape;2402;p95"/>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403" name="Google Shape;2403;p95"/>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404" name="Google Shape;2404;p95"/>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405" name="Google Shape;2405;p95"/>
          <p:cNvCxnSpPr>
            <a:endCxn id="2398"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406" name="Google Shape;2406;p95"/>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407" name="Google Shape;2407;p95"/>
          <p:cNvCxnSpPr>
            <a:endCxn id="2399"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408" name="Google Shape;2408;p95"/>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409" name="Google Shape;2409;p95"/>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410" name="Google Shape;2410;p95"/>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411" name="Google Shape;2411;p95"/>
          <p:cNvSpPr txBox="1"/>
          <p:nvPr/>
        </p:nvSpPr>
        <p:spPr>
          <a:xfrm>
            <a:off x="4811920" y="4966652"/>
            <a:ext cx="498226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5" name="Shape 2415"/>
        <p:cNvGrpSpPr/>
        <p:nvPr/>
      </p:nvGrpSpPr>
      <p:grpSpPr>
        <a:xfrm>
          <a:off x="0" y="0"/>
          <a:ext cx="0" cy="0"/>
          <a:chOff x="0" y="0"/>
          <a:chExt cx="0" cy="0"/>
        </a:xfrm>
      </p:grpSpPr>
      <p:sp>
        <p:nvSpPr>
          <p:cNvPr id="2416" name="Google Shape;2416;p96"/>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417" name="Google Shape;2417;p96"/>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418" name="Google Shape;2418;p96"/>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419" name="Google Shape;2419;p96"/>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420" name="Google Shape;2420;p96"/>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421" name="Google Shape;2421;p96"/>
          <p:cNvSpPr/>
          <p:nvPr/>
        </p:nvSpPr>
        <p:spPr>
          <a:xfrm>
            <a:off x="5016738" y="424981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422" name="Google Shape;2422;p96"/>
          <p:cNvCxnSpPr>
            <a:endCxn id="2418"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423" name="Google Shape;2423;p96"/>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424" name="Google Shape;2424;p96"/>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425" name="Google Shape;2425;p96"/>
          <p:cNvSpPr/>
          <p:nvPr/>
        </p:nvSpPr>
        <p:spPr>
          <a:xfrm>
            <a:off x="6224553" y="3194468"/>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426" name="Google Shape;2426;p96"/>
          <p:cNvCxnSpPr>
            <a:endCxn id="2419"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427" name="Google Shape;2427;p96"/>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428" name="Google Shape;2428;p96"/>
          <p:cNvCxnSpPr>
            <a:endCxn id="2420"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429" name="Google Shape;2429;p96"/>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430" name="Google Shape;2430;p96"/>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431" name="Google Shape;2431;p96"/>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432" name="Google Shape;2432;p96"/>
          <p:cNvSpPr/>
          <p:nvPr/>
        </p:nvSpPr>
        <p:spPr>
          <a:xfrm>
            <a:off x="5992060" y="4510931"/>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433" name="Google Shape;2433;p96"/>
          <p:cNvSpPr/>
          <p:nvPr/>
        </p:nvSpPr>
        <p:spPr>
          <a:xfrm rot="2327611">
            <a:off x="6653633" y="3977952"/>
            <a:ext cx="411567" cy="195298"/>
          </a:xfrm>
          <a:prstGeom prst="rightArrow">
            <a:avLst>
              <a:gd fmla="val 50000" name="adj1"/>
              <a:gd fmla="val 50000" name="adj2"/>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434" name="Google Shape;2434;p96"/>
          <p:cNvSpPr txBox="1"/>
          <p:nvPr/>
        </p:nvSpPr>
        <p:spPr>
          <a:xfrm>
            <a:off x="4811920" y="4966652"/>
            <a:ext cx="498226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p:txBody>
      </p:sp>
    </p:spTree>
  </p:cSld>
  <p:clrMapOvr>
    <a:masterClrMapping/>
  </p:clrMapOvr>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8" name="Shape 2438"/>
        <p:cNvGrpSpPr/>
        <p:nvPr/>
      </p:nvGrpSpPr>
      <p:grpSpPr>
        <a:xfrm>
          <a:off x="0" y="0"/>
          <a:ext cx="0" cy="0"/>
          <a:chOff x="0" y="0"/>
          <a:chExt cx="0" cy="0"/>
        </a:xfrm>
      </p:grpSpPr>
      <p:sp>
        <p:nvSpPr>
          <p:cNvPr id="2439" name="Google Shape;2439;p97"/>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440" name="Google Shape;2440;p97"/>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441" name="Google Shape;2441;p97"/>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442" name="Google Shape;2442;p97"/>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443" name="Google Shape;2443;p97"/>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444" name="Google Shape;2444;p97"/>
          <p:cNvSpPr/>
          <p:nvPr/>
        </p:nvSpPr>
        <p:spPr>
          <a:xfrm>
            <a:off x="6551775" y="428252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445" name="Google Shape;2445;p97"/>
          <p:cNvCxnSpPr>
            <a:endCxn id="2441"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446" name="Google Shape;2446;p97"/>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447" name="Google Shape;2447;p97"/>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448" name="Google Shape;2448;p97"/>
          <p:cNvSpPr/>
          <p:nvPr/>
        </p:nvSpPr>
        <p:spPr>
          <a:xfrm>
            <a:off x="7155765" y="427616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449" name="Google Shape;2449;p97"/>
          <p:cNvCxnSpPr>
            <a:endCxn id="2442"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450" name="Google Shape;2450;p97"/>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451" name="Google Shape;2451;p97"/>
          <p:cNvCxnSpPr>
            <a:endCxn id="2443"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452" name="Google Shape;2452;p97"/>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453" name="Google Shape;2453;p97"/>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454" name="Google Shape;2454;p97"/>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455" name="Google Shape;2455;p97"/>
          <p:cNvSpPr txBox="1"/>
          <p:nvPr/>
        </p:nvSpPr>
        <p:spPr>
          <a:xfrm>
            <a:off x="4811920" y="4966652"/>
            <a:ext cx="498226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p:txBody>
      </p:sp>
    </p:spTree>
  </p:cSld>
  <p:clrMapOvr>
    <a:masterClrMapping/>
  </p:clrMapOvr>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9" name="Shape 2459"/>
        <p:cNvGrpSpPr/>
        <p:nvPr/>
      </p:nvGrpSpPr>
      <p:grpSpPr>
        <a:xfrm>
          <a:off x="0" y="0"/>
          <a:ext cx="0" cy="0"/>
          <a:chOff x="0" y="0"/>
          <a:chExt cx="0" cy="0"/>
        </a:xfrm>
      </p:grpSpPr>
      <p:sp>
        <p:nvSpPr>
          <p:cNvPr id="2460" name="Google Shape;2460;p98"/>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461" name="Google Shape;2461;p98"/>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462" name="Google Shape;2462;p98"/>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463" name="Google Shape;2463;p98"/>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464" name="Google Shape;2464;p98"/>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465" name="Google Shape;2465;p98"/>
          <p:cNvSpPr/>
          <p:nvPr/>
        </p:nvSpPr>
        <p:spPr>
          <a:xfrm>
            <a:off x="6551775" y="428252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466" name="Google Shape;2466;p98"/>
          <p:cNvCxnSpPr>
            <a:endCxn id="2462"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467" name="Google Shape;2467;p98"/>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468" name="Google Shape;2468;p98"/>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469" name="Google Shape;2469;p98"/>
          <p:cNvSpPr/>
          <p:nvPr/>
        </p:nvSpPr>
        <p:spPr>
          <a:xfrm>
            <a:off x="7155765" y="427616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470" name="Google Shape;2470;p98"/>
          <p:cNvCxnSpPr>
            <a:endCxn id="2463"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471" name="Google Shape;2471;p98"/>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472" name="Google Shape;2472;p98"/>
          <p:cNvCxnSpPr>
            <a:endCxn id="2464"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473" name="Google Shape;2473;p98"/>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474" name="Google Shape;2474;p98"/>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475" name="Google Shape;2475;p98"/>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476" name="Google Shape;2476;p98"/>
          <p:cNvSpPr txBox="1"/>
          <p:nvPr/>
        </p:nvSpPr>
        <p:spPr>
          <a:xfrm>
            <a:off x="4811920" y="4966652"/>
            <a:ext cx="7374135"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p:txBody>
      </p:sp>
      <p:sp>
        <p:nvSpPr>
          <p:cNvPr id="2477" name="Google Shape;2477;p98"/>
          <p:cNvSpPr/>
          <p:nvPr/>
        </p:nvSpPr>
        <p:spPr>
          <a:xfrm>
            <a:off x="5821960" y="2835479"/>
            <a:ext cx="1406519" cy="1242612"/>
          </a:xfrm>
          <a:prstGeom prst="donut">
            <a:avLst>
              <a:gd fmla="val 11639" name="adj"/>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478" name="Google Shape;2478;p98"/>
          <p:cNvSpPr/>
          <p:nvPr/>
        </p:nvSpPr>
        <p:spPr>
          <a:xfrm>
            <a:off x="6215691" y="3203221"/>
            <a:ext cx="615461" cy="553915"/>
          </a:xfrm>
          <a:prstGeom prst="rect">
            <a:avLst/>
          </a:prstGeom>
          <a:solidFill>
            <a:srgbClr val="DDDDDD"/>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2" name="Shape 2482"/>
        <p:cNvGrpSpPr/>
        <p:nvPr/>
      </p:nvGrpSpPr>
      <p:grpSpPr>
        <a:xfrm>
          <a:off x="0" y="0"/>
          <a:ext cx="0" cy="0"/>
          <a:chOff x="0" y="0"/>
          <a:chExt cx="0" cy="0"/>
        </a:xfrm>
      </p:grpSpPr>
      <p:sp>
        <p:nvSpPr>
          <p:cNvPr id="2483" name="Google Shape;2483;p99"/>
          <p:cNvSpPr txBox="1"/>
          <p:nvPr>
            <p:ph type="title"/>
          </p:nvPr>
        </p:nvSpPr>
        <p:spPr>
          <a:xfrm>
            <a:off x="2208213" y="304800"/>
            <a:ext cx="9372600" cy="1200416"/>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400"/>
              <a:buFont typeface="Arial"/>
              <a:buNone/>
            </a:pPr>
            <a:r>
              <a:rPr lang="en-US"/>
              <a:t>Remove Example</a:t>
            </a:r>
            <a:endParaRPr/>
          </a:p>
        </p:txBody>
      </p:sp>
      <p:sp>
        <p:nvSpPr>
          <p:cNvPr id="2484" name="Google Shape;2484;p99"/>
          <p:cNvSpPr txBox="1"/>
          <p:nvPr>
            <p:ph idx="1" type="body"/>
          </p:nvPr>
        </p:nvSpPr>
        <p:spPr>
          <a:xfrm>
            <a:off x="8850385" y="1600200"/>
            <a:ext cx="2730428" cy="4114800"/>
          </a:xfrm>
          <a:prstGeom prst="rect">
            <a:avLst/>
          </a:prstGeom>
          <a:noFill/>
          <a:ln>
            <a:noFill/>
          </a:ln>
        </p:spPr>
        <p:txBody>
          <a:bodyPr anchorCtr="0" anchor="t" bIns="45700" lIns="91425" spcFirstLastPara="1" rIns="91425" wrap="square" tIns="45700">
            <a:normAutofit/>
          </a:bodyPr>
          <a:lstStyle/>
          <a:p>
            <a:pPr indent="0" lvl="0" marL="45720" rtl="0" algn="l">
              <a:lnSpc>
                <a:spcPct val="90000"/>
              </a:lnSpc>
              <a:spcBef>
                <a:spcPts val="0"/>
              </a:spcBef>
              <a:spcAft>
                <a:spcPts val="0"/>
              </a:spcAft>
              <a:buClr>
                <a:schemeClr val="dk1"/>
              </a:buClr>
              <a:buSzPts val="1600"/>
              <a:buNone/>
            </a:pPr>
            <a:r>
              <a:rPr lang="en-US"/>
              <a:t>Remove(596)</a:t>
            </a:r>
            <a:br>
              <a:rPr lang="en-US"/>
            </a:br>
            <a:r>
              <a:rPr lang="en-US"/>
              <a:t>Remove(570)</a:t>
            </a:r>
            <a:br>
              <a:rPr lang="en-US"/>
            </a:br>
            <a:r>
              <a:rPr lang="en-US"/>
              <a:t>Remove(970)</a:t>
            </a:r>
            <a:br>
              <a:rPr lang="en-US"/>
            </a:br>
            <a:r>
              <a:rPr lang="en-US"/>
              <a:t>Remove(668)</a:t>
            </a:r>
            <a:br>
              <a:rPr lang="en-US"/>
            </a:br>
            <a:r>
              <a:rPr lang="en-US"/>
              <a:t>Remove(908)</a:t>
            </a:r>
            <a:endParaRPr/>
          </a:p>
        </p:txBody>
      </p:sp>
      <p:sp>
        <p:nvSpPr>
          <p:cNvPr id="2485" name="Google Shape;2485;p99"/>
          <p:cNvSpPr/>
          <p:nvPr/>
        </p:nvSpPr>
        <p:spPr>
          <a:xfrm>
            <a:off x="2046564"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13</a:t>
            </a:r>
            <a:endParaRPr/>
          </a:p>
        </p:txBody>
      </p:sp>
      <p:sp>
        <p:nvSpPr>
          <p:cNvPr id="2486" name="Google Shape;2486;p99"/>
          <p:cNvSpPr/>
          <p:nvPr/>
        </p:nvSpPr>
        <p:spPr>
          <a:xfrm>
            <a:off x="3125723" y="4233974"/>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206</a:t>
            </a:r>
            <a:endParaRPr/>
          </a:p>
        </p:txBody>
      </p:sp>
      <p:sp>
        <p:nvSpPr>
          <p:cNvPr id="2487" name="Google Shape;2487;p99"/>
          <p:cNvSpPr/>
          <p:nvPr/>
        </p:nvSpPr>
        <p:spPr>
          <a:xfrm>
            <a:off x="2595493" y="3194469"/>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75</a:t>
            </a:r>
            <a:endParaRPr/>
          </a:p>
        </p:txBody>
      </p:sp>
      <p:sp>
        <p:nvSpPr>
          <p:cNvPr id="2488" name="Google Shape;2488;p99"/>
          <p:cNvSpPr/>
          <p:nvPr/>
        </p:nvSpPr>
        <p:spPr>
          <a:xfrm>
            <a:off x="6551775" y="428252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452</a:t>
            </a:r>
            <a:endParaRPr/>
          </a:p>
        </p:txBody>
      </p:sp>
      <p:cxnSp>
        <p:nvCxnSpPr>
          <p:cNvPr id="2489" name="Google Shape;2489;p99"/>
          <p:cNvCxnSpPr>
            <a:endCxn id="2485" idx="0"/>
          </p:cNvCxnSpPr>
          <p:nvPr/>
        </p:nvCxnSpPr>
        <p:spPr>
          <a:xfrm flipH="1">
            <a:off x="2354295" y="3748274"/>
            <a:ext cx="241200" cy="485700"/>
          </a:xfrm>
          <a:prstGeom prst="straightConnector1">
            <a:avLst/>
          </a:prstGeom>
          <a:noFill/>
          <a:ln cap="flat" cmpd="sng" w="38100">
            <a:solidFill>
              <a:srgbClr val="3F3F3F"/>
            </a:solidFill>
            <a:prstDash val="solid"/>
            <a:miter lim="800000"/>
            <a:headEnd len="sm" w="sm" type="none"/>
            <a:tailEnd len="med" w="med" type="triangle"/>
          </a:ln>
        </p:spPr>
      </p:cxnSp>
      <p:cxnSp>
        <p:nvCxnSpPr>
          <p:cNvPr id="2490" name="Google Shape;2490;p99"/>
          <p:cNvCxnSpPr/>
          <p:nvPr/>
        </p:nvCxnSpPr>
        <p:spPr>
          <a:xfrm flipH="1">
            <a:off x="5298482" y="3748382"/>
            <a:ext cx="915769" cy="485586"/>
          </a:xfrm>
          <a:prstGeom prst="straightConnector1">
            <a:avLst/>
          </a:prstGeom>
          <a:noFill/>
          <a:ln cap="flat" cmpd="sng" w="38100">
            <a:solidFill>
              <a:srgbClr val="3F3F3F"/>
            </a:solidFill>
            <a:prstDash val="solid"/>
            <a:miter lim="800000"/>
            <a:headEnd len="sm" w="sm" type="none"/>
            <a:tailEnd len="med" w="med" type="triangle"/>
          </a:ln>
        </p:spPr>
      </p:cxnSp>
      <p:sp>
        <p:nvSpPr>
          <p:cNvPr id="2491" name="Google Shape;2491;p99"/>
          <p:cNvSpPr txBox="1"/>
          <p:nvPr/>
        </p:nvSpPr>
        <p:spPr>
          <a:xfrm>
            <a:off x="3322202" y="2237762"/>
            <a:ext cx="67839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Root</a:t>
            </a:r>
            <a:endParaRPr/>
          </a:p>
        </p:txBody>
      </p:sp>
      <p:sp>
        <p:nvSpPr>
          <p:cNvPr id="2492" name="Google Shape;2492;p99"/>
          <p:cNvSpPr/>
          <p:nvPr/>
        </p:nvSpPr>
        <p:spPr>
          <a:xfrm>
            <a:off x="7155765" y="4276165"/>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524</a:t>
            </a:r>
            <a:endParaRPr/>
          </a:p>
        </p:txBody>
      </p:sp>
      <p:cxnSp>
        <p:nvCxnSpPr>
          <p:cNvPr id="2493" name="Google Shape;2493;p99"/>
          <p:cNvCxnSpPr>
            <a:endCxn id="2486" idx="0"/>
          </p:cNvCxnSpPr>
          <p:nvPr/>
        </p:nvCxnSpPr>
        <p:spPr>
          <a:xfrm>
            <a:off x="3210854" y="3748274"/>
            <a:ext cx="222600" cy="485700"/>
          </a:xfrm>
          <a:prstGeom prst="straightConnector1">
            <a:avLst/>
          </a:prstGeom>
          <a:noFill/>
          <a:ln cap="flat" cmpd="sng" w="38100">
            <a:solidFill>
              <a:srgbClr val="3F3F3F"/>
            </a:solidFill>
            <a:prstDash val="solid"/>
            <a:miter lim="800000"/>
            <a:headEnd len="sm" w="sm" type="none"/>
            <a:tailEnd len="med" w="med" type="triangle"/>
          </a:ln>
        </p:spPr>
      </p:cxnSp>
      <p:sp>
        <p:nvSpPr>
          <p:cNvPr id="2494" name="Google Shape;2494;p99"/>
          <p:cNvSpPr/>
          <p:nvPr/>
        </p:nvSpPr>
        <p:spPr>
          <a:xfrm>
            <a:off x="4099947" y="2145471"/>
            <a:ext cx="615461" cy="553915"/>
          </a:xfrm>
          <a:prstGeom prst="rect">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lt1"/>
                </a:solidFill>
                <a:latin typeface="Arial"/>
                <a:ea typeface="Arial"/>
                <a:cs typeface="Arial"/>
                <a:sym typeface="Arial"/>
              </a:rPr>
              <a:t>366</a:t>
            </a:r>
            <a:endParaRPr/>
          </a:p>
        </p:txBody>
      </p:sp>
      <p:cxnSp>
        <p:nvCxnSpPr>
          <p:cNvPr id="2495" name="Google Shape;2495;p99"/>
          <p:cNvCxnSpPr>
            <a:endCxn id="2487" idx="0"/>
          </p:cNvCxnSpPr>
          <p:nvPr/>
        </p:nvCxnSpPr>
        <p:spPr>
          <a:xfrm flipH="1">
            <a:off x="2903223" y="2699469"/>
            <a:ext cx="1192800" cy="495000"/>
          </a:xfrm>
          <a:prstGeom prst="straightConnector1">
            <a:avLst/>
          </a:prstGeom>
          <a:noFill/>
          <a:ln cap="flat" cmpd="sng" w="38100">
            <a:solidFill>
              <a:srgbClr val="3F3F3F"/>
            </a:solidFill>
            <a:prstDash val="solid"/>
            <a:miter lim="800000"/>
            <a:headEnd len="sm" w="sm" type="none"/>
            <a:tailEnd len="med" w="med" type="triangle"/>
          </a:ln>
        </p:spPr>
      </p:cxnSp>
      <p:cxnSp>
        <p:nvCxnSpPr>
          <p:cNvPr id="2496" name="Google Shape;2496;p99"/>
          <p:cNvCxnSpPr/>
          <p:nvPr/>
        </p:nvCxnSpPr>
        <p:spPr>
          <a:xfrm>
            <a:off x="4734417" y="2699386"/>
            <a:ext cx="1855681" cy="495077"/>
          </a:xfrm>
          <a:prstGeom prst="straightConnector1">
            <a:avLst/>
          </a:prstGeom>
          <a:noFill/>
          <a:ln cap="flat" cmpd="sng" w="38100">
            <a:solidFill>
              <a:srgbClr val="3F3F3F"/>
            </a:solidFill>
            <a:prstDash val="solid"/>
            <a:miter lim="800000"/>
            <a:headEnd len="sm" w="sm" type="none"/>
            <a:tailEnd len="med" w="med" type="triangle"/>
          </a:ln>
        </p:spPr>
      </p:cxnSp>
      <p:cxnSp>
        <p:nvCxnSpPr>
          <p:cNvPr id="2497" name="Google Shape;2497;p99"/>
          <p:cNvCxnSpPr/>
          <p:nvPr/>
        </p:nvCxnSpPr>
        <p:spPr>
          <a:xfrm>
            <a:off x="6840014" y="3748382"/>
            <a:ext cx="668751" cy="485587"/>
          </a:xfrm>
          <a:prstGeom prst="straightConnector1">
            <a:avLst/>
          </a:prstGeom>
          <a:noFill/>
          <a:ln cap="flat" cmpd="sng" w="38100">
            <a:solidFill>
              <a:srgbClr val="3F3F3F"/>
            </a:solidFill>
            <a:prstDash val="solid"/>
            <a:miter lim="800000"/>
            <a:headEnd len="sm" w="sm" type="none"/>
            <a:tailEnd len="med" w="med" type="triangle"/>
          </a:ln>
        </p:spPr>
      </p:cxnSp>
      <p:sp>
        <p:nvSpPr>
          <p:cNvPr id="2498" name="Google Shape;2498;p99"/>
          <p:cNvSpPr/>
          <p:nvPr/>
        </p:nvSpPr>
        <p:spPr>
          <a:xfrm rot="2667533">
            <a:off x="7629626" y="3743635"/>
            <a:ext cx="322048" cy="495077"/>
          </a:xfrm>
          <a:prstGeom prst="downArrow">
            <a:avLst>
              <a:gd fmla="val 50000" name="adj1"/>
              <a:gd fmla="val 50000" name="adj2"/>
            </a:avLst>
          </a:prstGeom>
          <a:solidFill>
            <a:schemeClr val="dk1"/>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499" name="Google Shape;2499;p99"/>
          <p:cNvSpPr txBox="1"/>
          <p:nvPr/>
        </p:nvSpPr>
        <p:spPr>
          <a:xfrm>
            <a:off x="4811920" y="4966652"/>
            <a:ext cx="738008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Since our sibling is a 2-node, we need to fuse.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This time our parent was also a 2-node, so fusing removed the node.</a:t>
            </a:r>
            <a:endParaRPr/>
          </a:p>
          <a:p>
            <a:pPr indent="0" lvl="0" marL="0" marR="0" rtl="0" algn="l">
              <a:spcBef>
                <a:spcPts val="0"/>
              </a:spcBef>
              <a:spcAft>
                <a:spcPts val="0"/>
              </a:spcAft>
              <a:buNone/>
            </a:pPr>
            <a:r>
              <a:rPr lang="en-US" sz="1800">
                <a:solidFill>
                  <a:schemeClr val="dk1"/>
                </a:solidFill>
                <a:latin typeface="Arial"/>
                <a:ea typeface="Arial"/>
                <a:cs typeface="Arial"/>
                <a:sym typeface="Arial"/>
              </a:rPr>
              <a:t>To handle this, let’s follow the rules we know and see if we can fuse or rotate.</a:t>
            </a:r>
            <a:endParaRPr/>
          </a:p>
        </p:txBody>
      </p:sp>
      <p:sp>
        <p:nvSpPr>
          <p:cNvPr id="2500" name="Google Shape;2500;p99"/>
          <p:cNvSpPr/>
          <p:nvPr/>
        </p:nvSpPr>
        <p:spPr>
          <a:xfrm>
            <a:off x="5821960" y="2835479"/>
            <a:ext cx="1406519" cy="1242612"/>
          </a:xfrm>
          <a:prstGeom prst="donut">
            <a:avLst>
              <a:gd fmla="val 11639" name="adj"/>
            </a:avLst>
          </a:prstGeom>
          <a:solidFill>
            <a:srgbClr val="FF0000"/>
          </a:solidFill>
          <a:ln cap="flat" cmpd="sng" w="28575">
            <a:solidFill>
              <a:srgbClr val="3F3F3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2501" name="Google Shape;2501;p99"/>
          <p:cNvSpPr/>
          <p:nvPr/>
        </p:nvSpPr>
        <p:spPr>
          <a:xfrm>
            <a:off x="6215691" y="3203221"/>
            <a:ext cx="615461" cy="553915"/>
          </a:xfrm>
          <a:prstGeom prst="rect">
            <a:avLst/>
          </a:prstGeom>
          <a:solidFill>
            <a:srgbClr val="DDDDDD"/>
          </a:solidFill>
          <a:ln cap="flat" cmpd="sng" w="28575">
            <a:solidFill>
              <a:srgbClr val="3F3F3F"/>
            </a:solidFill>
            <a:prstDash val="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hildren Playing 16x9">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2018-06-14T20:27:13Z</dcterms:created>
  <dc:creator>Joonho Kim</dc:creator>
</cp:coreProperties>
</file>