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109.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7.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105.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10.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112.xml"/>
  <Override ContentType="application/vnd.openxmlformats-officedocument.presentationml.notesSlide+xml" PartName="/ppt/notesSlides/notesSlide103.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20.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114.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108.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10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1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113.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104.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6.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0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13.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107.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111.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108.xml"/>
  <Override ContentType="application/vnd.openxmlformats-officedocument.presentationml.slide+xml" PartName="/ppt/slides/slide98.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63.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80.xml"/>
  <Override ContentType="application/vnd.openxmlformats-officedocument.presentationml.slide+xml" PartName="/ppt/slides/slide103.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114.xml"/>
  <Override ContentType="application/vnd.openxmlformats-officedocument.presentationml.slide+xml" PartName="/ppt/slides/slide31.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12.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6.xml"/>
  <Override ContentType="application/vnd.openxmlformats-officedocument.presentationml.slide+xml" PartName="/ppt/slides/slide104.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110.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83.xml"/>
  <Override ContentType="application/vnd.openxmlformats-officedocument.presentationml.slide+xml" PartName="/ppt/slides/slide106.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109.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92.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 id="364" r:id="rId114"/>
    <p:sldId id="365" r:id="rId115"/>
    <p:sldId id="366" r:id="rId116"/>
    <p:sldId id="367" r:id="rId117"/>
    <p:sldId id="368" r:id="rId118"/>
    <p:sldId id="369" r:id="rId11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20" roundtripDataSignature="AMtx7miyHQGj7JQbhuNYpkLWzyKjZkiM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A7EA9C7-68AC-4052-83B7-DA83E941065B}">
  <a:tblStyle styleId="{8A7EA9C7-68AC-4052-83B7-DA83E941065B}" styleName="Table_0">
    <a:wholeTbl>
      <a:tcTxStyle b="off" i="off">
        <a:font>
          <a:latin typeface="Euphemia"/>
          <a:ea typeface="Euphemia"/>
          <a:cs typeface="Euphemia"/>
        </a:font>
        <a:schemeClr val="dk1"/>
      </a:tcTxStyle>
      <a:tcStyle>
        <a:tcBdr>
          <a:left>
            <a:ln cap="flat" cmpd="sng" w="12700">
              <a:solidFill>
                <a:schemeClr val="accent1"/>
              </a:solidFill>
              <a:prstDash val="solid"/>
              <a:round/>
              <a:headEnd len="sm" w="sm" type="none"/>
              <a:tailEnd len="sm" w="sm" type="none"/>
            </a:ln>
          </a:left>
          <a:right>
            <a:ln cap="flat" cmpd="sng" w="12700">
              <a:solidFill>
                <a:schemeClr val="accent1"/>
              </a:solidFill>
              <a:prstDash val="solid"/>
              <a:round/>
              <a:headEnd len="sm" w="sm" type="none"/>
              <a:tailEnd len="sm" w="sm" type="none"/>
            </a:ln>
          </a:right>
          <a:top>
            <a:ln cap="flat" cmpd="sng" w="12700">
              <a:solidFill>
                <a:schemeClr val="accent1"/>
              </a:solidFill>
              <a:prstDash val="solid"/>
              <a:round/>
              <a:headEnd len="sm" w="sm" type="none"/>
              <a:tailEnd len="sm" w="sm" type="none"/>
            </a:ln>
          </a:top>
          <a:bottom>
            <a:ln cap="flat" cmpd="sng" w="12700">
              <a:solidFill>
                <a:schemeClr val="accent1"/>
              </a:solidFill>
              <a:prstDash val="solid"/>
              <a:round/>
              <a:headEnd len="sm" w="sm" type="none"/>
              <a:tailEnd len="sm" w="sm" type="none"/>
            </a:ln>
          </a:bottom>
          <a:insideH>
            <a:ln cap="flat" cmpd="sng" w="12700">
              <a:solidFill>
                <a:schemeClr val="accent1"/>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lt1"/>
          </a:solidFill>
        </a:fill>
      </a:tcStyle>
    </a:wholeTbl>
    <a:band1H>
      <a:tcTxStyle/>
      <a:tcStyle>
        <a:fill>
          <a:solidFill>
            <a:srgbClr val="F0F3E7"/>
          </a:solidFill>
        </a:fill>
      </a:tcStyle>
    </a:band1H>
    <a:band2H>
      <a:tcTxStyle/>
    </a:band2H>
    <a:band1V>
      <a:tcTxStyle/>
      <a:tcStyle>
        <a:fill>
          <a:solidFill>
            <a:srgbClr val="F0F3E7"/>
          </a:solidFill>
        </a:fill>
      </a:tcStyle>
    </a:band1V>
    <a:band2V>
      <a:tcTxStyle/>
    </a:band2V>
    <a:lastCol>
      <a:tcTxStyle b="on" i="off"/>
    </a:lastCol>
    <a:firstCol>
      <a:tcTxStyle b="on" i="off"/>
    </a:firstCol>
    <a:lastRow>
      <a:tcTxStyle b="on" i="off"/>
      <a:tcStyle>
        <a:tcBdr>
          <a:top>
            <a:ln cap="flat" cmpd="sng" w="50800">
              <a:solidFill>
                <a:schemeClr val="accent1"/>
              </a:solidFill>
              <a:prstDash val="solid"/>
              <a:round/>
              <a:headEnd len="sm" w="sm" type="none"/>
              <a:tailEnd len="sm" w="sm" type="none"/>
            </a:ln>
          </a:top>
        </a:tcBdr>
        <a:fill>
          <a:solidFill>
            <a:schemeClr val="lt1"/>
          </a:solidFill>
        </a:fill>
      </a:tcStyle>
    </a:lastRow>
    <a:seCell>
      <a:tcTxStyle/>
    </a:seCell>
    <a:swCell>
      <a:tcTxStyle/>
    </a:swCell>
    <a:firstRow>
      <a:tcTxStyle b="on" i="off">
        <a:font>
          <a:latin typeface="Euphemia"/>
          <a:ea typeface="Euphemia"/>
          <a:cs typeface="Euphemia"/>
        </a:font>
        <a:schemeClr val="lt1"/>
      </a:tcTxStyle>
      <a:tcStyle>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07" Type="http://schemas.openxmlformats.org/officeDocument/2006/relationships/slide" Target="slides/slide102.xml"/><Relationship Id="rId106" Type="http://schemas.openxmlformats.org/officeDocument/2006/relationships/slide" Target="slides/slide101.xml"/><Relationship Id="rId105" Type="http://schemas.openxmlformats.org/officeDocument/2006/relationships/slide" Target="slides/slide100.xml"/><Relationship Id="rId104" Type="http://schemas.openxmlformats.org/officeDocument/2006/relationships/slide" Target="slides/slide99.xml"/><Relationship Id="rId109" Type="http://schemas.openxmlformats.org/officeDocument/2006/relationships/slide" Target="slides/slide104.xml"/><Relationship Id="rId108" Type="http://schemas.openxmlformats.org/officeDocument/2006/relationships/slide" Target="slides/slide103.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103" Type="http://schemas.openxmlformats.org/officeDocument/2006/relationships/slide" Target="slides/slide98.xml"/><Relationship Id="rId102" Type="http://schemas.openxmlformats.org/officeDocument/2006/relationships/slide" Target="slides/slide97.xml"/><Relationship Id="rId101" Type="http://schemas.openxmlformats.org/officeDocument/2006/relationships/slide" Target="slides/slide96.xml"/><Relationship Id="rId100" Type="http://schemas.openxmlformats.org/officeDocument/2006/relationships/slide" Target="slides/slide95.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120" Type="http://customschemas.google.com/relationships/presentationmetadata" Target="metadata"/><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95" Type="http://schemas.openxmlformats.org/officeDocument/2006/relationships/slide" Target="slides/slide90.xml"/><Relationship Id="rId94" Type="http://schemas.openxmlformats.org/officeDocument/2006/relationships/slide" Target="slides/slide89.xml"/><Relationship Id="rId97" Type="http://schemas.openxmlformats.org/officeDocument/2006/relationships/slide" Target="slides/slide92.xml"/><Relationship Id="rId96" Type="http://schemas.openxmlformats.org/officeDocument/2006/relationships/slide" Target="slides/slide91.xml"/><Relationship Id="rId11" Type="http://schemas.openxmlformats.org/officeDocument/2006/relationships/slide" Target="slides/slide6.xml"/><Relationship Id="rId99" Type="http://schemas.openxmlformats.org/officeDocument/2006/relationships/slide" Target="slides/slide94.xml"/><Relationship Id="rId10" Type="http://schemas.openxmlformats.org/officeDocument/2006/relationships/slide" Target="slides/slide5.xml"/><Relationship Id="rId98" Type="http://schemas.openxmlformats.org/officeDocument/2006/relationships/slide" Target="slides/slide93.xml"/><Relationship Id="rId13" Type="http://schemas.openxmlformats.org/officeDocument/2006/relationships/slide" Target="slides/slide8.xml"/><Relationship Id="rId12" Type="http://schemas.openxmlformats.org/officeDocument/2006/relationships/slide" Target="slides/slide7.xml"/><Relationship Id="rId91" Type="http://schemas.openxmlformats.org/officeDocument/2006/relationships/slide" Target="slides/slide86.xml"/><Relationship Id="rId90" Type="http://schemas.openxmlformats.org/officeDocument/2006/relationships/slide" Target="slides/slide85.xml"/><Relationship Id="rId93" Type="http://schemas.openxmlformats.org/officeDocument/2006/relationships/slide" Target="slides/slide88.xml"/><Relationship Id="rId92" Type="http://schemas.openxmlformats.org/officeDocument/2006/relationships/slide" Target="slides/slide87.xml"/><Relationship Id="rId118" Type="http://schemas.openxmlformats.org/officeDocument/2006/relationships/slide" Target="slides/slide113.xml"/><Relationship Id="rId117" Type="http://schemas.openxmlformats.org/officeDocument/2006/relationships/slide" Target="slides/slide112.xml"/><Relationship Id="rId116" Type="http://schemas.openxmlformats.org/officeDocument/2006/relationships/slide" Target="slides/slide111.xml"/><Relationship Id="rId115" Type="http://schemas.openxmlformats.org/officeDocument/2006/relationships/slide" Target="slides/slide110.xml"/><Relationship Id="rId119" Type="http://schemas.openxmlformats.org/officeDocument/2006/relationships/slide" Target="slides/slide114.xml"/><Relationship Id="rId15" Type="http://schemas.openxmlformats.org/officeDocument/2006/relationships/slide" Target="slides/slide10.xml"/><Relationship Id="rId110" Type="http://schemas.openxmlformats.org/officeDocument/2006/relationships/slide" Target="slides/slide105.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14" Type="http://schemas.openxmlformats.org/officeDocument/2006/relationships/slide" Target="slides/slide109.xml"/><Relationship Id="rId18" Type="http://schemas.openxmlformats.org/officeDocument/2006/relationships/slide" Target="slides/slide13.xml"/><Relationship Id="rId113" Type="http://schemas.openxmlformats.org/officeDocument/2006/relationships/slide" Target="slides/slide108.xml"/><Relationship Id="rId112" Type="http://schemas.openxmlformats.org/officeDocument/2006/relationships/slide" Target="slides/slide107.xml"/><Relationship Id="rId111" Type="http://schemas.openxmlformats.org/officeDocument/2006/relationships/slide" Target="slides/slide106.xml"/><Relationship Id="rId84" Type="http://schemas.openxmlformats.org/officeDocument/2006/relationships/slide" Target="slides/slide79.xml"/><Relationship Id="rId83" Type="http://schemas.openxmlformats.org/officeDocument/2006/relationships/slide" Target="slides/slide78.xml"/><Relationship Id="rId86" Type="http://schemas.openxmlformats.org/officeDocument/2006/relationships/slide" Target="slides/slide81.xml"/><Relationship Id="rId85" Type="http://schemas.openxmlformats.org/officeDocument/2006/relationships/slide" Target="slides/slide80.xml"/><Relationship Id="rId88" Type="http://schemas.openxmlformats.org/officeDocument/2006/relationships/slide" Target="slides/slide83.xml"/><Relationship Id="rId87" Type="http://schemas.openxmlformats.org/officeDocument/2006/relationships/slide" Target="slides/slide82.xml"/><Relationship Id="rId89" Type="http://schemas.openxmlformats.org/officeDocument/2006/relationships/slide" Target="slides/slide84.xml"/><Relationship Id="rId80" Type="http://schemas.openxmlformats.org/officeDocument/2006/relationships/slide" Target="slides/slide75.xml"/><Relationship Id="rId82" Type="http://schemas.openxmlformats.org/officeDocument/2006/relationships/slide" Target="slides/slide77.xml"/><Relationship Id="rId81" Type="http://schemas.openxmlformats.org/officeDocument/2006/relationships/slide" Target="slides/slide76.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75" Type="http://schemas.openxmlformats.org/officeDocument/2006/relationships/slide" Target="slides/slide70.xml"/><Relationship Id="rId74" Type="http://schemas.openxmlformats.org/officeDocument/2006/relationships/slide" Target="slides/slide69.xml"/><Relationship Id="rId77" Type="http://schemas.openxmlformats.org/officeDocument/2006/relationships/slide" Target="slides/slide72.xml"/><Relationship Id="rId76" Type="http://schemas.openxmlformats.org/officeDocument/2006/relationships/slide" Target="slides/slide71.xml"/><Relationship Id="rId79" Type="http://schemas.openxmlformats.org/officeDocument/2006/relationships/slide" Target="slides/slide74.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62" Type="http://schemas.openxmlformats.org/officeDocument/2006/relationships/slide" Target="slides/slide57.xml"/><Relationship Id="rId61" Type="http://schemas.openxmlformats.org/officeDocument/2006/relationships/slide" Target="slides/slide56.xml"/><Relationship Id="rId64" Type="http://schemas.openxmlformats.org/officeDocument/2006/relationships/slide" Target="slides/slide59.xml"/><Relationship Id="rId63" Type="http://schemas.openxmlformats.org/officeDocument/2006/relationships/slide" Target="slides/slide58.xml"/><Relationship Id="rId66" Type="http://schemas.openxmlformats.org/officeDocument/2006/relationships/slide" Target="slides/slide61.xml"/><Relationship Id="rId65" Type="http://schemas.openxmlformats.org/officeDocument/2006/relationships/slide" Target="slides/slide60.xml"/><Relationship Id="rId68" Type="http://schemas.openxmlformats.org/officeDocument/2006/relationships/slide" Target="slides/slide63.xml"/><Relationship Id="rId67" Type="http://schemas.openxmlformats.org/officeDocument/2006/relationships/slide" Target="slides/slide62.xml"/><Relationship Id="rId60" Type="http://schemas.openxmlformats.org/officeDocument/2006/relationships/slide" Target="slides/slide55.xml"/><Relationship Id="rId69" Type="http://schemas.openxmlformats.org/officeDocument/2006/relationships/slide" Target="slides/slide6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55" Type="http://schemas.openxmlformats.org/officeDocument/2006/relationships/slide" Target="slides/slide50.xml"/><Relationship Id="rId54" Type="http://schemas.openxmlformats.org/officeDocument/2006/relationships/slide" Target="slides/slide49.xml"/><Relationship Id="rId57" Type="http://schemas.openxmlformats.org/officeDocument/2006/relationships/slide" Target="slides/slide52.xml"/><Relationship Id="rId56" Type="http://schemas.openxmlformats.org/officeDocument/2006/relationships/slide" Target="slides/slide51.xml"/><Relationship Id="rId59" Type="http://schemas.openxmlformats.org/officeDocument/2006/relationships/slide" Target="slides/slide54.xml"/><Relationship Id="rId58"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7" name="Google Shape;8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1" name="Shape 1701"/>
        <p:cNvGrpSpPr/>
        <p:nvPr/>
      </p:nvGrpSpPr>
      <p:grpSpPr>
        <a:xfrm>
          <a:off x="0" y="0"/>
          <a:ext cx="0" cy="0"/>
          <a:chOff x="0" y="0"/>
          <a:chExt cx="0" cy="0"/>
        </a:xfrm>
      </p:grpSpPr>
      <p:sp>
        <p:nvSpPr>
          <p:cNvPr id="1702" name="Google Shape;1702;p10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3" name="Google Shape;1703;p10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7" name="Shape 1727"/>
        <p:cNvGrpSpPr/>
        <p:nvPr/>
      </p:nvGrpSpPr>
      <p:grpSpPr>
        <a:xfrm>
          <a:off x="0" y="0"/>
          <a:ext cx="0" cy="0"/>
          <a:chOff x="0" y="0"/>
          <a:chExt cx="0" cy="0"/>
        </a:xfrm>
      </p:grpSpPr>
      <p:sp>
        <p:nvSpPr>
          <p:cNvPr id="1728" name="Google Shape;1728;p10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9" name="Google Shape;1729;p10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3" name="Shape 1753"/>
        <p:cNvGrpSpPr/>
        <p:nvPr/>
      </p:nvGrpSpPr>
      <p:grpSpPr>
        <a:xfrm>
          <a:off x="0" y="0"/>
          <a:ext cx="0" cy="0"/>
          <a:chOff x="0" y="0"/>
          <a:chExt cx="0" cy="0"/>
        </a:xfrm>
      </p:grpSpPr>
      <p:sp>
        <p:nvSpPr>
          <p:cNvPr id="1754" name="Google Shape;1754;p10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5" name="Google Shape;1755;p10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9" name="Shape 1779"/>
        <p:cNvGrpSpPr/>
        <p:nvPr/>
      </p:nvGrpSpPr>
      <p:grpSpPr>
        <a:xfrm>
          <a:off x="0" y="0"/>
          <a:ext cx="0" cy="0"/>
          <a:chOff x="0" y="0"/>
          <a:chExt cx="0" cy="0"/>
        </a:xfrm>
      </p:grpSpPr>
      <p:sp>
        <p:nvSpPr>
          <p:cNvPr id="1780" name="Google Shape;1780;p10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1" name="Google Shape;1781;p10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5" name="Shape 1805"/>
        <p:cNvGrpSpPr/>
        <p:nvPr/>
      </p:nvGrpSpPr>
      <p:grpSpPr>
        <a:xfrm>
          <a:off x="0" y="0"/>
          <a:ext cx="0" cy="0"/>
          <a:chOff x="0" y="0"/>
          <a:chExt cx="0" cy="0"/>
        </a:xfrm>
      </p:grpSpPr>
      <p:sp>
        <p:nvSpPr>
          <p:cNvPr id="1806" name="Google Shape;1806;p10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7" name="Google Shape;1807;p10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1" name="Shape 1811"/>
        <p:cNvGrpSpPr/>
        <p:nvPr/>
      </p:nvGrpSpPr>
      <p:grpSpPr>
        <a:xfrm>
          <a:off x="0" y="0"/>
          <a:ext cx="0" cy="0"/>
          <a:chOff x="0" y="0"/>
          <a:chExt cx="0" cy="0"/>
        </a:xfrm>
      </p:grpSpPr>
      <p:sp>
        <p:nvSpPr>
          <p:cNvPr id="1812" name="Google Shape;1812;p10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3" name="Google Shape;1813;p10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7" name="Shape 1817"/>
        <p:cNvGrpSpPr/>
        <p:nvPr/>
      </p:nvGrpSpPr>
      <p:grpSpPr>
        <a:xfrm>
          <a:off x="0" y="0"/>
          <a:ext cx="0" cy="0"/>
          <a:chOff x="0" y="0"/>
          <a:chExt cx="0" cy="0"/>
        </a:xfrm>
      </p:grpSpPr>
      <p:sp>
        <p:nvSpPr>
          <p:cNvPr id="1818" name="Google Shape;1818;p10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9" name="Google Shape;1819;p10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3" name="Shape 1823"/>
        <p:cNvGrpSpPr/>
        <p:nvPr/>
      </p:nvGrpSpPr>
      <p:grpSpPr>
        <a:xfrm>
          <a:off x="0" y="0"/>
          <a:ext cx="0" cy="0"/>
          <a:chOff x="0" y="0"/>
          <a:chExt cx="0" cy="0"/>
        </a:xfrm>
      </p:grpSpPr>
      <p:sp>
        <p:nvSpPr>
          <p:cNvPr id="1824" name="Google Shape;1824;p10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5" name="Google Shape;1825;p10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9" name="Shape 1829"/>
        <p:cNvGrpSpPr/>
        <p:nvPr/>
      </p:nvGrpSpPr>
      <p:grpSpPr>
        <a:xfrm>
          <a:off x="0" y="0"/>
          <a:ext cx="0" cy="0"/>
          <a:chOff x="0" y="0"/>
          <a:chExt cx="0" cy="0"/>
        </a:xfrm>
      </p:grpSpPr>
      <p:sp>
        <p:nvSpPr>
          <p:cNvPr id="1830" name="Google Shape;1830;p10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1" name="Google Shape;1831;p10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5" name="Shape 1835"/>
        <p:cNvGrpSpPr/>
        <p:nvPr/>
      </p:nvGrpSpPr>
      <p:grpSpPr>
        <a:xfrm>
          <a:off x="0" y="0"/>
          <a:ext cx="0" cy="0"/>
          <a:chOff x="0" y="0"/>
          <a:chExt cx="0" cy="0"/>
        </a:xfrm>
      </p:grpSpPr>
      <p:sp>
        <p:nvSpPr>
          <p:cNvPr id="1836" name="Google Shape;1836;p1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7" name="Google Shape;1837;p1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1" name="Shape 1841"/>
        <p:cNvGrpSpPr/>
        <p:nvPr/>
      </p:nvGrpSpPr>
      <p:grpSpPr>
        <a:xfrm>
          <a:off x="0" y="0"/>
          <a:ext cx="0" cy="0"/>
          <a:chOff x="0" y="0"/>
          <a:chExt cx="0" cy="0"/>
        </a:xfrm>
      </p:grpSpPr>
      <p:sp>
        <p:nvSpPr>
          <p:cNvPr id="1842" name="Google Shape;1842;p1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3" name="Google Shape;1843;p1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7" name="Shape 1847"/>
        <p:cNvGrpSpPr/>
        <p:nvPr/>
      </p:nvGrpSpPr>
      <p:grpSpPr>
        <a:xfrm>
          <a:off x="0" y="0"/>
          <a:ext cx="0" cy="0"/>
          <a:chOff x="0" y="0"/>
          <a:chExt cx="0" cy="0"/>
        </a:xfrm>
      </p:grpSpPr>
      <p:sp>
        <p:nvSpPr>
          <p:cNvPr id="1848" name="Google Shape;1848;p1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9" name="Google Shape;1849;p1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3" name="Shape 1853"/>
        <p:cNvGrpSpPr/>
        <p:nvPr/>
      </p:nvGrpSpPr>
      <p:grpSpPr>
        <a:xfrm>
          <a:off x="0" y="0"/>
          <a:ext cx="0" cy="0"/>
          <a:chOff x="0" y="0"/>
          <a:chExt cx="0" cy="0"/>
        </a:xfrm>
      </p:grpSpPr>
      <p:sp>
        <p:nvSpPr>
          <p:cNvPr id="1854" name="Google Shape;1854;p1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5" name="Google Shape;1855;p1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9" name="Shape 1859"/>
        <p:cNvGrpSpPr/>
        <p:nvPr/>
      </p:nvGrpSpPr>
      <p:grpSpPr>
        <a:xfrm>
          <a:off x="0" y="0"/>
          <a:ext cx="0" cy="0"/>
          <a:chOff x="0" y="0"/>
          <a:chExt cx="0" cy="0"/>
        </a:xfrm>
      </p:grpSpPr>
      <p:sp>
        <p:nvSpPr>
          <p:cNvPr id="1860" name="Google Shape;1860;p1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1" name="Google Shape;1861;p1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5" name="Shape 1865"/>
        <p:cNvGrpSpPr/>
        <p:nvPr/>
      </p:nvGrpSpPr>
      <p:grpSpPr>
        <a:xfrm>
          <a:off x="0" y="0"/>
          <a:ext cx="0" cy="0"/>
          <a:chOff x="0" y="0"/>
          <a:chExt cx="0" cy="0"/>
        </a:xfrm>
      </p:grpSpPr>
      <p:sp>
        <p:nvSpPr>
          <p:cNvPr id="1866" name="Google Shape;1866;p1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7" name="Google Shape;1867;p1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3" name="Google Shape;293;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3" name="Google Shape;333;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3" name="Google Shape;353;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3" name="Google Shape;393;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3" name="Google Shape;413;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1" name="Google Shape;431;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9" name="Google Shape;449;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5" name="Google Shape;455;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1" name="Google Shape;461;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7" name="Shape 477"/>
        <p:cNvGrpSpPr/>
        <p:nvPr/>
      </p:nvGrpSpPr>
      <p:grpSpPr>
        <a:xfrm>
          <a:off x="0" y="0"/>
          <a:ext cx="0" cy="0"/>
          <a:chOff x="0" y="0"/>
          <a:chExt cx="0" cy="0"/>
        </a:xfrm>
      </p:grpSpPr>
      <p:sp>
        <p:nvSpPr>
          <p:cNvPr id="478" name="Google Shape;478;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9" name="Google Shape;479;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1" name="Shape 501"/>
        <p:cNvGrpSpPr/>
        <p:nvPr/>
      </p:nvGrpSpPr>
      <p:grpSpPr>
        <a:xfrm>
          <a:off x="0" y="0"/>
          <a:ext cx="0" cy="0"/>
          <a:chOff x="0" y="0"/>
          <a:chExt cx="0" cy="0"/>
        </a:xfrm>
      </p:grpSpPr>
      <p:sp>
        <p:nvSpPr>
          <p:cNvPr id="502" name="Google Shape;502;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3" name="Google Shape;503;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p4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1" name="Shape 551"/>
        <p:cNvGrpSpPr/>
        <p:nvPr/>
      </p:nvGrpSpPr>
      <p:grpSpPr>
        <a:xfrm>
          <a:off x="0" y="0"/>
          <a:ext cx="0" cy="0"/>
          <a:chOff x="0" y="0"/>
          <a:chExt cx="0" cy="0"/>
        </a:xfrm>
      </p:grpSpPr>
      <p:sp>
        <p:nvSpPr>
          <p:cNvPr id="552" name="Google Shape;552;p4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3" name="Google Shape;553;p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8" name="Shape 578"/>
        <p:cNvGrpSpPr/>
        <p:nvPr/>
      </p:nvGrpSpPr>
      <p:grpSpPr>
        <a:xfrm>
          <a:off x="0" y="0"/>
          <a:ext cx="0" cy="0"/>
          <a:chOff x="0" y="0"/>
          <a:chExt cx="0" cy="0"/>
        </a:xfrm>
      </p:grpSpPr>
      <p:sp>
        <p:nvSpPr>
          <p:cNvPr id="579" name="Google Shape;579;p4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0" name="Google Shape;580;p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7" name="Shape 607"/>
        <p:cNvGrpSpPr/>
        <p:nvPr/>
      </p:nvGrpSpPr>
      <p:grpSpPr>
        <a:xfrm>
          <a:off x="0" y="0"/>
          <a:ext cx="0" cy="0"/>
          <a:chOff x="0" y="0"/>
          <a:chExt cx="0" cy="0"/>
        </a:xfrm>
      </p:grpSpPr>
      <p:sp>
        <p:nvSpPr>
          <p:cNvPr id="608" name="Google Shape;608;p4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9" name="Google Shape;609;p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8" name="Shape 638"/>
        <p:cNvGrpSpPr/>
        <p:nvPr/>
      </p:nvGrpSpPr>
      <p:grpSpPr>
        <a:xfrm>
          <a:off x="0" y="0"/>
          <a:ext cx="0" cy="0"/>
          <a:chOff x="0" y="0"/>
          <a:chExt cx="0" cy="0"/>
        </a:xfrm>
      </p:grpSpPr>
      <p:sp>
        <p:nvSpPr>
          <p:cNvPr id="639" name="Google Shape;639;p4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0" name="Google Shape;640;p4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p4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5" name="Google Shape;665;p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8" name="Shape 688"/>
        <p:cNvGrpSpPr/>
        <p:nvPr/>
      </p:nvGrpSpPr>
      <p:grpSpPr>
        <a:xfrm>
          <a:off x="0" y="0"/>
          <a:ext cx="0" cy="0"/>
          <a:chOff x="0" y="0"/>
          <a:chExt cx="0" cy="0"/>
        </a:xfrm>
      </p:grpSpPr>
      <p:sp>
        <p:nvSpPr>
          <p:cNvPr id="689" name="Google Shape;689;p4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0" name="Google Shape;690;p4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5" name="Shape 715"/>
        <p:cNvGrpSpPr/>
        <p:nvPr/>
      </p:nvGrpSpPr>
      <p:grpSpPr>
        <a:xfrm>
          <a:off x="0" y="0"/>
          <a:ext cx="0" cy="0"/>
          <a:chOff x="0" y="0"/>
          <a:chExt cx="0" cy="0"/>
        </a:xfrm>
      </p:grpSpPr>
      <p:sp>
        <p:nvSpPr>
          <p:cNvPr id="716" name="Google Shape;716;p5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7" name="Google Shape;717;p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4" name="Shape 744"/>
        <p:cNvGrpSpPr/>
        <p:nvPr/>
      </p:nvGrpSpPr>
      <p:grpSpPr>
        <a:xfrm>
          <a:off x="0" y="0"/>
          <a:ext cx="0" cy="0"/>
          <a:chOff x="0" y="0"/>
          <a:chExt cx="0" cy="0"/>
        </a:xfrm>
      </p:grpSpPr>
      <p:sp>
        <p:nvSpPr>
          <p:cNvPr id="745" name="Google Shape;745;p5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6" name="Google Shape;746;p5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5" name="Shape 775"/>
        <p:cNvGrpSpPr/>
        <p:nvPr/>
      </p:nvGrpSpPr>
      <p:grpSpPr>
        <a:xfrm>
          <a:off x="0" y="0"/>
          <a:ext cx="0" cy="0"/>
          <a:chOff x="0" y="0"/>
          <a:chExt cx="0" cy="0"/>
        </a:xfrm>
      </p:grpSpPr>
      <p:sp>
        <p:nvSpPr>
          <p:cNvPr id="776" name="Google Shape;776;p5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7" name="Google Shape;777;p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1" name="Shape 801"/>
        <p:cNvGrpSpPr/>
        <p:nvPr/>
      </p:nvGrpSpPr>
      <p:grpSpPr>
        <a:xfrm>
          <a:off x="0" y="0"/>
          <a:ext cx="0" cy="0"/>
          <a:chOff x="0" y="0"/>
          <a:chExt cx="0" cy="0"/>
        </a:xfrm>
      </p:grpSpPr>
      <p:sp>
        <p:nvSpPr>
          <p:cNvPr id="802" name="Google Shape;802;p5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3" name="Google Shape;803;p5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7" name="Shape 827"/>
        <p:cNvGrpSpPr/>
        <p:nvPr/>
      </p:nvGrpSpPr>
      <p:grpSpPr>
        <a:xfrm>
          <a:off x="0" y="0"/>
          <a:ext cx="0" cy="0"/>
          <a:chOff x="0" y="0"/>
          <a:chExt cx="0" cy="0"/>
        </a:xfrm>
      </p:grpSpPr>
      <p:sp>
        <p:nvSpPr>
          <p:cNvPr id="828" name="Google Shape;828;p5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29" name="Google Shape;829;p5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3" name="Shape 853"/>
        <p:cNvGrpSpPr/>
        <p:nvPr/>
      </p:nvGrpSpPr>
      <p:grpSpPr>
        <a:xfrm>
          <a:off x="0" y="0"/>
          <a:ext cx="0" cy="0"/>
          <a:chOff x="0" y="0"/>
          <a:chExt cx="0" cy="0"/>
        </a:xfrm>
      </p:grpSpPr>
      <p:sp>
        <p:nvSpPr>
          <p:cNvPr id="854" name="Google Shape;854;p5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5" name="Google Shape;855;p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9" name="Shape 859"/>
        <p:cNvGrpSpPr/>
        <p:nvPr/>
      </p:nvGrpSpPr>
      <p:grpSpPr>
        <a:xfrm>
          <a:off x="0" y="0"/>
          <a:ext cx="0" cy="0"/>
          <a:chOff x="0" y="0"/>
          <a:chExt cx="0" cy="0"/>
        </a:xfrm>
      </p:grpSpPr>
      <p:sp>
        <p:nvSpPr>
          <p:cNvPr id="860" name="Google Shape;860;p5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1" name="Google Shape;861;p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5" name="Shape 865"/>
        <p:cNvGrpSpPr/>
        <p:nvPr/>
      </p:nvGrpSpPr>
      <p:grpSpPr>
        <a:xfrm>
          <a:off x="0" y="0"/>
          <a:ext cx="0" cy="0"/>
          <a:chOff x="0" y="0"/>
          <a:chExt cx="0" cy="0"/>
        </a:xfrm>
      </p:grpSpPr>
      <p:sp>
        <p:nvSpPr>
          <p:cNvPr id="866" name="Google Shape;866;p5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7" name="Google Shape;867;p5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1" name="Shape 871"/>
        <p:cNvGrpSpPr/>
        <p:nvPr/>
      </p:nvGrpSpPr>
      <p:grpSpPr>
        <a:xfrm>
          <a:off x="0" y="0"/>
          <a:ext cx="0" cy="0"/>
          <a:chOff x="0" y="0"/>
          <a:chExt cx="0" cy="0"/>
        </a:xfrm>
      </p:grpSpPr>
      <p:sp>
        <p:nvSpPr>
          <p:cNvPr id="872" name="Google Shape;872;p5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3" name="Google Shape;873;p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7" name="Shape 877"/>
        <p:cNvGrpSpPr/>
        <p:nvPr/>
      </p:nvGrpSpPr>
      <p:grpSpPr>
        <a:xfrm>
          <a:off x="0" y="0"/>
          <a:ext cx="0" cy="0"/>
          <a:chOff x="0" y="0"/>
          <a:chExt cx="0" cy="0"/>
        </a:xfrm>
      </p:grpSpPr>
      <p:sp>
        <p:nvSpPr>
          <p:cNvPr id="878" name="Google Shape;878;p5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9" name="Google Shape;879;p5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3" name="Shape 883"/>
        <p:cNvGrpSpPr/>
        <p:nvPr/>
      </p:nvGrpSpPr>
      <p:grpSpPr>
        <a:xfrm>
          <a:off x="0" y="0"/>
          <a:ext cx="0" cy="0"/>
          <a:chOff x="0" y="0"/>
          <a:chExt cx="0" cy="0"/>
        </a:xfrm>
      </p:grpSpPr>
      <p:sp>
        <p:nvSpPr>
          <p:cNvPr id="884" name="Google Shape;884;p6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5" name="Google Shape;885;p6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9" name="Shape 889"/>
        <p:cNvGrpSpPr/>
        <p:nvPr/>
      </p:nvGrpSpPr>
      <p:grpSpPr>
        <a:xfrm>
          <a:off x="0" y="0"/>
          <a:ext cx="0" cy="0"/>
          <a:chOff x="0" y="0"/>
          <a:chExt cx="0" cy="0"/>
        </a:xfrm>
      </p:grpSpPr>
      <p:sp>
        <p:nvSpPr>
          <p:cNvPr id="890" name="Google Shape;890;p6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91" name="Google Shape;891;p6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5" name="Shape 895"/>
        <p:cNvGrpSpPr/>
        <p:nvPr/>
      </p:nvGrpSpPr>
      <p:grpSpPr>
        <a:xfrm>
          <a:off x="0" y="0"/>
          <a:ext cx="0" cy="0"/>
          <a:chOff x="0" y="0"/>
          <a:chExt cx="0" cy="0"/>
        </a:xfrm>
      </p:grpSpPr>
      <p:sp>
        <p:nvSpPr>
          <p:cNvPr id="896" name="Google Shape;896;p6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97" name="Google Shape;897;p6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1" name="Shape 901"/>
        <p:cNvGrpSpPr/>
        <p:nvPr/>
      </p:nvGrpSpPr>
      <p:grpSpPr>
        <a:xfrm>
          <a:off x="0" y="0"/>
          <a:ext cx="0" cy="0"/>
          <a:chOff x="0" y="0"/>
          <a:chExt cx="0" cy="0"/>
        </a:xfrm>
      </p:grpSpPr>
      <p:sp>
        <p:nvSpPr>
          <p:cNvPr id="902" name="Google Shape;902;p6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3" name="Google Shape;903;p6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6" name="Shape 926"/>
        <p:cNvGrpSpPr/>
        <p:nvPr/>
      </p:nvGrpSpPr>
      <p:grpSpPr>
        <a:xfrm>
          <a:off x="0" y="0"/>
          <a:ext cx="0" cy="0"/>
          <a:chOff x="0" y="0"/>
          <a:chExt cx="0" cy="0"/>
        </a:xfrm>
      </p:grpSpPr>
      <p:sp>
        <p:nvSpPr>
          <p:cNvPr id="927" name="Google Shape;927;p6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8" name="Google Shape;928;p6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1" name="Shape 951"/>
        <p:cNvGrpSpPr/>
        <p:nvPr/>
      </p:nvGrpSpPr>
      <p:grpSpPr>
        <a:xfrm>
          <a:off x="0" y="0"/>
          <a:ext cx="0" cy="0"/>
          <a:chOff x="0" y="0"/>
          <a:chExt cx="0" cy="0"/>
        </a:xfrm>
      </p:grpSpPr>
      <p:sp>
        <p:nvSpPr>
          <p:cNvPr id="952" name="Google Shape;952;p6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3" name="Google Shape;953;p6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9" name="Shape 979"/>
        <p:cNvGrpSpPr/>
        <p:nvPr/>
      </p:nvGrpSpPr>
      <p:grpSpPr>
        <a:xfrm>
          <a:off x="0" y="0"/>
          <a:ext cx="0" cy="0"/>
          <a:chOff x="0" y="0"/>
          <a:chExt cx="0" cy="0"/>
        </a:xfrm>
      </p:grpSpPr>
      <p:sp>
        <p:nvSpPr>
          <p:cNvPr id="980" name="Google Shape;980;p6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1" name="Google Shape;981;p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5" name="Shape 985"/>
        <p:cNvGrpSpPr/>
        <p:nvPr/>
      </p:nvGrpSpPr>
      <p:grpSpPr>
        <a:xfrm>
          <a:off x="0" y="0"/>
          <a:ext cx="0" cy="0"/>
          <a:chOff x="0" y="0"/>
          <a:chExt cx="0" cy="0"/>
        </a:xfrm>
      </p:grpSpPr>
      <p:sp>
        <p:nvSpPr>
          <p:cNvPr id="986" name="Google Shape;986;p6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7" name="Google Shape;987;p6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1" name="Shape 991"/>
        <p:cNvGrpSpPr/>
        <p:nvPr/>
      </p:nvGrpSpPr>
      <p:grpSpPr>
        <a:xfrm>
          <a:off x="0" y="0"/>
          <a:ext cx="0" cy="0"/>
          <a:chOff x="0" y="0"/>
          <a:chExt cx="0" cy="0"/>
        </a:xfrm>
      </p:grpSpPr>
      <p:sp>
        <p:nvSpPr>
          <p:cNvPr id="992" name="Google Shape;992;p6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3" name="Google Shape;993;p6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7" name="Shape 997"/>
        <p:cNvGrpSpPr/>
        <p:nvPr/>
      </p:nvGrpSpPr>
      <p:grpSpPr>
        <a:xfrm>
          <a:off x="0" y="0"/>
          <a:ext cx="0" cy="0"/>
          <a:chOff x="0" y="0"/>
          <a:chExt cx="0" cy="0"/>
        </a:xfrm>
      </p:grpSpPr>
      <p:sp>
        <p:nvSpPr>
          <p:cNvPr id="998" name="Google Shape;998;p6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9" name="Google Shape;999;p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3" name="Shape 1003"/>
        <p:cNvGrpSpPr/>
        <p:nvPr/>
      </p:nvGrpSpPr>
      <p:grpSpPr>
        <a:xfrm>
          <a:off x="0" y="0"/>
          <a:ext cx="0" cy="0"/>
          <a:chOff x="0" y="0"/>
          <a:chExt cx="0" cy="0"/>
        </a:xfrm>
      </p:grpSpPr>
      <p:sp>
        <p:nvSpPr>
          <p:cNvPr id="1004" name="Google Shape;1004;p7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5" name="Google Shape;1005;p7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1" name="Shape 1031"/>
        <p:cNvGrpSpPr/>
        <p:nvPr/>
      </p:nvGrpSpPr>
      <p:grpSpPr>
        <a:xfrm>
          <a:off x="0" y="0"/>
          <a:ext cx="0" cy="0"/>
          <a:chOff x="0" y="0"/>
          <a:chExt cx="0" cy="0"/>
        </a:xfrm>
      </p:grpSpPr>
      <p:sp>
        <p:nvSpPr>
          <p:cNvPr id="1032" name="Google Shape;1032;p7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3" name="Google Shape;1033;p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9" name="Shape 1059"/>
        <p:cNvGrpSpPr/>
        <p:nvPr/>
      </p:nvGrpSpPr>
      <p:grpSpPr>
        <a:xfrm>
          <a:off x="0" y="0"/>
          <a:ext cx="0" cy="0"/>
          <a:chOff x="0" y="0"/>
          <a:chExt cx="0" cy="0"/>
        </a:xfrm>
      </p:grpSpPr>
      <p:sp>
        <p:nvSpPr>
          <p:cNvPr id="1060" name="Google Shape;1060;p7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1" name="Google Shape;1061;p7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7" name="Shape 1087"/>
        <p:cNvGrpSpPr/>
        <p:nvPr/>
      </p:nvGrpSpPr>
      <p:grpSpPr>
        <a:xfrm>
          <a:off x="0" y="0"/>
          <a:ext cx="0" cy="0"/>
          <a:chOff x="0" y="0"/>
          <a:chExt cx="0" cy="0"/>
        </a:xfrm>
      </p:grpSpPr>
      <p:sp>
        <p:nvSpPr>
          <p:cNvPr id="1088" name="Google Shape;1088;p7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9" name="Google Shape;1089;p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5" name="Shape 1115"/>
        <p:cNvGrpSpPr/>
        <p:nvPr/>
      </p:nvGrpSpPr>
      <p:grpSpPr>
        <a:xfrm>
          <a:off x="0" y="0"/>
          <a:ext cx="0" cy="0"/>
          <a:chOff x="0" y="0"/>
          <a:chExt cx="0" cy="0"/>
        </a:xfrm>
      </p:grpSpPr>
      <p:sp>
        <p:nvSpPr>
          <p:cNvPr id="1116" name="Google Shape;1116;p7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7" name="Google Shape;1117;p7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6" name="Shape 1146"/>
        <p:cNvGrpSpPr/>
        <p:nvPr/>
      </p:nvGrpSpPr>
      <p:grpSpPr>
        <a:xfrm>
          <a:off x="0" y="0"/>
          <a:ext cx="0" cy="0"/>
          <a:chOff x="0" y="0"/>
          <a:chExt cx="0" cy="0"/>
        </a:xfrm>
      </p:grpSpPr>
      <p:sp>
        <p:nvSpPr>
          <p:cNvPr id="1147" name="Google Shape;1147;p7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8" name="Google Shape;1148;p7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7" name="Shape 1177"/>
        <p:cNvGrpSpPr/>
        <p:nvPr/>
      </p:nvGrpSpPr>
      <p:grpSpPr>
        <a:xfrm>
          <a:off x="0" y="0"/>
          <a:ext cx="0" cy="0"/>
          <a:chOff x="0" y="0"/>
          <a:chExt cx="0" cy="0"/>
        </a:xfrm>
      </p:grpSpPr>
      <p:sp>
        <p:nvSpPr>
          <p:cNvPr id="1178" name="Google Shape;1178;p7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9" name="Google Shape;1179;p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5" name="Shape 1205"/>
        <p:cNvGrpSpPr/>
        <p:nvPr/>
      </p:nvGrpSpPr>
      <p:grpSpPr>
        <a:xfrm>
          <a:off x="0" y="0"/>
          <a:ext cx="0" cy="0"/>
          <a:chOff x="0" y="0"/>
          <a:chExt cx="0" cy="0"/>
        </a:xfrm>
      </p:grpSpPr>
      <p:sp>
        <p:nvSpPr>
          <p:cNvPr id="1206" name="Google Shape;1206;p7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7" name="Google Shape;1207;p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3" name="Shape 1233"/>
        <p:cNvGrpSpPr/>
        <p:nvPr/>
      </p:nvGrpSpPr>
      <p:grpSpPr>
        <a:xfrm>
          <a:off x="0" y="0"/>
          <a:ext cx="0" cy="0"/>
          <a:chOff x="0" y="0"/>
          <a:chExt cx="0" cy="0"/>
        </a:xfrm>
      </p:grpSpPr>
      <p:sp>
        <p:nvSpPr>
          <p:cNvPr id="1234" name="Google Shape;1234;p7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5" name="Google Shape;1235;p7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1" name="Shape 1261"/>
        <p:cNvGrpSpPr/>
        <p:nvPr/>
      </p:nvGrpSpPr>
      <p:grpSpPr>
        <a:xfrm>
          <a:off x="0" y="0"/>
          <a:ext cx="0" cy="0"/>
          <a:chOff x="0" y="0"/>
          <a:chExt cx="0" cy="0"/>
        </a:xfrm>
      </p:grpSpPr>
      <p:sp>
        <p:nvSpPr>
          <p:cNvPr id="1262" name="Google Shape;1262;p7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3" name="Google Shape;1263;p7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2" name="Shape 1292"/>
        <p:cNvGrpSpPr/>
        <p:nvPr/>
      </p:nvGrpSpPr>
      <p:grpSpPr>
        <a:xfrm>
          <a:off x="0" y="0"/>
          <a:ext cx="0" cy="0"/>
          <a:chOff x="0" y="0"/>
          <a:chExt cx="0" cy="0"/>
        </a:xfrm>
      </p:grpSpPr>
      <p:sp>
        <p:nvSpPr>
          <p:cNvPr id="1293" name="Google Shape;1293;p8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4" name="Google Shape;1294;p8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3" name="Shape 1323"/>
        <p:cNvGrpSpPr/>
        <p:nvPr/>
      </p:nvGrpSpPr>
      <p:grpSpPr>
        <a:xfrm>
          <a:off x="0" y="0"/>
          <a:ext cx="0" cy="0"/>
          <a:chOff x="0" y="0"/>
          <a:chExt cx="0" cy="0"/>
        </a:xfrm>
      </p:grpSpPr>
      <p:sp>
        <p:nvSpPr>
          <p:cNvPr id="1324" name="Google Shape;1324;p8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5" name="Google Shape;1325;p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1" name="Shape 1351"/>
        <p:cNvGrpSpPr/>
        <p:nvPr/>
      </p:nvGrpSpPr>
      <p:grpSpPr>
        <a:xfrm>
          <a:off x="0" y="0"/>
          <a:ext cx="0" cy="0"/>
          <a:chOff x="0" y="0"/>
          <a:chExt cx="0" cy="0"/>
        </a:xfrm>
      </p:grpSpPr>
      <p:sp>
        <p:nvSpPr>
          <p:cNvPr id="1352" name="Google Shape;1352;p8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3" name="Google Shape;1353;p8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9" name="Shape 1379"/>
        <p:cNvGrpSpPr/>
        <p:nvPr/>
      </p:nvGrpSpPr>
      <p:grpSpPr>
        <a:xfrm>
          <a:off x="0" y="0"/>
          <a:ext cx="0" cy="0"/>
          <a:chOff x="0" y="0"/>
          <a:chExt cx="0" cy="0"/>
        </a:xfrm>
      </p:grpSpPr>
      <p:sp>
        <p:nvSpPr>
          <p:cNvPr id="1380" name="Google Shape;1380;p8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1" name="Google Shape;1381;p8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5" name="Shape 1385"/>
        <p:cNvGrpSpPr/>
        <p:nvPr/>
      </p:nvGrpSpPr>
      <p:grpSpPr>
        <a:xfrm>
          <a:off x="0" y="0"/>
          <a:ext cx="0" cy="0"/>
          <a:chOff x="0" y="0"/>
          <a:chExt cx="0" cy="0"/>
        </a:xfrm>
      </p:grpSpPr>
      <p:sp>
        <p:nvSpPr>
          <p:cNvPr id="1386" name="Google Shape;1386;p8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7" name="Google Shape;1387;p8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1" name="Shape 1391"/>
        <p:cNvGrpSpPr/>
        <p:nvPr/>
      </p:nvGrpSpPr>
      <p:grpSpPr>
        <a:xfrm>
          <a:off x="0" y="0"/>
          <a:ext cx="0" cy="0"/>
          <a:chOff x="0" y="0"/>
          <a:chExt cx="0" cy="0"/>
        </a:xfrm>
      </p:grpSpPr>
      <p:sp>
        <p:nvSpPr>
          <p:cNvPr id="1392" name="Google Shape;1392;p8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3" name="Google Shape;1393;p8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7" name="Shape 1397"/>
        <p:cNvGrpSpPr/>
        <p:nvPr/>
      </p:nvGrpSpPr>
      <p:grpSpPr>
        <a:xfrm>
          <a:off x="0" y="0"/>
          <a:ext cx="0" cy="0"/>
          <a:chOff x="0" y="0"/>
          <a:chExt cx="0" cy="0"/>
        </a:xfrm>
      </p:grpSpPr>
      <p:sp>
        <p:nvSpPr>
          <p:cNvPr id="1398" name="Google Shape;1398;p8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9" name="Google Shape;1399;p8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3" name="Shape 1403"/>
        <p:cNvGrpSpPr/>
        <p:nvPr/>
      </p:nvGrpSpPr>
      <p:grpSpPr>
        <a:xfrm>
          <a:off x="0" y="0"/>
          <a:ext cx="0" cy="0"/>
          <a:chOff x="0" y="0"/>
          <a:chExt cx="0" cy="0"/>
        </a:xfrm>
      </p:grpSpPr>
      <p:sp>
        <p:nvSpPr>
          <p:cNvPr id="1404" name="Google Shape;1404;p8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5" name="Google Shape;1405;p8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9" name="Shape 1409"/>
        <p:cNvGrpSpPr/>
        <p:nvPr/>
      </p:nvGrpSpPr>
      <p:grpSpPr>
        <a:xfrm>
          <a:off x="0" y="0"/>
          <a:ext cx="0" cy="0"/>
          <a:chOff x="0" y="0"/>
          <a:chExt cx="0" cy="0"/>
        </a:xfrm>
      </p:grpSpPr>
      <p:sp>
        <p:nvSpPr>
          <p:cNvPr id="1410" name="Google Shape;1410;p8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1" name="Google Shape;1411;p8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5" name="Shape 1415"/>
        <p:cNvGrpSpPr/>
        <p:nvPr/>
      </p:nvGrpSpPr>
      <p:grpSpPr>
        <a:xfrm>
          <a:off x="0" y="0"/>
          <a:ext cx="0" cy="0"/>
          <a:chOff x="0" y="0"/>
          <a:chExt cx="0" cy="0"/>
        </a:xfrm>
      </p:grpSpPr>
      <p:sp>
        <p:nvSpPr>
          <p:cNvPr id="1416" name="Google Shape;1416;p8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7" name="Google Shape;1417;p8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1" name="Shape 1421"/>
        <p:cNvGrpSpPr/>
        <p:nvPr/>
      </p:nvGrpSpPr>
      <p:grpSpPr>
        <a:xfrm>
          <a:off x="0" y="0"/>
          <a:ext cx="0" cy="0"/>
          <a:chOff x="0" y="0"/>
          <a:chExt cx="0" cy="0"/>
        </a:xfrm>
      </p:grpSpPr>
      <p:sp>
        <p:nvSpPr>
          <p:cNvPr id="1422" name="Google Shape;1422;p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3" name="Google Shape;1423;p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7" name="Shape 1427"/>
        <p:cNvGrpSpPr/>
        <p:nvPr/>
      </p:nvGrpSpPr>
      <p:grpSpPr>
        <a:xfrm>
          <a:off x="0" y="0"/>
          <a:ext cx="0" cy="0"/>
          <a:chOff x="0" y="0"/>
          <a:chExt cx="0" cy="0"/>
        </a:xfrm>
      </p:grpSpPr>
      <p:sp>
        <p:nvSpPr>
          <p:cNvPr id="1428" name="Google Shape;1428;p9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9" name="Google Shape;1429;p9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5" name="Shape 1455"/>
        <p:cNvGrpSpPr/>
        <p:nvPr/>
      </p:nvGrpSpPr>
      <p:grpSpPr>
        <a:xfrm>
          <a:off x="0" y="0"/>
          <a:ext cx="0" cy="0"/>
          <a:chOff x="0" y="0"/>
          <a:chExt cx="0" cy="0"/>
        </a:xfrm>
      </p:grpSpPr>
      <p:sp>
        <p:nvSpPr>
          <p:cNvPr id="1456" name="Google Shape;1456;p9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7" name="Google Shape;1457;p9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4" name="Shape 1484"/>
        <p:cNvGrpSpPr/>
        <p:nvPr/>
      </p:nvGrpSpPr>
      <p:grpSpPr>
        <a:xfrm>
          <a:off x="0" y="0"/>
          <a:ext cx="0" cy="0"/>
          <a:chOff x="0" y="0"/>
          <a:chExt cx="0" cy="0"/>
        </a:xfrm>
      </p:grpSpPr>
      <p:sp>
        <p:nvSpPr>
          <p:cNvPr id="1485" name="Google Shape;1485;p9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6" name="Google Shape;1486;p9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3" name="Shape 1513"/>
        <p:cNvGrpSpPr/>
        <p:nvPr/>
      </p:nvGrpSpPr>
      <p:grpSpPr>
        <a:xfrm>
          <a:off x="0" y="0"/>
          <a:ext cx="0" cy="0"/>
          <a:chOff x="0" y="0"/>
          <a:chExt cx="0" cy="0"/>
        </a:xfrm>
      </p:grpSpPr>
      <p:sp>
        <p:nvSpPr>
          <p:cNvPr id="1514" name="Google Shape;1514;p9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5" name="Google Shape;1515;p9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9" name="Shape 1539"/>
        <p:cNvGrpSpPr/>
        <p:nvPr/>
      </p:nvGrpSpPr>
      <p:grpSpPr>
        <a:xfrm>
          <a:off x="0" y="0"/>
          <a:ext cx="0" cy="0"/>
          <a:chOff x="0" y="0"/>
          <a:chExt cx="0" cy="0"/>
        </a:xfrm>
      </p:grpSpPr>
      <p:sp>
        <p:nvSpPr>
          <p:cNvPr id="1540" name="Google Shape;1540;p9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1" name="Google Shape;1541;p9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5" name="Shape 1565"/>
        <p:cNvGrpSpPr/>
        <p:nvPr/>
      </p:nvGrpSpPr>
      <p:grpSpPr>
        <a:xfrm>
          <a:off x="0" y="0"/>
          <a:ext cx="0" cy="0"/>
          <a:chOff x="0" y="0"/>
          <a:chExt cx="0" cy="0"/>
        </a:xfrm>
      </p:grpSpPr>
      <p:sp>
        <p:nvSpPr>
          <p:cNvPr id="1566" name="Google Shape;1566;p9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7" name="Google Shape;1567;p9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1" name="Shape 1591"/>
        <p:cNvGrpSpPr/>
        <p:nvPr/>
      </p:nvGrpSpPr>
      <p:grpSpPr>
        <a:xfrm>
          <a:off x="0" y="0"/>
          <a:ext cx="0" cy="0"/>
          <a:chOff x="0" y="0"/>
          <a:chExt cx="0" cy="0"/>
        </a:xfrm>
      </p:grpSpPr>
      <p:sp>
        <p:nvSpPr>
          <p:cNvPr id="1592" name="Google Shape;1592;p9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3" name="Google Shape;1593;p9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7" name="Shape 1617"/>
        <p:cNvGrpSpPr/>
        <p:nvPr/>
      </p:nvGrpSpPr>
      <p:grpSpPr>
        <a:xfrm>
          <a:off x="0" y="0"/>
          <a:ext cx="0" cy="0"/>
          <a:chOff x="0" y="0"/>
          <a:chExt cx="0" cy="0"/>
        </a:xfrm>
      </p:grpSpPr>
      <p:sp>
        <p:nvSpPr>
          <p:cNvPr id="1618" name="Google Shape;1618;p9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9" name="Google Shape;1619;p9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3" name="Shape 1643"/>
        <p:cNvGrpSpPr/>
        <p:nvPr/>
      </p:nvGrpSpPr>
      <p:grpSpPr>
        <a:xfrm>
          <a:off x="0" y="0"/>
          <a:ext cx="0" cy="0"/>
          <a:chOff x="0" y="0"/>
          <a:chExt cx="0" cy="0"/>
        </a:xfrm>
      </p:grpSpPr>
      <p:sp>
        <p:nvSpPr>
          <p:cNvPr id="1644" name="Google Shape;1644;p9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5" name="Google Shape;1645;p9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2" name="Shape 1672"/>
        <p:cNvGrpSpPr/>
        <p:nvPr/>
      </p:nvGrpSpPr>
      <p:grpSpPr>
        <a:xfrm>
          <a:off x="0" y="0"/>
          <a:ext cx="0" cy="0"/>
          <a:chOff x="0" y="0"/>
          <a:chExt cx="0" cy="0"/>
        </a:xfrm>
      </p:grpSpPr>
      <p:sp>
        <p:nvSpPr>
          <p:cNvPr id="1673" name="Google Shape;1673;p10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4" name="Google Shape;1674;p10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15" name="Shape 15"/>
        <p:cNvGrpSpPr/>
        <p:nvPr/>
      </p:nvGrpSpPr>
      <p:grpSpPr>
        <a:xfrm>
          <a:off x="0" y="0"/>
          <a:ext cx="0" cy="0"/>
          <a:chOff x="0" y="0"/>
          <a:chExt cx="0" cy="0"/>
        </a:xfrm>
      </p:grpSpPr>
      <p:sp>
        <p:nvSpPr>
          <p:cNvPr id="16" name="Google Shape;16;p117"/>
          <p:cNvSpPr txBox="1"/>
          <p:nvPr>
            <p:ph type="ctrTitle"/>
          </p:nvPr>
        </p:nvSpPr>
        <p:spPr>
          <a:xfrm>
            <a:off x="1065213" y="304800"/>
            <a:ext cx="7091361" cy="2793906"/>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chemeClr val="dk1"/>
              </a:buClr>
              <a:buSzPts val="6600"/>
              <a:buFont typeface="Arial"/>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17"/>
          <p:cNvSpPr txBox="1"/>
          <p:nvPr>
            <p:ph idx="1" type="subTitle"/>
          </p:nvPr>
        </p:nvSpPr>
        <p:spPr>
          <a:xfrm>
            <a:off x="1065213" y="3108804"/>
            <a:ext cx="7091361" cy="8382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accent2"/>
              </a:buClr>
              <a:buSzPts val="1920"/>
              <a:buNone/>
              <a:defRPr sz="2400">
                <a:solidFill>
                  <a:schemeClr val="accent2"/>
                </a:solidFill>
              </a:defRPr>
            </a:lvl1pPr>
            <a:lvl2pPr lvl="1" algn="ctr">
              <a:lnSpc>
                <a:spcPct val="90000"/>
              </a:lnSpc>
              <a:spcBef>
                <a:spcPts val="1000"/>
              </a:spcBef>
              <a:spcAft>
                <a:spcPts val="0"/>
              </a:spcAft>
              <a:buClr>
                <a:schemeClr val="dk1"/>
              </a:buClr>
              <a:buSzPts val="1600"/>
              <a:buNone/>
              <a:defRPr sz="2000"/>
            </a:lvl2pPr>
            <a:lvl3pPr lvl="2" algn="ctr">
              <a:lnSpc>
                <a:spcPct val="90000"/>
              </a:lnSpc>
              <a:spcBef>
                <a:spcPts val="800"/>
              </a:spcBef>
              <a:spcAft>
                <a:spcPts val="0"/>
              </a:spcAft>
              <a:buClr>
                <a:schemeClr val="dk1"/>
              </a:buClr>
              <a:buSzPts val="1440"/>
              <a:buNone/>
              <a:defRPr sz="1800"/>
            </a:lvl3pPr>
            <a:lvl4pPr lvl="3" algn="ctr">
              <a:lnSpc>
                <a:spcPct val="90000"/>
              </a:lnSpc>
              <a:spcBef>
                <a:spcPts val="800"/>
              </a:spcBef>
              <a:spcAft>
                <a:spcPts val="0"/>
              </a:spcAft>
              <a:buClr>
                <a:schemeClr val="dk1"/>
              </a:buClr>
              <a:buSzPts val="1280"/>
              <a:buNone/>
              <a:defRPr sz="1600"/>
            </a:lvl4pPr>
            <a:lvl5pPr lvl="4" algn="ctr">
              <a:lnSpc>
                <a:spcPct val="90000"/>
              </a:lnSpc>
              <a:spcBef>
                <a:spcPts val="800"/>
              </a:spcBef>
              <a:spcAft>
                <a:spcPts val="0"/>
              </a:spcAft>
              <a:buClr>
                <a:schemeClr val="dk1"/>
              </a:buClr>
              <a:buSzPts val="1280"/>
              <a:buNone/>
              <a:defRPr sz="1600"/>
            </a:lvl5pPr>
            <a:lvl6pPr lvl="5" algn="ctr">
              <a:lnSpc>
                <a:spcPct val="90000"/>
              </a:lnSpc>
              <a:spcBef>
                <a:spcPts val="800"/>
              </a:spcBef>
              <a:spcAft>
                <a:spcPts val="0"/>
              </a:spcAft>
              <a:buClr>
                <a:schemeClr val="dk1"/>
              </a:buClr>
              <a:buSzPts val="1280"/>
              <a:buNone/>
              <a:defRPr sz="1600"/>
            </a:lvl6pPr>
            <a:lvl7pPr lvl="6" algn="ctr">
              <a:lnSpc>
                <a:spcPct val="90000"/>
              </a:lnSpc>
              <a:spcBef>
                <a:spcPts val="800"/>
              </a:spcBef>
              <a:spcAft>
                <a:spcPts val="0"/>
              </a:spcAft>
              <a:buClr>
                <a:schemeClr val="dk1"/>
              </a:buClr>
              <a:buSzPts val="1280"/>
              <a:buNone/>
              <a:defRPr sz="1600"/>
            </a:lvl7pPr>
            <a:lvl8pPr lvl="7" algn="ctr">
              <a:lnSpc>
                <a:spcPct val="90000"/>
              </a:lnSpc>
              <a:spcBef>
                <a:spcPts val="800"/>
              </a:spcBef>
              <a:spcAft>
                <a:spcPts val="0"/>
              </a:spcAft>
              <a:buClr>
                <a:schemeClr val="dk1"/>
              </a:buClr>
              <a:buSzPts val="1280"/>
              <a:buNone/>
              <a:defRPr sz="1600"/>
            </a:lvl8pPr>
            <a:lvl9pPr lvl="8" algn="ctr">
              <a:lnSpc>
                <a:spcPct val="90000"/>
              </a:lnSpc>
              <a:spcBef>
                <a:spcPts val="800"/>
              </a:spcBef>
              <a:spcAft>
                <a:spcPts val="0"/>
              </a:spcAft>
              <a:buClr>
                <a:schemeClr val="dk1"/>
              </a:buClr>
              <a:buSzPts val="1280"/>
              <a:buNone/>
              <a:defRPr sz="1600"/>
            </a:lvl9pPr>
          </a:lstStyle>
          <a:p/>
        </p:txBody>
      </p:sp>
      <p:sp>
        <p:nvSpPr>
          <p:cNvPr id="18" name="Google Shape;18;p117"/>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17"/>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17"/>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12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26"/>
          <p:cNvSpPr txBox="1"/>
          <p:nvPr>
            <p:ph idx="1" type="body"/>
          </p:nvPr>
        </p:nvSpPr>
        <p:spPr>
          <a:xfrm rot="5400000">
            <a:off x="4837113" y="-1028700"/>
            <a:ext cx="4114800" cy="93726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76" name="Google Shape;76;p126"/>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6"/>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6"/>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127"/>
          <p:cNvSpPr txBox="1"/>
          <p:nvPr>
            <p:ph type="title"/>
          </p:nvPr>
        </p:nvSpPr>
        <p:spPr>
          <a:xfrm rot="5400000">
            <a:off x="8017814" y="2152001"/>
            <a:ext cx="5410200" cy="17158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27"/>
          <p:cNvSpPr txBox="1"/>
          <p:nvPr>
            <p:ph idx="1" type="body"/>
          </p:nvPr>
        </p:nvSpPr>
        <p:spPr>
          <a:xfrm rot="5400000">
            <a:off x="3256107" y="-741506"/>
            <a:ext cx="5410200" cy="7502814"/>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82" name="Google Shape;82;p127"/>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7"/>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7"/>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1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1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24" name="Google Shape;24;p118"/>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18"/>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18"/>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blipFill>
          <a:blip r:embed="rId2">
            <a:alphaModFix/>
          </a:blip>
          <a:stretch>
            <a:fillRect/>
          </a:stretch>
        </a:blipFill>
      </p:bgPr>
    </p:bg>
    <p:spTree>
      <p:nvGrpSpPr>
        <p:cNvPr id="27" name="Shape 27"/>
        <p:cNvGrpSpPr/>
        <p:nvPr/>
      </p:nvGrpSpPr>
      <p:grpSpPr>
        <a:xfrm>
          <a:off x="0" y="0"/>
          <a:ext cx="0" cy="0"/>
          <a:chOff x="0" y="0"/>
          <a:chExt cx="0" cy="0"/>
        </a:xfrm>
      </p:grpSpPr>
      <p:sp>
        <p:nvSpPr>
          <p:cNvPr id="28" name="Google Shape;28;p119"/>
          <p:cNvSpPr txBox="1"/>
          <p:nvPr>
            <p:ph type="title"/>
          </p:nvPr>
        </p:nvSpPr>
        <p:spPr>
          <a:xfrm>
            <a:off x="5180013" y="1600200"/>
            <a:ext cx="6400801" cy="248602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19"/>
          <p:cNvSpPr txBox="1"/>
          <p:nvPr>
            <p:ph idx="1" type="body"/>
          </p:nvPr>
        </p:nvSpPr>
        <p:spPr>
          <a:xfrm>
            <a:off x="5180011" y="4105029"/>
            <a:ext cx="6400801" cy="9144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800"/>
              </a:spcBef>
              <a:spcAft>
                <a:spcPts val="0"/>
              </a:spcAft>
              <a:buClr>
                <a:schemeClr val="accent2"/>
              </a:buClr>
              <a:buSzPts val="1600"/>
              <a:buNone/>
              <a:defRPr sz="2000">
                <a:solidFill>
                  <a:schemeClr val="accent2"/>
                </a:solidFill>
              </a:defRPr>
            </a:lvl1pPr>
            <a:lvl2pPr indent="-228600" lvl="1" marL="914400" algn="l">
              <a:lnSpc>
                <a:spcPct val="90000"/>
              </a:lnSpc>
              <a:spcBef>
                <a:spcPts val="1000"/>
              </a:spcBef>
              <a:spcAft>
                <a:spcPts val="0"/>
              </a:spcAft>
              <a:buClr>
                <a:srgbClr val="999999"/>
              </a:buClr>
              <a:buSzPts val="1600"/>
              <a:buNone/>
              <a:defRPr sz="2000">
                <a:solidFill>
                  <a:srgbClr val="999999"/>
                </a:solidFill>
              </a:defRPr>
            </a:lvl2pPr>
            <a:lvl3pPr indent="-228600" lvl="2" marL="1371600" algn="l">
              <a:lnSpc>
                <a:spcPct val="90000"/>
              </a:lnSpc>
              <a:spcBef>
                <a:spcPts val="800"/>
              </a:spcBef>
              <a:spcAft>
                <a:spcPts val="0"/>
              </a:spcAft>
              <a:buClr>
                <a:srgbClr val="999999"/>
              </a:buClr>
              <a:buSzPts val="1440"/>
              <a:buNone/>
              <a:defRPr sz="1800">
                <a:solidFill>
                  <a:srgbClr val="999999"/>
                </a:solidFill>
              </a:defRPr>
            </a:lvl3pPr>
            <a:lvl4pPr indent="-228600" lvl="3" marL="1828800" algn="l">
              <a:lnSpc>
                <a:spcPct val="90000"/>
              </a:lnSpc>
              <a:spcBef>
                <a:spcPts val="800"/>
              </a:spcBef>
              <a:spcAft>
                <a:spcPts val="0"/>
              </a:spcAft>
              <a:buClr>
                <a:srgbClr val="999999"/>
              </a:buClr>
              <a:buSzPts val="1280"/>
              <a:buNone/>
              <a:defRPr sz="1600">
                <a:solidFill>
                  <a:srgbClr val="999999"/>
                </a:solidFill>
              </a:defRPr>
            </a:lvl4pPr>
            <a:lvl5pPr indent="-228600" lvl="4" marL="2286000" algn="l">
              <a:lnSpc>
                <a:spcPct val="90000"/>
              </a:lnSpc>
              <a:spcBef>
                <a:spcPts val="800"/>
              </a:spcBef>
              <a:spcAft>
                <a:spcPts val="0"/>
              </a:spcAft>
              <a:buClr>
                <a:srgbClr val="999999"/>
              </a:buClr>
              <a:buSzPts val="1280"/>
              <a:buNone/>
              <a:defRPr sz="1600">
                <a:solidFill>
                  <a:srgbClr val="999999"/>
                </a:solidFill>
              </a:defRPr>
            </a:lvl5pPr>
            <a:lvl6pPr indent="-228600" lvl="5" marL="2743200" algn="l">
              <a:lnSpc>
                <a:spcPct val="90000"/>
              </a:lnSpc>
              <a:spcBef>
                <a:spcPts val="800"/>
              </a:spcBef>
              <a:spcAft>
                <a:spcPts val="0"/>
              </a:spcAft>
              <a:buClr>
                <a:srgbClr val="999999"/>
              </a:buClr>
              <a:buSzPts val="1280"/>
              <a:buNone/>
              <a:defRPr sz="1600">
                <a:solidFill>
                  <a:srgbClr val="999999"/>
                </a:solidFill>
              </a:defRPr>
            </a:lvl6pPr>
            <a:lvl7pPr indent="-228600" lvl="6" marL="3200400" algn="l">
              <a:lnSpc>
                <a:spcPct val="90000"/>
              </a:lnSpc>
              <a:spcBef>
                <a:spcPts val="800"/>
              </a:spcBef>
              <a:spcAft>
                <a:spcPts val="0"/>
              </a:spcAft>
              <a:buClr>
                <a:srgbClr val="999999"/>
              </a:buClr>
              <a:buSzPts val="1280"/>
              <a:buNone/>
              <a:defRPr sz="1600">
                <a:solidFill>
                  <a:srgbClr val="999999"/>
                </a:solidFill>
              </a:defRPr>
            </a:lvl7pPr>
            <a:lvl8pPr indent="-228600" lvl="7" marL="3657600" algn="l">
              <a:lnSpc>
                <a:spcPct val="90000"/>
              </a:lnSpc>
              <a:spcBef>
                <a:spcPts val="800"/>
              </a:spcBef>
              <a:spcAft>
                <a:spcPts val="0"/>
              </a:spcAft>
              <a:buClr>
                <a:srgbClr val="999999"/>
              </a:buClr>
              <a:buSzPts val="1280"/>
              <a:buNone/>
              <a:defRPr sz="1600">
                <a:solidFill>
                  <a:srgbClr val="999999"/>
                </a:solidFill>
              </a:defRPr>
            </a:lvl8pPr>
            <a:lvl9pPr indent="-228600" lvl="8" marL="4114800" algn="l">
              <a:lnSpc>
                <a:spcPct val="90000"/>
              </a:lnSpc>
              <a:spcBef>
                <a:spcPts val="800"/>
              </a:spcBef>
              <a:spcAft>
                <a:spcPts val="0"/>
              </a:spcAft>
              <a:buClr>
                <a:srgbClr val="999999"/>
              </a:buClr>
              <a:buSzPts val="1280"/>
              <a:buNone/>
              <a:defRPr sz="1600">
                <a:solidFill>
                  <a:srgbClr val="999999"/>
                </a:solidFill>
              </a:defRPr>
            </a:lvl9pPr>
          </a:lstStyle>
          <a:p/>
        </p:txBody>
      </p:sp>
      <p:sp>
        <p:nvSpPr>
          <p:cNvPr id="30" name="Google Shape;30;p119"/>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19"/>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19"/>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2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20"/>
          <p:cNvSpPr txBox="1"/>
          <p:nvPr>
            <p:ph idx="1" type="body"/>
          </p:nvPr>
        </p:nvSpPr>
        <p:spPr>
          <a:xfrm>
            <a:off x="2208213" y="1600200"/>
            <a:ext cx="4572000" cy="41148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36" name="Google Shape;36;p120"/>
          <p:cNvSpPr txBox="1"/>
          <p:nvPr>
            <p:ph idx="2" type="body"/>
          </p:nvPr>
        </p:nvSpPr>
        <p:spPr>
          <a:xfrm>
            <a:off x="7008813" y="1600200"/>
            <a:ext cx="4572000" cy="41148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37" name="Google Shape;37;p120"/>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20"/>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20"/>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2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21"/>
          <p:cNvSpPr txBox="1"/>
          <p:nvPr>
            <p:ph idx="1" type="body"/>
          </p:nvPr>
        </p:nvSpPr>
        <p:spPr>
          <a:xfrm>
            <a:off x="2208213" y="1600200"/>
            <a:ext cx="4572000" cy="82391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0"/>
              </a:spcBef>
              <a:spcAft>
                <a:spcPts val="0"/>
              </a:spcAft>
              <a:buClr>
                <a:schemeClr val="accent2"/>
              </a:buClr>
              <a:buSzPts val="1680"/>
              <a:buNone/>
              <a:defRPr b="0" sz="2100">
                <a:solidFill>
                  <a:schemeClr val="accent2"/>
                </a:solidFill>
              </a:defRPr>
            </a:lvl1pPr>
            <a:lvl2pPr indent="-228600" lvl="1" marL="914400" algn="l">
              <a:lnSpc>
                <a:spcPct val="90000"/>
              </a:lnSpc>
              <a:spcBef>
                <a:spcPts val="1000"/>
              </a:spcBef>
              <a:spcAft>
                <a:spcPts val="0"/>
              </a:spcAft>
              <a:buClr>
                <a:schemeClr val="dk1"/>
              </a:buClr>
              <a:buSzPts val="1600"/>
              <a:buNone/>
              <a:defRPr b="1" sz="2000"/>
            </a:lvl2pPr>
            <a:lvl3pPr indent="-228600" lvl="2" marL="1371600" algn="l">
              <a:lnSpc>
                <a:spcPct val="90000"/>
              </a:lnSpc>
              <a:spcBef>
                <a:spcPts val="800"/>
              </a:spcBef>
              <a:spcAft>
                <a:spcPts val="0"/>
              </a:spcAft>
              <a:buClr>
                <a:schemeClr val="dk1"/>
              </a:buClr>
              <a:buSzPts val="1440"/>
              <a:buNone/>
              <a:defRPr b="1" sz="1800"/>
            </a:lvl3pPr>
            <a:lvl4pPr indent="-228600" lvl="3" marL="1828800" algn="l">
              <a:lnSpc>
                <a:spcPct val="90000"/>
              </a:lnSpc>
              <a:spcBef>
                <a:spcPts val="800"/>
              </a:spcBef>
              <a:spcAft>
                <a:spcPts val="0"/>
              </a:spcAft>
              <a:buClr>
                <a:schemeClr val="dk1"/>
              </a:buClr>
              <a:buSzPts val="1280"/>
              <a:buNone/>
              <a:defRPr b="1" sz="1600"/>
            </a:lvl4pPr>
            <a:lvl5pPr indent="-228600" lvl="4" marL="2286000" algn="l">
              <a:lnSpc>
                <a:spcPct val="90000"/>
              </a:lnSpc>
              <a:spcBef>
                <a:spcPts val="800"/>
              </a:spcBef>
              <a:spcAft>
                <a:spcPts val="0"/>
              </a:spcAft>
              <a:buClr>
                <a:schemeClr val="dk1"/>
              </a:buClr>
              <a:buSzPts val="1280"/>
              <a:buNone/>
              <a:defRPr b="1" sz="1600"/>
            </a:lvl5pPr>
            <a:lvl6pPr indent="-228600" lvl="5" marL="2743200" algn="l">
              <a:lnSpc>
                <a:spcPct val="90000"/>
              </a:lnSpc>
              <a:spcBef>
                <a:spcPts val="800"/>
              </a:spcBef>
              <a:spcAft>
                <a:spcPts val="0"/>
              </a:spcAft>
              <a:buClr>
                <a:schemeClr val="dk1"/>
              </a:buClr>
              <a:buSzPts val="1280"/>
              <a:buNone/>
              <a:defRPr b="1" sz="1600"/>
            </a:lvl6pPr>
            <a:lvl7pPr indent="-228600" lvl="6" marL="3200400" algn="l">
              <a:lnSpc>
                <a:spcPct val="90000"/>
              </a:lnSpc>
              <a:spcBef>
                <a:spcPts val="800"/>
              </a:spcBef>
              <a:spcAft>
                <a:spcPts val="0"/>
              </a:spcAft>
              <a:buClr>
                <a:schemeClr val="dk1"/>
              </a:buClr>
              <a:buSzPts val="1280"/>
              <a:buNone/>
              <a:defRPr b="1" sz="1600"/>
            </a:lvl7pPr>
            <a:lvl8pPr indent="-228600" lvl="7" marL="3657600" algn="l">
              <a:lnSpc>
                <a:spcPct val="90000"/>
              </a:lnSpc>
              <a:spcBef>
                <a:spcPts val="800"/>
              </a:spcBef>
              <a:spcAft>
                <a:spcPts val="0"/>
              </a:spcAft>
              <a:buClr>
                <a:schemeClr val="dk1"/>
              </a:buClr>
              <a:buSzPts val="1280"/>
              <a:buNone/>
              <a:defRPr b="1" sz="1600"/>
            </a:lvl8pPr>
            <a:lvl9pPr indent="-228600" lvl="8" marL="4114800" algn="l">
              <a:lnSpc>
                <a:spcPct val="90000"/>
              </a:lnSpc>
              <a:spcBef>
                <a:spcPts val="800"/>
              </a:spcBef>
              <a:spcAft>
                <a:spcPts val="0"/>
              </a:spcAft>
              <a:buClr>
                <a:schemeClr val="dk1"/>
              </a:buClr>
              <a:buSzPts val="1280"/>
              <a:buNone/>
              <a:defRPr b="1" sz="1600"/>
            </a:lvl9pPr>
          </a:lstStyle>
          <a:p/>
        </p:txBody>
      </p:sp>
      <p:sp>
        <p:nvSpPr>
          <p:cNvPr id="43" name="Google Shape;43;p121"/>
          <p:cNvSpPr txBox="1"/>
          <p:nvPr>
            <p:ph idx="2" type="body"/>
          </p:nvPr>
        </p:nvSpPr>
        <p:spPr>
          <a:xfrm>
            <a:off x="2208213" y="2505075"/>
            <a:ext cx="4572000" cy="333756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44" name="Google Shape;44;p121"/>
          <p:cNvSpPr txBox="1"/>
          <p:nvPr>
            <p:ph idx="3" type="body"/>
          </p:nvPr>
        </p:nvSpPr>
        <p:spPr>
          <a:xfrm>
            <a:off x="7008813" y="1600200"/>
            <a:ext cx="4572000" cy="82391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0"/>
              </a:spcBef>
              <a:spcAft>
                <a:spcPts val="0"/>
              </a:spcAft>
              <a:buClr>
                <a:schemeClr val="accent2"/>
              </a:buClr>
              <a:buSzPts val="1680"/>
              <a:buNone/>
              <a:defRPr b="0" sz="2100">
                <a:solidFill>
                  <a:schemeClr val="accent2"/>
                </a:solidFill>
              </a:defRPr>
            </a:lvl1pPr>
            <a:lvl2pPr indent="-228600" lvl="1" marL="914400" algn="l">
              <a:lnSpc>
                <a:spcPct val="90000"/>
              </a:lnSpc>
              <a:spcBef>
                <a:spcPts val="1000"/>
              </a:spcBef>
              <a:spcAft>
                <a:spcPts val="0"/>
              </a:spcAft>
              <a:buClr>
                <a:schemeClr val="dk1"/>
              </a:buClr>
              <a:buSzPts val="1600"/>
              <a:buNone/>
              <a:defRPr b="1" sz="2000"/>
            </a:lvl2pPr>
            <a:lvl3pPr indent="-228600" lvl="2" marL="1371600" algn="l">
              <a:lnSpc>
                <a:spcPct val="90000"/>
              </a:lnSpc>
              <a:spcBef>
                <a:spcPts val="800"/>
              </a:spcBef>
              <a:spcAft>
                <a:spcPts val="0"/>
              </a:spcAft>
              <a:buClr>
                <a:schemeClr val="dk1"/>
              </a:buClr>
              <a:buSzPts val="1440"/>
              <a:buNone/>
              <a:defRPr b="1" sz="1800"/>
            </a:lvl3pPr>
            <a:lvl4pPr indent="-228600" lvl="3" marL="1828800" algn="l">
              <a:lnSpc>
                <a:spcPct val="90000"/>
              </a:lnSpc>
              <a:spcBef>
                <a:spcPts val="800"/>
              </a:spcBef>
              <a:spcAft>
                <a:spcPts val="0"/>
              </a:spcAft>
              <a:buClr>
                <a:schemeClr val="dk1"/>
              </a:buClr>
              <a:buSzPts val="1280"/>
              <a:buNone/>
              <a:defRPr b="1" sz="1600"/>
            </a:lvl4pPr>
            <a:lvl5pPr indent="-228600" lvl="4" marL="2286000" algn="l">
              <a:lnSpc>
                <a:spcPct val="90000"/>
              </a:lnSpc>
              <a:spcBef>
                <a:spcPts val="800"/>
              </a:spcBef>
              <a:spcAft>
                <a:spcPts val="0"/>
              </a:spcAft>
              <a:buClr>
                <a:schemeClr val="dk1"/>
              </a:buClr>
              <a:buSzPts val="1280"/>
              <a:buNone/>
              <a:defRPr b="1" sz="1600"/>
            </a:lvl5pPr>
            <a:lvl6pPr indent="-228600" lvl="5" marL="2743200" algn="l">
              <a:lnSpc>
                <a:spcPct val="90000"/>
              </a:lnSpc>
              <a:spcBef>
                <a:spcPts val="800"/>
              </a:spcBef>
              <a:spcAft>
                <a:spcPts val="0"/>
              </a:spcAft>
              <a:buClr>
                <a:schemeClr val="dk1"/>
              </a:buClr>
              <a:buSzPts val="1280"/>
              <a:buNone/>
              <a:defRPr b="1" sz="1600"/>
            </a:lvl6pPr>
            <a:lvl7pPr indent="-228600" lvl="6" marL="3200400" algn="l">
              <a:lnSpc>
                <a:spcPct val="90000"/>
              </a:lnSpc>
              <a:spcBef>
                <a:spcPts val="800"/>
              </a:spcBef>
              <a:spcAft>
                <a:spcPts val="0"/>
              </a:spcAft>
              <a:buClr>
                <a:schemeClr val="dk1"/>
              </a:buClr>
              <a:buSzPts val="1280"/>
              <a:buNone/>
              <a:defRPr b="1" sz="1600"/>
            </a:lvl7pPr>
            <a:lvl8pPr indent="-228600" lvl="7" marL="3657600" algn="l">
              <a:lnSpc>
                <a:spcPct val="90000"/>
              </a:lnSpc>
              <a:spcBef>
                <a:spcPts val="800"/>
              </a:spcBef>
              <a:spcAft>
                <a:spcPts val="0"/>
              </a:spcAft>
              <a:buClr>
                <a:schemeClr val="dk1"/>
              </a:buClr>
              <a:buSzPts val="1280"/>
              <a:buNone/>
              <a:defRPr b="1" sz="1600"/>
            </a:lvl8pPr>
            <a:lvl9pPr indent="-228600" lvl="8" marL="4114800" algn="l">
              <a:lnSpc>
                <a:spcPct val="90000"/>
              </a:lnSpc>
              <a:spcBef>
                <a:spcPts val="800"/>
              </a:spcBef>
              <a:spcAft>
                <a:spcPts val="0"/>
              </a:spcAft>
              <a:buClr>
                <a:schemeClr val="dk1"/>
              </a:buClr>
              <a:buSzPts val="1280"/>
              <a:buNone/>
              <a:defRPr b="1" sz="1600"/>
            </a:lvl9pPr>
          </a:lstStyle>
          <a:p/>
        </p:txBody>
      </p:sp>
      <p:sp>
        <p:nvSpPr>
          <p:cNvPr id="45" name="Google Shape;45;p121"/>
          <p:cNvSpPr txBox="1"/>
          <p:nvPr>
            <p:ph idx="4" type="body"/>
          </p:nvPr>
        </p:nvSpPr>
        <p:spPr>
          <a:xfrm>
            <a:off x="7008813" y="2505075"/>
            <a:ext cx="4572000" cy="333756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46" name="Google Shape;46;p121"/>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21"/>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1"/>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2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22"/>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22"/>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22"/>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blipFill>
          <a:blip r:embed="rId2">
            <a:alphaModFix/>
          </a:blip>
          <a:stretch>
            <a:fillRect/>
          </a:stretch>
        </a:blipFill>
      </p:bgPr>
    </p:bg>
    <p:spTree>
      <p:nvGrpSpPr>
        <p:cNvPr id="54" name="Shape 54"/>
        <p:cNvGrpSpPr/>
        <p:nvPr/>
      </p:nvGrpSpPr>
      <p:grpSpPr>
        <a:xfrm>
          <a:off x="0" y="0"/>
          <a:ext cx="0" cy="0"/>
          <a:chOff x="0" y="0"/>
          <a:chExt cx="0" cy="0"/>
        </a:xfrm>
      </p:grpSpPr>
      <p:sp>
        <p:nvSpPr>
          <p:cNvPr id="55" name="Google Shape;55;p123"/>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23"/>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23"/>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bg>
      <p:bgPr>
        <a:blipFill>
          <a:blip r:embed="rId2">
            <a:alphaModFix/>
          </a:blip>
          <a:stretch>
            <a:fillRect/>
          </a:stretch>
        </a:blipFill>
      </p:bgPr>
    </p:bg>
    <p:spTree>
      <p:nvGrpSpPr>
        <p:cNvPr id="58" name="Shape 58"/>
        <p:cNvGrpSpPr/>
        <p:nvPr/>
      </p:nvGrpSpPr>
      <p:grpSpPr>
        <a:xfrm>
          <a:off x="0" y="0"/>
          <a:ext cx="0" cy="0"/>
          <a:chOff x="0" y="0"/>
          <a:chExt cx="0" cy="0"/>
        </a:xfrm>
      </p:grpSpPr>
      <p:sp>
        <p:nvSpPr>
          <p:cNvPr id="59" name="Google Shape;59;p124"/>
          <p:cNvSpPr txBox="1"/>
          <p:nvPr>
            <p:ph type="title"/>
          </p:nvPr>
        </p:nvSpPr>
        <p:spPr>
          <a:xfrm>
            <a:off x="8837612" y="2277477"/>
            <a:ext cx="2743201" cy="232217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24"/>
          <p:cNvSpPr txBox="1"/>
          <p:nvPr>
            <p:ph idx="1" type="body"/>
          </p:nvPr>
        </p:nvSpPr>
        <p:spPr>
          <a:xfrm>
            <a:off x="1293813" y="533400"/>
            <a:ext cx="6858000" cy="4800600"/>
          </a:xfrm>
          <a:prstGeom prst="rect">
            <a:avLst/>
          </a:prstGeom>
          <a:noFill/>
          <a:ln>
            <a:noFill/>
          </a:ln>
        </p:spPr>
        <p:txBody>
          <a:bodyPr anchorCtr="0" anchor="t" bIns="45700" lIns="91425" spcFirstLastPara="1" rIns="91425" wrap="square" tIns="45700">
            <a:normAutofit/>
          </a:bodyPr>
          <a:lstStyle>
            <a:lvl1pPr indent="-350520" lvl="0" marL="457200" algn="l">
              <a:lnSpc>
                <a:spcPct val="90000"/>
              </a:lnSpc>
              <a:spcBef>
                <a:spcPts val="1800"/>
              </a:spcBef>
              <a:spcAft>
                <a:spcPts val="0"/>
              </a:spcAft>
              <a:buClr>
                <a:schemeClr val="dk1"/>
              </a:buClr>
              <a:buSzPts val="1920"/>
              <a:buChar char="▪"/>
              <a:defRPr sz="2400"/>
            </a:lvl1pPr>
            <a:lvl2pPr indent="-330200" lvl="1" marL="914400" algn="l">
              <a:lnSpc>
                <a:spcPct val="90000"/>
              </a:lnSpc>
              <a:spcBef>
                <a:spcPts val="1000"/>
              </a:spcBef>
              <a:spcAft>
                <a:spcPts val="0"/>
              </a:spcAft>
              <a:buClr>
                <a:schemeClr val="dk1"/>
              </a:buClr>
              <a:buSzPts val="1600"/>
              <a:buChar char="▪"/>
              <a:defRPr sz="2000"/>
            </a:lvl2pPr>
            <a:lvl3pPr indent="-320039" lvl="2" marL="1371600" algn="l">
              <a:lnSpc>
                <a:spcPct val="90000"/>
              </a:lnSpc>
              <a:spcBef>
                <a:spcPts val="800"/>
              </a:spcBef>
              <a:spcAft>
                <a:spcPts val="0"/>
              </a:spcAft>
              <a:buClr>
                <a:schemeClr val="dk1"/>
              </a:buClr>
              <a:buSzPts val="1440"/>
              <a:buChar char="▪"/>
              <a:defRPr sz="1800"/>
            </a:lvl3pPr>
            <a:lvl4pPr indent="-309880" lvl="3" marL="1828800" algn="l">
              <a:lnSpc>
                <a:spcPct val="90000"/>
              </a:lnSpc>
              <a:spcBef>
                <a:spcPts val="800"/>
              </a:spcBef>
              <a:spcAft>
                <a:spcPts val="0"/>
              </a:spcAft>
              <a:buClr>
                <a:schemeClr val="dk1"/>
              </a:buClr>
              <a:buSzPts val="1280"/>
              <a:buChar char="▪"/>
              <a:defRPr sz="1600"/>
            </a:lvl4pPr>
            <a:lvl5pPr indent="-299720" lvl="4" marL="2286000" algn="l">
              <a:lnSpc>
                <a:spcPct val="90000"/>
              </a:lnSpc>
              <a:spcBef>
                <a:spcPts val="800"/>
              </a:spcBef>
              <a:spcAft>
                <a:spcPts val="0"/>
              </a:spcAft>
              <a:buClr>
                <a:schemeClr val="dk1"/>
              </a:buClr>
              <a:buSzPts val="1120"/>
              <a:buChar char="▪"/>
              <a:defRPr sz="1400"/>
            </a:lvl5pPr>
            <a:lvl6pPr indent="-299720" lvl="5" marL="2743200" algn="l">
              <a:lnSpc>
                <a:spcPct val="90000"/>
              </a:lnSpc>
              <a:spcBef>
                <a:spcPts val="800"/>
              </a:spcBef>
              <a:spcAft>
                <a:spcPts val="0"/>
              </a:spcAft>
              <a:buClr>
                <a:schemeClr val="dk1"/>
              </a:buClr>
              <a:buSzPts val="1120"/>
              <a:buChar char="▪"/>
              <a:defRPr sz="1400"/>
            </a:lvl6pPr>
            <a:lvl7pPr indent="-299720" lvl="6" marL="3200400" algn="l">
              <a:lnSpc>
                <a:spcPct val="90000"/>
              </a:lnSpc>
              <a:spcBef>
                <a:spcPts val="800"/>
              </a:spcBef>
              <a:spcAft>
                <a:spcPts val="0"/>
              </a:spcAft>
              <a:buClr>
                <a:schemeClr val="dk1"/>
              </a:buClr>
              <a:buSzPts val="1120"/>
              <a:buChar char="▪"/>
              <a:defRPr sz="1400"/>
            </a:lvl7pPr>
            <a:lvl8pPr indent="-299720" lvl="7" marL="3657600" algn="l">
              <a:lnSpc>
                <a:spcPct val="90000"/>
              </a:lnSpc>
              <a:spcBef>
                <a:spcPts val="800"/>
              </a:spcBef>
              <a:spcAft>
                <a:spcPts val="0"/>
              </a:spcAft>
              <a:buClr>
                <a:schemeClr val="dk1"/>
              </a:buClr>
              <a:buSzPts val="1120"/>
              <a:buChar char="▪"/>
              <a:defRPr sz="1400"/>
            </a:lvl8pPr>
            <a:lvl9pPr indent="-299720" lvl="8" marL="4114800" algn="l">
              <a:lnSpc>
                <a:spcPct val="90000"/>
              </a:lnSpc>
              <a:spcBef>
                <a:spcPts val="800"/>
              </a:spcBef>
              <a:spcAft>
                <a:spcPts val="0"/>
              </a:spcAft>
              <a:buClr>
                <a:schemeClr val="dk1"/>
              </a:buClr>
              <a:buSzPts val="1120"/>
              <a:buChar char="▪"/>
              <a:defRPr sz="1400"/>
            </a:lvl9pPr>
          </a:lstStyle>
          <a:p/>
        </p:txBody>
      </p:sp>
      <p:sp>
        <p:nvSpPr>
          <p:cNvPr id="61" name="Google Shape;61;p124"/>
          <p:cNvSpPr txBox="1"/>
          <p:nvPr>
            <p:ph idx="2" type="body"/>
          </p:nvPr>
        </p:nvSpPr>
        <p:spPr>
          <a:xfrm>
            <a:off x="8837614" y="4583187"/>
            <a:ext cx="2743200" cy="113181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120"/>
              <a:buNone/>
              <a:defRPr sz="1400"/>
            </a:lvl1pPr>
            <a:lvl2pPr indent="-228600" lvl="1" marL="914400" algn="l">
              <a:lnSpc>
                <a:spcPct val="90000"/>
              </a:lnSpc>
              <a:spcBef>
                <a:spcPts val="1000"/>
              </a:spcBef>
              <a:spcAft>
                <a:spcPts val="0"/>
              </a:spcAft>
              <a:buClr>
                <a:schemeClr val="dk1"/>
              </a:buClr>
              <a:buSzPts val="1120"/>
              <a:buNone/>
              <a:defRPr sz="1400"/>
            </a:lvl2pPr>
            <a:lvl3pPr indent="-228600" lvl="2" marL="1371600" algn="l">
              <a:lnSpc>
                <a:spcPct val="90000"/>
              </a:lnSpc>
              <a:spcBef>
                <a:spcPts val="800"/>
              </a:spcBef>
              <a:spcAft>
                <a:spcPts val="0"/>
              </a:spcAft>
              <a:buClr>
                <a:schemeClr val="dk1"/>
              </a:buClr>
              <a:buSzPts val="960"/>
              <a:buNone/>
              <a:defRPr sz="1200"/>
            </a:lvl3pPr>
            <a:lvl4pPr indent="-228600" lvl="3" marL="1828800" algn="l">
              <a:lnSpc>
                <a:spcPct val="90000"/>
              </a:lnSpc>
              <a:spcBef>
                <a:spcPts val="800"/>
              </a:spcBef>
              <a:spcAft>
                <a:spcPts val="0"/>
              </a:spcAft>
              <a:buClr>
                <a:schemeClr val="dk1"/>
              </a:buClr>
              <a:buSzPts val="800"/>
              <a:buNone/>
              <a:defRPr sz="1000"/>
            </a:lvl4pPr>
            <a:lvl5pPr indent="-228600" lvl="4" marL="2286000" algn="l">
              <a:lnSpc>
                <a:spcPct val="90000"/>
              </a:lnSpc>
              <a:spcBef>
                <a:spcPts val="800"/>
              </a:spcBef>
              <a:spcAft>
                <a:spcPts val="0"/>
              </a:spcAft>
              <a:buClr>
                <a:schemeClr val="dk1"/>
              </a:buClr>
              <a:buSzPts val="800"/>
              <a:buNone/>
              <a:defRPr sz="1000"/>
            </a:lvl5pPr>
            <a:lvl6pPr indent="-228600" lvl="5" marL="2743200" algn="l">
              <a:lnSpc>
                <a:spcPct val="90000"/>
              </a:lnSpc>
              <a:spcBef>
                <a:spcPts val="800"/>
              </a:spcBef>
              <a:spcAft>
                <a:spcPts val="0"/>
              </a:spcAft>
              <a:buClr>
                <a:schemeClr val="dk1"/>
              </a:buClr>
              <a:buSzPts val="800"/>
              <a:buNone/>
              <a:defRPr sz="1000"/>
            </a:lvl6pPr>
            <a:lvl7pPr indent="-228600" lvl="6" marL="3200400" algn="l">
              <a:lnSpc>
                <a:spcPct val="90000"/>
              </a:lnSpc>
              <a:spcBef>
                <a:spcPts val="800"/>
              </a:spcBef>
              <a:spcAft>
                <a:spcPts val="0"/>
              </a:spcAft>
              <a:buClr>
                <a:schemeClr val="dk1"/>
              </a:buClr>
              <a:buSzPts val="800"/>
              <a:buNone/>
              <a:defRPr sz="1000"/>
            </a:lvl7pPr>
            <a:lvl8pPr indent="-228600" lvl="7" marL="3657600" algn="l">
              <a:lnSpc>
                <a:spcPct val="90000"/>
              </a:lnSpc>
              <a:spcBef>
                <a:spcPts val="800"/>
              </a:spcBef>
              <a:spcAft>
                <a:spcPts val="0"/>
              </a:spcAft>
              <a:buClr>
                <a:schemeClr val="dk1"/>
              </a:buClr>
              <a:buSzPts val="800"/>
              <a:buNone/>
              <a:defRPr sz="1000"/>
            </a:lvl8pPr>
            <a:lvl9pPr indent="-228600" lvl="8" marL="4114800" algn="l">
              <a:lnSpc>
                <a:spcPct val="90000"/>
              </a:lnSpc>
              <a:spcBef>
                <a:spcPts val="800"/>
              </a:spcBef>
              <a:spcAft>
                <a:spcPts val="0"/>
              </a:spcAft>
              <a:buClr>
                <a:schemeClr val="dk1"/>
              </a:buClr>
              <a:buSzPts val="800"/>
              <a:buNone/>
              <a:defRPr sz="1000"/>
            </a:lvl9pPr>
          </a:lstStyle>
          <a:p/>
        </p:txBody>
      </p:sp>
      <p:sp>
        <p:nvSpPr>
          <p:cNvPr id="62" name="Google Shape;62;p124"/>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24"/>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24"/>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bg>
      <p:bgPr>
        <a:blipFill>
          <a:blip r:embed="rId2">
            <a:alphaModFix/>
          </a:blip>
          <a:stretch>
            <a:fillRect/>
          </a:stretch>
        </a:blipFill>
      </p:bgPr>
    </p:bg>
    <p:spTree>
      <p:nvGrpSpPr>
        <p:cNvPr id="65" name="Shape 65"/>
        <p:cNvGrpSpPr/>
        <p:nvPr/>
      </p:nvGrpSpPr>
      <p:grpSpPr>
        <a:xfrm>
          <a:off x="0" y="0"/>
          <a:ext cx="0" cy="0"/>
          <a:chOff x="0" y="0"/>
          <a:chExt cx="0" cy="0"/>
        </a:xfrm>
      </p:grpSpPr>
      <p:sp>
        <p:nvSpPr>
          <p:cNvPr id="66" name="Google Shape;66;p125"/>
          <p:cNvSpPr txBox="1"/>
          <p:nvPr>
            <p:ph type="title"/>
          </p:nvPr>
        </p:nvSpPr>
        <p:spPr>
          <a:xfrm>
            <a:off x="8837612" y="2277477"/>
            <a:ext cx="2743201" cy="232217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25"/>
          <p:cNvSpPr/>
          <p:nvPr/>
        </p:nvSpPr>
        <p:spPr>
          <a:xfrm>
            <a:off x="1293812" y="533400"/>
            <a:ext cx="6858001" cy="4800600"/>
          </a:xfrm>
          <a:prstGeom prst="roundRect">
            <a:avLst>
              <a:gd fmla="val 4409" name="adj"/>
            </a:avLst>
          </a:prstGeom>
          <a:solidFill>
            <a:schemeClr val="lt1"/>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descr="An empty placeholder to add an image. Click on the placeholder and select the image that you wish to add." id="68" name="Google Shape;68;p125"/>
          <p:cNvSpPr/>
          <p:nvPr>
            <p:ph idx="2" type="pic"/>
          </p:nvPr>
        </p:nvSpPr>
        <p:spPr>
          <a:xfrm>
            <a:off x="1408112" y="647700"/>
            <a:ext cx="6629400" cy="4572000"/>
          </a:xfrm>
          <a:prstGeom prst="roundRect">
            <a:avLst>
              <a:gd fmla="val 3725" name="adj"/>
            </a:avLst>
          </a:prstGeom>
          <a:noFill/>
          <a:ln>
            <a:noFill/>
          </a:ln>
        </p:spPr>
      </p:sp>
      <p:sp>
        <p:nvSpPr>
          <p:cNvPr id="69" name="Google Shape;69;p125"/>
          <p:cNvSpPr txBox="1"/>
          <p:nvPr>
            <p:ph idx="1" type="body"/>
          </p:nvPr>
        </p:nvSpPr>
        <p:spPr>
          <a:xfrm>
            <a:off x="8837614" y="4583187"/>
            <a:ext cx="2743200" cy="113181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120"/>
              <a:buNone/>
              <a:defRPr sz="1400"/>
            </a:lvl1pPr>
            <a:lvl2pPr indent="-228600" lvl="1" marL="914400" algn="l">
              <a:lnSpc>
                <a:spcPct val="90000"/>
              </a:lnSpc>
              <a:spcBef>
                <a:spcPts val="1000"/>
              </a:spcBef>
              <a:spcAft>
                <a:spcPts val="0"/>
              </a:spcAft>
              <a:buClr>
                <a:schemeClr val="dk1"/>
              </a:buClr>
              <a:buSzPts val="1120"/>
              <a:buNone/>
              <a:defRPr sz="1400"/>
            </a:lvl2pPr>
            <a:lvl3pPr indent="-228600" lvl="2" marL="1371600" algn="l">
              <a:lnSpc>
                <a:spcPct val="90000"/>
              </a:lnSpc>
              <a:spcBef>
                <a:spcPts val="800"/>
              </a:spcBef>
              <a:spcAft>
                <a:spcPts val="0"/>
              </a:spcAft>
              <a:buClr>
                <a:schemeClr val="dk1"/>
              </a:buClr>
              <a:buSzPts val="960"/>
              <a:buNone/>
              <a:defRPr sz="1200"/>
            </a:lvl3pPr>
            <a:lvl4pPr indent="-228600" lvl="3" marL="1828800" algn="l">
              <a:lnSpc>
                <a:spcPct val="90000"/>
              </a:lnSpc>
              <a:spcBef>
                <a:spcPts val="800"/>
              </a:spcBef>
              <a:spcAft>
                <a:spcPts val="0"/>
              </a:spcAft>
              <a:buClr>
                <a:schemeClr val="dk1"/>
              </a:buClr>
              <a:buSzPts val="800"/>
              <a:buNone/>
              <a:defRPr sz="1000"/>
            </a:lvl4pPr>
            <a:lvl5pPr indent="-228600" lvl="4" marL="2286000" algn="l">
              <a:lnSpc>
                <a:spcPct val="90000"/>
              </a:lnSpc>
              <a:spcBef>
                <a:spcPts val="800"/>
              </a:spcBef>
              <a:spcAft>
                <a:spcPts val="0"/>
              </a:spcAft>
              <a:buClr>
                <a:schemeClr val="dk1"/>
              </a:buClr>
              <a:buSzPts val="800"/>
              <a:buNone/>
              <a:defRPr sz="1000"/>
            </a:lvl5pPr>
            <a:lvl6pPr indent="-228600" lvl="5" marL="2743200" algn="l">
              <a:lnSpc>
                <a:spcPct val="90000"/>
              </a:lnSpc>
              <a:spcBef>
                <a:spcPts val="800"/>
              </a:spcBef>
              <a:spcAft>
                <a:spcPts val="0"/>
              </a:spcAft>
              <a:buClr>
                <a:schemeClr val="dk1"/>
              </a:buClr>
              <a:buSzPts val="800"/>
              <a:buNone/>
              <a:defRPr sz="1000"/>
            </a:lvl6pPr>
            <a:lvl7pPr indent="-228600" lvl="6" marL="3200400" algn="l">
              <a:lnSpc>
                <a:spcPct val="90000"/>
              </a:lnSpc>
              <a:spcBef>
                <a:spcPts val="800"/>
              </a:spcBef>
              <a:spcAft>
                <a:spcPts val="0"/>
              </a:spcAft>
              <a:buClr>
                <a:schemeClr val="dk1"/>
              </a:buClr>
              <a:buSzPts val="800"/>
              <a:buNone/>
              <a:defRPr sz="1000"/>
            </a:lvl7pPr>
            <a:lvl8pPr indent="-228600" lvl="7" marL="3657600" algn="l">
              <a:lnSpc>
                <a:spcPct val="90000"/>
              </a:lnSpc>
              <a:spcBef>
                <a:spcPts val="800"/>
              </a:spcBef>
              <a:spcAft>
                <a:spcPts val="0"/>
              </a:spcAft>
              <a:buClr>
                <a:schemeClr val="dk1"/>
              </a:buClr>
              <a:buSzPts val="800"/>
              <a:buNone/>
              <a:defRPr sz="1000"/>
            </a:lvl8pPr>
            <a:lvl9pPr indent="-228600" lvl="8" marL="4114800" algn="l">
              <a:lnSpc>
                <a:spcPct val="90000"/>
              </a:lnSpc>
              <a:spcBef>
                <a:spcPts val="800"/>
              </a:spcBef>
              <a:spcAft>
                <a:spcPts val="0"/>
              </a:spcAft>
              <a:buClr>
                <a:schemeClr val="dk1"/>
              </a:buClr>
              <a:buSzPts val="800"/>
              <a:buNone/>
              <a:defRPr sz="1000"/>
            </a:lvl9pPr>
          </a:lstStyle>
          <a:p/>
        </p:txBody>
      </p:sp>
      <p:sp>
        <p:nvSpPr>
          <p:cNvPr id="70" name="Google Shape;70;p125"/>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25"/>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5"/>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1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marR="0" rtl="0" algn="l">
              <a:lnSpc>
                <a:spcPct val="90000"/>
              </a:lnSpc>
              <a:spcBef>
                <a:spcPts val="0"/>
              </a:spcBef>
              <a:spcAft>
                <a:spcPts val="0"/>
              </a:spcAft>
              <a:buClr>
                <a:schemeClr val="dk1"/>
              </a:buClr>
              <a:buSzPts val="3400"/>
              <a:buFont typeface="Arial"/>
              <a:buNone/>
              <a:defRPr b="0" i="0" sz="3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1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lvl1pPr indent="-330200" lvl="0" marL="457200" marR="0" rtl="0" algn="l">
              <a:lnSpc>
                <a:spcPct val="90000"/>
              </a:lnSpc>
              <a:spcBef>
                <a:spcPts val="1800"/>
              </a:spcBef>
              <a:spcAft>
                <a:spcPts val="0"/>
              </a:spcAft>
              <a:buClr>
                <a:schemeClr val="dk1"/>
              </a:buClr>
              <a:buSzPts val="1600"/>
              <a:buFont typeface="Noto Sans Symbols"/>
              <a:buChar char="▪"/>
              <a:defRPr b="0" i="0" sz="2000" u="none" cap="none" strike="noStrike">
                <a:solidFill>
                  <a:schemeClr val="dk1"/>
                </a:solidFill>
                <a:latin typeface="Arial"/>
                <a:ea typeface="Arial"/>
                <a:cs typeface="Arial"/>
                <a:sym typeface="Arial"/>
              </a:defRPr>
            </a:lvl1pPr>
            <a:lvl2pPr indent="-320040" lvl="1" marL="914400" marR="0" rtl="0" algn="l">
              <a:lnSpc>
                <a:spcPct val="90000"/>
              </a:lnSpc>
              <a:spcBef>
                <a:spcPts val="1000"/>
              </a:spcBef>
              <a:spcAft>
                <a:spcPts val="0"/>
              </a:spcAft>
              <a:buClr>
                <a:schemeClr val="dk1"/>
              </a:buClr>
              <a:buSzPts val="1440"/>
              <a:buFont typeface="Noto Sans Symbols"/>
              <a:buChar char="▪"/>
              <a:defRPr b="0" i="0" sz="1800" u="none" cap="none" strike="noStrike">
                <a:solidFill>
                  <a:schemeClr val="dk1"/>
                </a:solidFill>
                <a:latin typeface="Arial"/>
                <a:ea typeface="Arial"/>
                <a:cs typeface="Arial"/>
                <a:sym typeface="Arial"/>
              </a:defRPr>
            </a:lvl2pPr>
            <a:lvl3pPr indent="-309880" lvl="2" marL="1371600" marR="0" rtl="0" algn="l">
              <a:lnSpc>
                <a:spcPct val="90000"/>
              </a:lnSpc>
              <a:spcBef>
                <a:spcPts val="800"/>
              </a:spcBef>
              <a:spcAft>
                <a:spcPts val="0"/>
              </a:spcAft>
              <a:buClr>
                <a:schemeClr val="dk1"/>
              </a:buClr>
              <a:buSzPts val="1280"/>
              <a:buFont typeface="Noto Sans Symbols"/>
              <a:buChar char="▪"/>
              <a:defRPr b="0" i="0" sz="1600" u="none" cap="none" strike="noStrike">
                <a:solidFill>
                  <a:schemeClr val="dk1"/>
                </a:solidFill>
                <a:latin typeface="Arial"/>
                <a:ea typeface="Arial"/>
                <a:cs typeface="Arial"/>
                <a:sym typeface="Arial"/>
              </a:defRPr>
            </a:lvl3pPr>
            <a:lvl4pPr indent="-299719" lvl="3" marL="18288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4pPr>
            <a:lvl5pPr indent="-299720" lvl="4" marL="22860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5pPr>
            <a:lvl6pPr indent="-299720" lvl="5" marL="27432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6pPr>
            <a:lvl7pPr indent="-299720" lvl="6" marL="32004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7pPr>
            <a:lvl8pPr indent="-299720" lvl="7" marL="36576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8pPr>
            <a:lvl9pPr indent="-299720" lvl="8" marL="41148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9pPr>
          </a:lstStyle>
          <a:p/>
        </p:txBody>
      </p:sp>
      <p:sp>
        <p:nvSpPr>
          <p:cNvPr id="12" name="Google Shape;12;p116"/>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16"/>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16"/>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1" i="0" sz="1100" u="none" cap="none" strike="noStrike">
                <a:solidFill>
                  <a:srgbClr val="AB3C19"/>
                </a:solidFill>
                <a:latin typeface="Arial"/>
                <a:ea typeface="Arial"/>
                <a:cs typeface="Arial"/>
                <a:sym typeface="Arial"/>
              </a:defRPr>
            </a:lvl1pPr>
            <a:lvl2pPr indent="0" lvl="1" marL="0" marR="0" rtl="0" algn="ctr">
              <a:spcBef>
                <a:spcPts val="0"/>
              </a:spcBef>
              <a:buNone/>
              <a:defRPr b="1" i="0" sz="1100" u="none" cap="none" strike="noStrike">
                <a:solidFill>
                  <a:srgbClr val="AB3C19"/>
                </a:solidFill>
                <a:latin typeface="Arial"/>
                <a:ea typeface="Arial"/>
                <a:cs typeface="Arial"/>
                <a:sym typeface="Arial"/>
              </a:defRPr>
            </a:lvl2pPr>
            <a:lvl3pPr indent="0" lvl="2" marL="0" marR="0" rtl="0" algn="ctr">
              <a:spcBef>
                <a:spcPts val="0"/>
              </a:spcBef>
              <a:buNone/>
              <a:defRPr b="1" i="0" sz="1100" u="none" cap="none" strike="noStrike">
                <a:solidFill>
                  <a:srgbClr val="AB3C19"/>
                </a:solidFill>
                <a:latin typeface="Arial"/>
                <a:ea typeface="Arial"/>
                <a:cs typeface="Arial"/>
                <a:sym typeface="Arial"/>
              </a:defRPr>
            </a:lvl3pPr>
            <a:lvl4pPr indent="0" lvl="3" marL="0" marR="0" rtl="0" algn="ctr">
              <a:spcBef>
                <a:spcPts val="0"/>
              </a:spcBef>
              <a:buNone/>
              <a:defRPr b="1" i="0" sz="1100" u="none" cap="none" strike="noStrike">
                <a:solidFill>
                  <a:srgbClr val="AB3C19"/>
                </a:solidFill>
                <a:latin typeface="Arial"/>
                <a:ea typeface="Arial"/>
                <a:cs typeface="Arial"/>
                <a:sym typeface="Arial"/>
              </a:defRPr>
            </a:lvl4pPr>
            <a:lvl5pPr indent="0" lvl="4" marL="0" marR="0" rtl="0" algn="ctr">
              <a:spcBef>
                <a:spcPts val="0"/>
              </a:spcBef>
              <a:buNone/>
              <a:defRPr b="1" i="0" sz="1100" u="none" cap="none" strike="noStrike">
                <a:solidFill>
                  <a:srgbClr val="AB3C19"/>
                </a:solidFill>
                <a:latin typeface="Arial"/>
                <a:ea typeface="Arial"/>
                <a:cs typeface="Arial"/>
                <a:sym typeface="Arial"/>
              </a:defRPr>
            </a:lvl5pPr>
            <a:lvl6pPr indent="0" lvl="5" marL="0" marR="0" rtl="0" algn="ctr">
              <a:spcBef>
                <a:spcPts val="0"/>
              </a:spcBef>
              <a:buNone/>
              <a:defRPr b="1" i="0" sz="1100" u="none" cap="none" strike="noStrike">
                <a:solidFill>
                  <a:srgbClr val="AB3C19"/>
                </a:solidFill>
                <a:latin typeface="Arial"/>
                <a:ea typeface="Arial"/>
                <a:cs typeface="Arial"/>
                <a:sym typeface="Arial"/>
              </a:defRPr>
            </a:lvl6pPr>
            <a:lvl7pPr indent="0" lvl="6" marL="0" marR="0" rtl="0" algn="ctr">
              <a:spcBef>
                <a:spcPts val="0"/>
              </a:spcBef>
              <a:buNone/>
              <a:defRPr b="1" i="0" sz="1100" u="none" cap="none" strike="noStrike">
                <a:solidFill>
                  <a:srgbClr val="AB3C19"/>
                </a:solidFill>
                <a:latin typeface="Arial"/>
                <a:ea typeface="Arial"/>
                <a:cs typeface="Arial"/>
                <a:sym typeface="Arial"/>
              </a:defRPr>
            </a:lvl7pPr>
            <a:lvl8pPr indent="0" lvl="7" marL="0" marR="0" rtl="0" algn="ctr">
              <a:spcBef>
                <a:spcPts val="0"/>
              </a:spcBef>
              <a:buNone/>
              <a:defRPr b="1" i="0" sz="1100" u="none" cap="none" strike="noStrike">
                <a:solidFill>
                  <a:srgbClr val="AB3C19"/>
                </a:solidFill>
                <a:latin typeface="Arial"/>
                <a:ea typeface="Arial"/>
                <a:cs typeface="Arial"/>
                <a:sym typeface="Arial"/>
              </a:defRPr>
            </a:lvl8pPr>
            <a:lvl9pPr indent="0" lvl="8" marL="0" marR="0" rtl="0" algn="ctr">
              <a:spcBef>
                <a:spcPts val="0"/>
              </a:spcBef>
              <a:buNone/>
              <a:defRPr b="1" i="0" sz="1100" u="none" cap="none" strike="noStrike">
                <a:solidFill>
                  <a:srgbClr val="AB3C19"/>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8.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
          <p:cNvSpPr txBox="1"/>
          <p:nvPr>
            <p:ph type="ctrTitle"/>
          </p:nvPr>
        </p:nvSpPr>
        <p:spPr>
          <a:xfrm>
            <a:off x="1065213" y="304800"/>
            <a:ext cx="7091361" cy="2793906"/>
          </a:xfrm>
          <a:prstGeom prst="rect">
            <a:avLst/>
          </a:prstGeom>
          <a:noFill/>
          <a:ln>
            <a:noFill/>
          </a:ln>
        </p:spPr>
        <p:txBody>
          <a:bodyPr anchorCtr="0" anchor="b" bIns="45700" lIns="91425" spcFirstLastPara="1" rIns="91425" wrap="square" tIns="45700">
            <a:normAutofit/>
          </a:bodyPr>
          <a:lstStyle/>
          <a:p>
            <a:pPr indent="0" lvl="0" marL="0" rtl="0" algn="l">
              <a:lnSpc>
                <a:spcPct val="80000"/>
              </a:lnSpc>
              <a:spcBef>
                <a:spcPts val="0"/>
              </a:spcBef>
              <a:spcAft>
                <a:spcPts val="0"/>
              </a:spcAft>
              <a:buClr>
                <a:schemeClr val="dk1"/>
              </a:buClr>
              <a:buSzPts val="6600"/>
              <a:buFont typeface="Arial"/>
              <a:buNone/>
            </a:pPr>
            <a:r>
              <a:rPr lang="en-US"/>
              <a:t>Heaps</a:t>
            </a:r>
            <a:endParaRPr/>
          </a:p>
        </p:txBody>
      </p:sp>
      <p:sp>
        <p:nvSpPr>
          <p:cNvPr id="91" name="Google Shape;91;p1"/>
          <p:cNvSpPr txBox="1"/>
          <p:nvPr>
            <p:ph idx="1" type="subTitle"/>
          </p:nvPr>
        </p:nvSpPr>
        <p:spPr>
          <a:xfrm>
            <a:off x="1065213" y="3108804"/>
            <a:ext cx="7091361" cy="838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accent2"/>
              </a:buClr>
              <a:buSzPts val="1920"/>
              <a:buNone/>
            </a:pPr>
            <a:r>
              <a:rPr lang="en-US"/>
              <a:t>Joonho Kim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 (cont.)</a:t>
            </a:r>
            <a:endParaRPr/>
          </a:p>
        </p:txBody>
      </p:sp>
      <p:sp>
        <p:nvSpPr>
          <p:cNvPr id="148" name="Google Shape;148;p10"/>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We could create a linked list of times and add times to maintain ascending order.</a:t>
            </a:r>
            <a:endParaRPr/>
          </a:p>
        </p:txBody>
      </p:sp>
    </p:spTree>
  </p:cSld>
  <p:clrMapOvr>
    <a:masterClrMapping/>
  </p:clrMapOvr>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4" name="Shape 1704"/>
        <p:cNvGrpSpPr/>
        <p:nvPr/>
      </p:nvGrpSpPr>
      <p:grpSpPr>
        <a:xfrm>
          <a:off x="0" y="0"/>
          <a:ext cx="0" cy="0"/>
          <a:chOff x="0" y="0"/>
          <a:chExt cx="0" cy="0"/>
        </a:xfrm>
      </p:grpSpPr>
      <p:sp>
        <p:nvSpPr>
          <p:cNvPr id="1705" name="Google Shape;1705;p10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706" name="Google Shape;1706;p101"/>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707" name="Google Shape;1707;p101"/>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708" name="Google Shape;1708;p101"/>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709" name="Google Shape;1709;p101"/>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710" name="Google Shape;1710;p101"/>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711" name="Google Shape;1711;p101"/>
          <p:cNvCxnSpPr>
            <a:stCxn id="1706" idx="3"/>
            <a:endCxn id="170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712" name="Google Shape;1712;p101"/>
          <p:cNvCxnSpPr>
            <a:stCxn id="1706" idx="5"/>
            <a:endCxn id="170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713" name="Google Shape;1713;p101"/>
          <p:cNvCxnSpPr>
            <a:stCxn id="1707" idx="3"/>
            <a:endCxn id="170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714" name="Google Shape;1714;p101"/>
          <p:cNvCxnSpPr>
            <a:stCxn id="1707" idx="5"/>
            <a:endCxn id="171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715" name="Google Shape;1715;p101"/>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716" name="Google Shape;1716;p101"/>
          <p:cNvCxnSpPr>
            <a:stCxn id="1708" idx="3"/>
            <a:endCxn id="171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717" name="Google Shape;1717;p101"/>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718" name="Google Shape;1718;p101"/>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719" name="Google Shape;1719;p101"/>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720" name="Google Shape;1720;p101"/>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721" name="Google Shape;1721;p101"/>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722" name="Google Shape;1722;p101"/>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723" name="Google Shape;1723;p101"/>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724" name="Google Shape;1724;p101"/>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725" name="Google Shape;1725;p101"/>
          <p:cNvSpPr txBox="1"/>
          <p:nvPr/>
        </p:nvSpPr>
        <p:spPr>
          <a:xfrm>
            <a:off x="6041211" y="3122484"/>
            <a:ext cx="3029034" cy="31393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childIndex =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compare(arr[1], [arr[3])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swap(1,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726" name="Google Shape;1726;p101"/>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0" name="Shape 1730"/>
        <p:cNvGrpSpPr/>
        <p:nvPr/>
      </p:nvGrpSpPr>
      <p:grpSpPr>
        <a:xfrm>
          <a:off x="0" y="0"/>
          <a:ext cx="0" cy="0"/>
          <a:chOff x="0" y="0"/>
          <a:chExt cx="0" cy="0"/>
        </a:xfrm>
      </p:grpSpPr>
      <p:sp>
        <p:nvSpPr>
          <p:cNvPr id="1731" name="Google Shape;1731;p10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732" name="Google Shape;1732;p102"/>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733" name="Google Shape;1733;p102"/>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734" name="Google Shape;1734;p102"/>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735" name="Google Shape;1735;p102"/>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736" name="Google Shape;1736;p102"/>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737" name="Google Shape;1737;p102"/>
          <p:cNvCxnSpPr>
            <a:stCxn id="1732" idx="3"/>
            <a:endCxn id="1733"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738" name="Google Shape;1738;p102"/>
          <p:cNvCxnSpPr>
            <a:stCxn id="1732" idx="5"/>
            <a:endCxn id="1734"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739" name="Google Shape;1739;p102"/>
          <p:cNvCxnSpPr>
            <a:stCxn id="1733" idx="3"/>
            <a:endCxn id="1735"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740" name="Google Shape;1740;p102"/>
          <p:cNvCxnSpPr>
            <a:stCxn id="1733" idx="5"/>
            <a:endCxn id="1736"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741" name="Google Shape;1741;p102"/>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742" name="Google Shape;1742;p102"/>
          <p:cNvCxnSpPr>
            <a:stCxn id="1734" idx="3"/>
            <a:endCxn id="1741"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743" name="Google Shape;1743;p102"/>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744" name="Google Shape;1744;p102"/>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745" name="Google Shape;1745;p102"/>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746" name="Google Shape;1746;p102"/>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747" name="Google Shape;1747;p102"/>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748" name="Google Shape;1748;p102"/>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749" name="Google Shape;1749;p102"/>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750" name="Google Shape;1750;p102"/>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751" name="Google Shape;1751;p102"/>
          <p:cNvSpPr txBox="1"/>
          <p:nvPr/>
        </p:nvSpPr>
        <p:spPr>
          <a:xfrm>
            <a:off x="6041211" y="3122484"/>
            <a:ext cx="3029034" cy="34163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childIndex =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compare(arr[1], [arr[3])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swap(1,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childIndex = 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752" name="Google Shape;1752;p102"/>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6" name="Shape 1756"/>
        <p:cNvGrpSpPr/>
        <p:nvPr/>
      </p:nvGrpSpPr>
      <p:grpSpPr>
        <a:xfrm>
          <a:off x="0" y="0"/>
          <a:ext cx="0" cy="0"/>
          <a:chOff x="0" y="0"/>
          <a:chExt cx="0" cy="0"/>
        </a:xfrm>
      </p:grpSpPr>
      <p:sp>
        <p:nvSpPr>
          <p:cNvPr id="1757" name="Google Shape;1757;p10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758" name="Google Shape;1758;p103"/>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759" name="Google Shape;1759;p103"/>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760" name="Google Shape;1760;p103"/>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761" name="Google Shape;1761;p103"/>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762" name="Google Shape;1762;p103"/>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763" name="Google Shape;1763;p103"/>
          <p:cNvCxnSpPr>
            <a:stCxn id="1758" idx="3"/>
            <a:endCxn id="1759"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764" name="Google Shape;1764;p103"/>
          <p:cNvCxnSpPr>
            <a:stCxn id="1758" idx="5"/>
            <a:endCxn id="1760"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765" name="Google Shape;1765;p103"/>
          <p:cNvCxnSpPr>
            <a:stCxn id="1759" idx="3"/>
            <a:endCxn id="1761"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766" name="Google Shape;1766;p103"/>
          <p:cNvCxnSpPr>
            <a:stCxn id="1759" idx="5"/>
            <a:endCxn id="1762"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767" name="Google Shape;1767;p103"/>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768" name="Google Shape;1768;p103"/>
          <p:cNvCxnSpPr>
            <a:stCxn id="1760" idx="3"/>
            <a:endCxn id="1767"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769" name="Google Shape;1769;p103"/>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770" name="Google Shape;1770;p103"/>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771" name="Google Shape;1771;p103"/>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772" name="Google Shape;1772;p103"/>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773" name="Google Shape;1773;p103"/>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774" name="Google Shape;1774;p103"/>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775" name="Google Shape;1775;p103"/>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776" name="Google Shape;1776;p103"/>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777" name="Google Shape;1777;p103"/>
          <p:cNvSpPr txBox="1"/>
          <p:nvPr/>
        </p:nvSpPr>
        <p:spPr>
          <a:xfrm>
            <a:off x="6041211" y="3122484"/>
            <a:ext cx="3259867" cy="39703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childIndex =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compare(arr[1], [arr[3])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swap(1,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childIndex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compare(arr[3], [arr[6])</a:t>
            </a:r>
            <a:endParaRPr/>
          </a:p>
          <a:p>
            <a:pPr indent="0" lvl="0" marL="0" marR="0" rtl="0" algn="l">
              <a:spcBef>
                <a:spcPts val="0"/>
              </a:spcBef>
              <a:spcAft>
                <a:spcPts val="0"/>
              </a:spcAft>
              <a:buNone/>
            </a:pP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778" name="Google Shape;1778;p103"/>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2" name="Shape 1782"/>
        <p:cNvGrpSpPr/>
        <p:nvPr/>
      </p:nvGrpSpPr>
      <p:grpSpPr>
        <a:xfrm>
          <a:off x="0" y="0"/>
          <a:ext cx="0" cy="0"/>
          <a:chOff x="0" y="0"/>
          <a:chExt cx="0" cy="0"/>
        </a:xfrm>
      </p:grpSpPr>
      <p:sp>
        <p:nvSpPr>
          <p:cNvPr id="1783" name="Google Shape;1783;p10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784" name="Google Shape;1784;p104"/>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785" name="Google Shape;1785;p104"/>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786" name="Google Shape;1786;p104"/>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787" name="Google Shape;1787;p104"/>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788" name="Google Shape;1788;p104"/>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789" name="Google Shape;1789;p104"/>
          <p:cNvCxnSpPr>
            <a:stCxn id="1784" idx="3"/>
            <a:endCxn id="1785"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790" name="Google Shape;1790;p104"/>
          <p:cNvCxnSpPr>
            <a:stCxn id="1784" idx="5"/>
            <a:endCxn id="1786"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791" name="Google Shape;1791;p104"/>
          <p:cNvCxnSpPr>
            <a:stCxn id="1785" idx="3"/>
            <a:endCxn id="1787"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792" name="Google Shape;1792;p104"/>
          <p:cNvCxnSpPr>
            <a:stCxn id="1785" idx="5"/>
            <a:endCxn id="1788"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793" name="Google Shape;1793;p104"/>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794" name="Google Shape;1794;p104"/>
          <p:cNvCxnSpPr>
            <a:stCxn id="1786" idx="3"/>
            <a:endCxn id="1793"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795" name="Google Shape;1795;p104"/>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796" name="Google Shape;1796;p104"/>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797" name="Google Shape;1797;p104"/>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798" name="Google Shape;1798;p104"/>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799" name="Google Shape;1799;p104"/>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800" name="Google Shape;1800;p104"/>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801" name="Google Shape;1801;p104"/>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802" name="Google Shape;1802;p104"/>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803" name="Google Shape;1803;p104"/>
          <p:cNvSpPr txBox="1"/>
          <p:nvPr/>
        </p:nvSpPr>
        <p:spPr>
          <a:xfrm>
            <a:off x="6041211" y="3122484"/>
            <a:ext cx="3259867" cy="424731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childIndex =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compare(arr[1], [arr[3])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swap(1,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childIndex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compare(arr[3], [arr[6])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No swap.  We’re done</a:t>
            </a:r>
            <a:endParaRPr/>
          </a:p>
          <a:p>
            <a:pPr indent="0" lvl="0" marL="0" marR="0" rtl="0" algn="l">
              <a:spcBef>
                <a:spcPts val="0"/>
              </a:spcBef>
              <a:spcAft>
                <a:spcPts val="0"/>
              </a:spcAft>
              <a:buNone/>
            </a:pP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804" name="Google Shape;1804;p104"/>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8" name="Shape 1808"/>
        <p:cNvGrpSpPr/>
        <p:nvPr/>
      </p:nvGrpSpPr>
      <p:grpSpPr>
        <a:xfrm>
          <a:off x="0" y="0"/>
          <a:ext cx="0" cy="0"/>
          <a:chOff x="0" y="0"/>
          <a:chExt cx="0" cy="0"/>
        </a:xfrm>
      </p:grpSpPr>
      <p:sp>
        <p:nvSpPr>
          <p:cNvPr id="1809" name="Google Shape;1809;p10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RemoveMin()</a:t>
            </a:r>
            <a:endParaRPr/>
          </a:p>
        </p:txBody>
      </p:sp>
      <p:sp>
        <p:nvSpPr>
          <p:cNvPr id="1810" name="Google Shape;1810;p105"/>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remove from our heap, we remove the root value because this is the min value.  Again we want to maintain our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If we remove our root, we must replace the root with the last index of our heap.  Replacing the root with any other index ruins our complete tree.</a:t>
            </a:r>
            <a:endParaRPr/>
          </a:p>
          <a:p>
            <a:pPr indent="-228600" lvl="1" marL="594360" rtl="0" algn="l">
              <a:lnSpc>
                <a:spcPct val="90000"/>
              </a:lnSpc>
              <a:spcBef>
                <a:spcPts val="1000"/>
              </a:spcBef>
              <a:spcAft>
                <a:spcPts val="0"/>
              </a:spcAft>
              <a:buClr>
                <a:schemeClr val="dk1"/>
              </a:buClr>
              <a:buSzPts val="1440"/>
              <a:buChar char="▪"/>
            </a:pPr>
            <a:r>
              <a:rPr lang="en-US"/>
              <a:t>Heap Property: Move the root down until heap property is maintained</a:t>
            </a:r>
            <a:endParaRPr/>
          </a:p>
          <a:p>
            <a:pPr indent="-228600" lvl="2" marL="914400" rtl="0" algn="l">
              <a:lnSpc>
                <a:spcPct val="90000"/>
              </a:lnSpc>
              <a:spcBef>
                <a:spcPts val="800"/>
              </a:spcBef>
              <a:spcAft>
                <a:spcPts val="0"/>
              </a:spcAft>
              <a:buClr>
                <a:schemeClr val="dk1"/>
              </a:buClr>
              <a:buSzPts val="1280"/>
              <a:buChar char="▪"/>
            </a:pPr>
            <a:r>
              <a:rPr lang="en-US"/>
              <a:t>HeapifyDown(index):</a:t>
            </a:r>
            <a:endParaRPr/>
          </a:p>
          <a:p>
            <a:pPr indent="-228600" lvl="3" marL="1234440" rtl="0" algn="l">
              <a:lnSpc>
                <a:spcPct val="90000"/>
              </a:lnSpc>
              <a:spcBef>
                <a:spcPts val="800"/>
              </a:spcBef>
              <a:spcAft>
                <a:spcPts val="0"/>
              </a:spcAft>
              <a:buClr>
                <a:schemeClr val="dk1"/>
              </a:buClr>
              <a:buSzPts val="1120"/>
              <a:buChar char="▪"/>
            </a:pPr>
            <a:r>
              <a:rPr lang="en-US"/>
              <a:t>Because our index has at most 2 children, we pick the less of the two children.</a:t>
            </a:r>
            <a:endParaRPr/>
          </a:p>
          <a:p>
            <a:pPr indent="-228600" lvl="3" marL="1234440" rtl="0" algn="l">
              <a:lnSpc>
                <a:spcPct val="90000"/>
              </a:lnSpc>
              <a:spcBef>
                <a:spcPts val="800"/>
              </a:spcBef>
              <a:spcAft>
                <a:spcPts val="0"/>
              </a:spcAft>
              <a:buClr>
                <a:schemeClr val="dk1"/>
              </a:buClr>
              <a:buSzPts val="1120"/>
              <a:buChar char="▪"/>
            </a:pPr>
            <a:r>
              <a:rPr lang="en-US"/>
              <a:t>if arr[index] is less than arr[smallerChild], then swap the two.</a:t>
            </a:r>
            <a:endParaRPr/>
          </a:p>
          <a:p>
            <a:pPr indent="-228600" lvl="3" marL="1234440" rtl="0" algn="l">
              <a:lnSpc>
                <a:spcPct val="90000"/>
              </a:lnSpc>
              <a:spcBef>
                <a:spcPts val="800"/>
              </a:spcBef>
              <a:spcAft>
                <a:spcPts val="0"/>
              </a:spcAft>
              <a:buClr>
                <a:schemeClr val="dk1"/>
              </a:buClr>
              <a:buSzPts val="1120"/>
              <a:buChar char="▪"/>
            </a:pPr>
            <a:r>
              <a:rPr lang="en-US"/>
              <a:t>Continue this until you can’t swap anymore!</a:t>
            </a:r>
            <a:endParaRPr/>
          </a:p>
          <a:p>
            <a:pPr indent="-137159" lvl="1" marL="594360" rtl="0" algn="l">
              <a:lnSpc>
                <a:spcPct val="90000"/>
              </a:lnSpc>
              <a:spcBef>
                <a:spcPts val="1000"/>
              </a:spcBef>
              <a:spcAft>
                <a:spcPts val="0"/>
              </a:spcAft>
              <a:buClr>
                <a:schemeClr val="dk1"/>
              </a:buClr>
              <a:buSzPts val="1440"/>
              <a:buNone/>
            </a:pPr>
            <a:r>
              <a:t/>
            </a:r>
            <a:endParaRPr/>
          </a:p>
          <a:p>
            <a:pPr indent="-127000" lvl="0" marL="274320" rtl="0" algn="l">
              <a:lnSpc>
                <a:spcPct val="90000"/>
              </a:lnSpc>
              <a:spcBef>
                <a:spcPts val="1800"/>
              </a:spcBef>
              <a:spcAft>
                <a:spcPts val="0"/>
              </a:spcAft>
              <a:buClr>
                <a:schemeClr val="dk1"/>
              </a:buClr>
              <a:buSzPts val="1600"/>
              <a:buNone/>
            </a:pPr>
            <a:r>
              <a:t/>
            </a:r>
            <a:endParaRPr/>
          </a:p>
        </p:txBody>
      </p:sp>
    </p:spTree>
  </p:cSld>
  <p:clrMapOvr>
    <a:masterClrMapping/>
  </p:clrMapOvr>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4" name="Shape 1814"/>
        <p:cNvGrpSpPr/>
        <p:nvPr/>
      </p:nvGrpSpPr>
      <p:grpSpPr>
        <a:xfrm>
          <a:off x="0" y="0"/>
          <a:ext cx="0" cy="0"/>
          <a:chOff x="0" y="0"/>
          <a:chExt cx="0" cy="0"/>
        </a:xfrm>
      </p:grpSpPr>
      <p:sp>
        <p:nvSpPr>
          <p:cNvPr id="1815" name="Google Shape;1815;p10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RemoveMin()</a:t>
            </a:r>
            <a:endParaRPr/>
          </a:p>
        </p:txBody>
      </p:sp>
      <p:sp>
        <p:nvSpPr>
          <p:cNvPr id="1816" name="Google Shape;1816;p10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remove from our heap, we remove the root value because this is the min value.  Again we want to maintain our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If we remove our root, we must replace the root with the last index of our heap.  Replacing the root with any other index ruins our complete tree.</a:t>
            </a:r>
            <a:endParaRPr/>
          </a:p>
          <a:p>
            <a:pPr indent="-228600" lvl="1" marL="594360" rtl="0" algn="l">
              <a:lnSpc>
                <a:spcPct val="90000"/>
              </a:lnSpc>
              <a:spcBef>
                <a:spcPts val="1000"/>
              </a:spcBef>
              <a:spcAft>
                <a:spcPts val="0"/>
              </a:spcAft>
              <a:buClr>
                <a:schemeClr val="dk1"/>
              </a:buClr>
              <a:buSzPts val="1440"/>
              <a:buChar char="▪"/>
            </a:pPr>
            <a:r>
              <a:rPr lang="en-US"/>
              <a:t>Heap Property: Move the root down until heap property is maintained</a:t>
            </a:r>
            <a:endParaRPr/>
          </a:p>
          <a:p>
            <a:pPr indent="-228600" lvl="2" marL="914400" rtl="0" algn="l">
              <a:lnSpc>
                <a:spcPct val="90000"/>
              </a:lnSpc>
              <a:spcBef>
                <a:spcPts val="800"/>
              </a:spcBef>
              <a:spcAft>
                <a:spcPts val="0"/>
              </a:spcAft>
              <a:buClr>
                <a:schemeClr val="dk1"/>
              </a:buClr>
              <a:buSzPts val="1280"/>
              <a:buChar char="▪"/>
            </a:pPr>
            <a:r>
              <a:rPr lang="en-US"/>
              <a:t>HeapifyDown(index):</a:t>
            </a:r>
            <a:endParaRPr/>
          </a:p>
          <a:p>
            <a:pPr indent="-228600" lvl="3" marL="1234440" rtl="0" algn="l">
              <a:lnSpc>
                <a:spcPct val="90000"/>
              </a:lnSpc>
              <a:spcBef>
                <a:spcPts val="800"/>
              </a:spcBef>
              <a:spcAft>
                <a:spcPts val="0"/>
              </a:spcAft>
              <a:buClr>
                <a:schemeClr val="dk1"/>
              </a:buClr>
              <a:buSzPts val="1120"/>
              <a:buChar char="▪"/>
            </a:pPr>
            <a:r>
              <a:rPr lang="en-US"/>
              <a:t>Because our index has at most 2 children, we pick the less of the two children.</a:t>
            </a:r>
            <a:endParaRPr/>
          </a:p>
          <a:p>
            <a:pPr indent="-228600" lvl="3" marL="1234440" rtl="0" algn="l">
              <a:lnSpc>
                <a:spcPct val="90000"/>
              </a:lnSpc>
              <a:spcBef>
                <a:spcPts val="800"/>
              </a:spcBef>
              <a:spcAft>
                <a:spcPts val="0"/>
              </a:spcAft>
              <a:buClr>
                <a:schemeClr val="dk1"/>
              </a:buClr>
              <a:buSzPts val="1120"/>
              <a:buChar char="▪"/>
            </a:pPr>
            <a:r>
              <a:rPr lang="en-US"/>
              <a:t>if arr[index] is less than arr[smallerChild], then swap the two.</a:t>
            </a:r>
            <a:endParaRPr/>
          </a:p>
          <a:p>
            <a:pPr indent="-228600" lvl="3" marL="1234440" rtl="0" algn="l">
              <a:lnSpc>
                <a:spcPct val="90000"/>
              </a:lnSpc>
              <a:spcBef>
                <a:spcPts val="800"/>
              </a:spcBef>
              <a:spcAft>
                <a:spcPts val="0"/>
              </a:spcAft>
              <a:buClr>
                <a:schemeClr val="dk1"/>
              </a:buClr>
              <a:buSzPts val="1120"/>
              <a:buChar char="▪"/>
            </a:pPr>
            <a:r>
              <a:rPr lang="en-US"/>
              <a:t>Continue this until you can’t swap anymore!</a:t>
            </a:r>
            <a:endParaRPr/>
          </a:p>
          <a:p>
            <a:pPr indent="-228600" lvl="0" marL="274320" rtl="0" algn="l">
              <a:lnSpc>
                <a:spcPct val="90000"/>
              </a:lnSpc>
              <a:spcBef>
                <a:spcPts val="1800"/>
              </a:spcBef>
              <a:spcAft>
                <a:spcPts val="0"/>
              </a:spcAft>
              <a:buClr>
                <a:schemeClr val="dk1"/>
              </a:buClr>
              <a:buSzPts val="1600"/>
              <a:buChar char="▪"/>
            </a:pPr>
            <a:r>
              <a:rPr lang="en-US"/>
              <a:t>This operation is O(logn).  The max number of heapifyDowns is the height of the heap.</a:t>
            </a:r>
            <a:endParaRPr/>
          </a:p>
        </p:txBody>
      </p:sp>
    </p:spTree>
  </p:cSld>
  <p:clrMapOvr>
    <a:masterClrMapping/>
  </p:clrMapOvr>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0" name="Shape 1820"/>
        <p:cNvGrpSpPr/>
        <p:nvPr/>
      </p:nvGrpSpPr>
      <p:grpSpPr>
        <a:xfrm>
          <a:off x="0" y="0"/>
          <a:ext cx="0" cy="0"/>
          <a:chOff x="0" y="0"/>
          <a:chExt cx="0" cy="0"/>
        </a:xfrm>
      </p:grpSpPr>
      <p:sp>
        <p:nvSpPr>
          <p:cNvPr id="1821" name="Google Shape;1821;p10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RemoveMin() Code</a:t>
            </a:r>
            <a:endParaRPr/>
          </a:p>
        </p:txBody>
      </p:sp>
      <p:sp>
        <p:nvSpPr>
          <p:cNvPr id="1822" name="Google Shape;1822;p107"/>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fontScale="85000" lnSpcReduction="20000"/>
          </a:bodyPr>
          <a:lstStyle/>
          <a:p>
            <a:pPr indent="0" lvl="0" marL="45720" rtl="0" algn="l">
              <a:lnSpc>
                <a:spcPct val="90000"/>
              </a:lnSpc>
              <a:spcBef>
                <a:spcPts val="0"/>
              </a:spcBef>
              <a:spcAft>
                <a:spcPts val="0"/>
              </a:spcAft>
              <a:buClr>
                <a:schemeClr val="dk1"/>
              </a:buClr>
              <a:buSzPct val="80000"/>
              <a:buNone/>
            </a:pPr>
            <a:r>
              <a:rPr lang="en-US">
                <a:latin typeface="Courier New"/>
                <a:ea typeface="Courier New"/>
                <a:cs typeface="Courier New"/>
                <a:sym typeface="Courier New"/>
              </a:rPr>
              <a:t>RemoveMin() {</a:t>
            </a:r>
            <a:br>
              <a:rPr lang="en-US">
                <a:latin typeface="Courier New"/>
                <a:ea typeface="Courier New"/>
                <a:cs typeface="Courier New"/>
                <a:sym typeface="Courier New"/>
              </a:rPr>
            </a:br>
            <a:r>
              <a:rPr lang="en-US">
                <a:latin typeface="Courier New"/>
                <a:ea typeface="Courier New"/>
                <a:cs typeface="Courier New"/>
                <a:sym typeface="Courier New"/>
              </a:rPr>
              <a:t>  Check if empty</a:t>
            </a:r>
            <a:br>
              <a:rPr lang="en-US">
                <a:latin typeface="Courier New"/>
                <a:ea typeface="Courier New"/>
                <a:cs typeface="Courier New"/>
                <a:sym typeface="Courier New"/>
              </a:rPr>
            </a:br>
            <a:r>
              <a:rPr lang="en-US">
                <a:latin typeface="Courier New"/>
                <a:ea typeface="Courier New"/>
                <a:cs typeface="Courier New"/>
                <a:sym typeface="Courier New"/>
              </a:rPr>
              <a:t>  temp = arr[1]</a:t>
            </a:r>
            <a:br>
              <a:rPr lang="en-US">
                <a:latin typeface="Courier New"/>
                <a:ea typeface="Courier New"/>
                <a:cs typeface="Courier New"/>
                <a:sym typeface="Courier New"/>
              </a:rPr>
            </a:br>
            <a:r>
              <a:rPr lang="en-US">
                <a:latin typeface="Courier New"/>
                <a:ea typeface="Courier New"/>
                <a:cs typeface="Courier New"/>
                <a:sym typeface="Courier New"/>
              </a:rPr>
              <a:t>  arr[1] = arr[size]</a:t>
            </a:r>
            <a:br>
              <a:rPr lang="en-US">
                <a:latin typeface="Courier New"/>
                <a:ea typeface="Courier New"/>
                <a:cs typeface="Courier New"/>
                <a:sym typeface="Courier New"/>
              </a:rPr>
            </a:br>
            <a:r>
              <a:rPr lang="en-US">
                <a:latin typeface="Courier New"/>
                <a:ea typeface="Courier New"/>
                <a:cs typeface="Courier New"/>
                <a:sym typeface="Courier New"/>
              </a:rPr>
              <a:t>  arr[size--] = null</a:t>
            </a:r>
            <a:br>
              <a:rPr lang="en-US">
                <a:latin typeface="Courier New"/>
                <a:ea typeface="Courier New"/>
                <a:cs typeface="Courier New"/>
                <a:sym typeface="Courier New"/>
              </a:rPr>
            </a:br>
            <a:r>
              <a:rPr lang="en-US">
                <a:latin typeface="Courier New"/>
                <a:ea typeface="Courier New"/>
                <a:cs typeface="Courier New"/>
                <a:sym typeface="Courier New"/>
              </a:rPr>
              <a:t>  heapifyDown(1)</a:t>
            </a:r>
            <a:br>
              <a:rPr lang="en-US">
                <a:latin typeface="Courier New"/>
                <a:ea typeface="Courier New"/>
                <a:cs typeface="Courier New"/>
                <a:sym typeface="Courier New"/>
              </a:rPr>
            </a:br>
            <a:r>
              <a:rPr lang="en-US">
                <a:latin typeface="Courier New"/>
                <a:ea typeface="Courier New"/>
                <a:cs typeface="Courier New"/>
                <a:sym typeface="Courier New"/>
              </a:rPr>
              <a:t>}</a:t>
            </a:r>
            <a:endParaRPr/>
          </a:p>
          <a:p>
            <a:pPr indent="0" lvl="0" marL="45720" rtl="0" algn="l">
              <a:lnSpc>
                <a:spcPct val="90000"/>
              </a:lnSpc>
              <a:spcBef>
                <a:spcPts val="1800"/>
              </a:spcBef>
              <a:spcAft>
                <a:spcPts val="0"/>
              </a:spcAft>
              <a:buClr>
                <a:schemeClr val="dk1"/>
              </a:buClr>
              <a:buSzPct val="80000"/>
              <a:buNone/>
            </a:pPr>
            <a:r>
              <a:rPr lang="en-US">
                <a:latin typeface="Courier New"/>
                <a:ea typeface="Courier New"/>
                <a:cs typeface="Courier New"/>
                <a:sym typeface="Courier New"/>
              </a:rPr>
              <a:t>heapifyDown(index) {</a:t>
            </a:r>
            <a:br>
              <a:rPr lang="en-US">
                <a:latin typeface="Courier New"/>
                <a:ea typeface="Courier New"/>
                <a:cs typeface="Courier New"/>
                <a:sym typeface="Courier New"/>
              </a:rPr>
            </a:br>
            <a:r>
              <a:rPr lang="en-US">
                <a:latin typeface="Courier New"/>
                <a:ea typeface="Courier New"/>
                <a:cs typeface="Courier New"/>
                <a:sym typeface="Courier New"/>
              </a:rPr>
              <a:t>  </a:t>
            </a:r>
            <a:r>
              <a:rPr b="1" lang="en-US">
                <a:latin typeface="Courier New"/>
                <a:ea typeface="Courier New"/>
                <a:cs typeface="Courier New"/>
                <a:sym typeface="Courier New"/>
              </a:rPr>
              <a:t>if</a:t>
            </a:r>
            <a:r>
              <a:rPr lang="en-US">
                <a:latin typeface="Courier New"/>
                <a:ea typeface="Courier New"/>
                <a:cs typeface="Courier New"/>
                <a:sym typeface="Courier New"/>
              </a:rPr>
              <a:t> (2*index &lt;= size) {</a:t>
            </a:r>
            <a:br>
              <a:rPr lang="en-US">
                <a:latin typeface="Courier New"/>
                <a:ea typeface="Courier New"/>
                <a:cs typeface="Courier New"/>
                <a:sym typeface="Courier New"/>
              </a:rPr>
            </a:br>
            <a:r>
              <a:rPr lang="en-US">
                <a:latin typeface="Courier New"/>
                <a:ea typeface="Courier New"/>
                <a:cs typeface="Courier New"/>
                <a:sym typeface="Courier New"/>
              </a:rPr>
              <a:t>    child = 2*index</a:t>
            </a:r>
            <a:br>
              <a:rPr lang="en-US">
                <a:latin typeface="Courier New"/>
                <a:ea typeface="Courier New"/>
                <a:cs typeface="Courier New"/>
                <a:sym typeface="Courier New"/>
              </a:rPr>
            </a:br>
            <a:r>
              <a:rPr lang="en-US">
                <a:latin typeface="Courier New"/>
                <a:ea typeface="Courier New"/>
                <a:cs typeface="Courier New"/>
                <a:sym typeface="Courier New"/>
              </a:rPr>
              <a:t>    </a:t>
            </a:r>
            <a:r>
              <a:rPr b="1" lang="en-US">
                <a:latin typeface="Courier New"/>
                <a:ea typeface="Courier New"/>
                <a:cs typeface="Courier New"/>
                <a:sym typeface="Courier New"/>
              </a:rPr>
              <a:t>if</a:t>
            </a:r>
            <a:r>
              <a:rPr lang="en-US">
                <a:latin typeface="Courier New"/>
                <a:ea typeface="Courier New"/>
                <a:cs typeface="Courier New"/>
                <a:sym typeface="Courier New"/>
              </a:rPr>
              <a:t> (child + 1 &lt;= size) {</a:t>
            </a:r>
            <a:br>
              <a:rPr lang="en-US">
                <a:latin typeface="Courier New"/>
                <a:ea typeface="Courier New"/>
                <a:cs typeface="Courier New"/>
                <a:sym typeface="Courier New"/>
              </a:rPr>
            </a:br>
            <a:r>
              <a:rPr lang="en-US">
                <a:latin typeface="Courier New"/>
                <a:ea typeface="Courier New"/>
                <a:cs typeface="Courier New"/>
                <a:sym typeface="Courier New"/>
              </a:rPr>
              <a:t>      child = minIndex(arr[child], arr[child+1])</a:t>
            </a:r>
            <a:br>
              <a:rPr lang="en-US">
                <a:latin typeface="Courier New"/>
                <a:ea typeface="Courier New"/>
                <a:cs typeface="Courier New"/>
                <a:sym typeface="Courier New"/>
              </a:rPr>
            </a:br>
            <a:r>
              <a:rPr lang="en-US">
                <a:latin typeface="Courier New"/>
                <a:ea typeface="Courier New"/>
                <a:cs typeface="Courier New"/>
                <a:sym typeface="Courier New"/>
              </a:rPr>
              <a:t>    }</a:t>
            </a:r>
            <a:br>
              <a:rPr lang="en-US">
                <a:latin typeface="Courier New"/>
                <a:ea typeface="Courier New"/>
                <a:cs typeface="Courier New"/>
                <a:sym typeface="Courier New"/>
              </a:rPr>
            </a:br>
            <a:r>
              <a:rPr lang="en-US">
                <a:latin typeface="Courier New"/>
                <a:ea typeface="Courier New"/>
                <a:cs typeface="Courier New"/>
                <a:sym typeface="Courier New"/>
              </a:rPr>
              <a:t>    </a:t>
            </a:r>
            <a:r>
              <a:rPr b="1" lang="en-US">
                <a:latin typeface="Courier New"/>
                <a:ea typeface="Courier New"/>
                <a:cs typeface="Courier New"/>
                <a:sym typeface="Courier New"/>
              </a:rPr>
              <a:t>if</a:t>
            </a:r>
            <a:r>
              <a:rPr lang="en-US">
                <a:latin typeface="Courier New"/>
                <a:ea typeface="Courier New"/>
                <a:cs typeface="Courier New"/>
                <a:sym typeface="Courier New"/>
              </a:rPr>
              <a:t> arr[child] &lt; arr[index] {</a:t>
            </a:r>
            <a:br>
              <a:rPr lang="en-US">
                <a:latin typeface="Courier New"/>
                <a:ea typeface="Courier New"/>
                <a:cs typeface="Courier New"/>
                <a:sym typeface="Courier New"/>
              </a:rPr>
            </a:br>
            <a:r>
              <a:rPr lang="en-US">
                <a:latin typeface="Courier New"/>
                <a:ea typeface="Courier New"/>
                <a:cs typeface="Courier New"/>
                <a:sym typeface="Courier New"/>
              </a:rPr>
              <a:t>      swap(index,child)</a:t>
            </a:r>
            <a:br>
              <a:rPr lang="en-US">
                <a:latin typeface="Courier New"/>
                <a:ea typeface="Courier New"/>
                <a:cs typeface="Courier New"/>
                <a:sym typeface="Courier New"/>
              </a:rPr>
            </a:br>
            <a:r>
              <a:rPr lang="en-US">
                <a:latin typeface="Courier New"/>
                <a:ea typeface="Courier New"/>
                <a:cs typeface="Courier New"/>
                <a:sym typeface="Courier New"/>
              </a:rPr>
              <a:t>      heapifyDown(child)</a:t>
            </a:r>
            <a:br>
              <a:rPr lang="en-US">
                <a:latin typeface="Courier New"/>
                <a:ea typeface="Courier New"/>
                <a:cs typeface="Courier New"/>
                <a:sym typeface="Courier New"/>
              </a:rPr>
            </a:br>
            <a:r>
              <a:rPr lang="en-US">
                <a:latin typeface="Courier New"/>
                <a:ea typeface="Courier New"/>
                <a:cs typeface="Courier New"/>
                <a:sym typeface="Courier New"/>
              </a:rPr>
              <a:t>    }</a:t>
            </a:r>
            <a:br>
              <a:rPr lang="en-US">
                <a:latin typeface="Courier New"/>
                <a:ea typeface="Courier New"/>
                <a:cs typeface="Courier New"/>
                <a:sym typeface="Courier New"/>
              </a:rPr>
            </a:br>
            <a:r>
              <a:rPr lang="en-US">
                <a:latin typeface="Courier New"/>
                <a:ea typeface="Courier New"/>
                <a:cs typeface="Courier New"/>
                <a:sym typeface="Courier New"/>
              </a:rPr>
              <a:t>  }</a:t>
            </a:r>
            <a:br>
              <a:rPr lang="en-US">
                <a:latin typeface="Courier New"/>
                <a:ea typeface="Courier New"/>
                <a:cs typeface="Courier New"/>
                <a:sym typeface="Courier New"/>
              </a:rPr>
            </a:br>
            <a:r>
              <a:rPr lang="en-US">
                <a:latin typeface="Courier New"/>
                <a:ea typeface="Courier New"/>
                <a:cs typeface="Courier New"/>
                <a:sym typeface="Courier New"/>
              </a:rPr>
              <a:t>}</a:t>
            </a:r>
            <a:endParaRPr/>
          </a:p>
        </p:txBody>
      </p:sp>
    </p:spTree>
  </p:cSld>
  <p:clrMapOvr>
    <a:masterClrMapping/>
  </p:clrMapOvr>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6" name="Shape 1826"/>
        <p:cNvGrpSpPr/>
        <p:nvPr/>
      </p:nvGrpSpPr>
      <p:grpSpPr>
        <a:xfrm>
          <a:off x="0" y="0"/>
          <a:ext cx="0" cy="0"/>
          <a:chOff x="0" y="0"/>
          <a:chExt cx="0" cy="0"/>
        </a:xfrm>
      </p:grpSpPr>
      <p:sp>
        <p:nvSpPr>
          <p:cNvPr id="1827" name="Google Shape;1827;p10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Build Heap</a:t>
            </a:r>
            <a:endParaRPr/>
          </a:p>
        </p:txBody>
      </p:sp>
      <p:sp>
        <p:nvSpPr>
          <p:cNvPr id="1828" name="Google Shape;1828;p10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Given a regular array or binary tree that is complete, how do rearrange this into a heap.</a:t>
            </a:r>
            <a:endParaRPr/>
          </a:p>
        </p:txBody>
      </p:sp>
    </p:spTree>
  </p:cSld>
  <p:clrMapOvr>
    <a:masterClrMapping/>
  </p:clrMapOvr>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2" name="Shape 1832"/>
        <p:cNvGrpSpPr/>
        <p:nvPr/>
      </p:nvGrpSpPr>
      <p:grpSpPr>
        <a:xfrm>
          <a:off x="0" y="0"/>
          <a:ext cx="0" cy="0"/>
          <a:chOff x="0" y="0"/>
          <a:chExt cx="0" cy="0"/>
        </a:xfrm>
      </p:grpSpPr>
      <p:sp>
        <p:nvSpPr>
          <p:cNvPr id="1833" name="Google Shape;1833;p10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Build Heap</a:t>
            </a:r>
            <a:endParaRPr/>
          </a:p>
        </p:txBody>
      </p:sp>
      <p:sp>
        <p:nvSpPr>
          <p:cNvPr id="1834" name="Google Shape;1834;p109"/>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Given a regular array or binary tree that is complete, how do rearrange this into a heap.</a:t>
            </a:r>
            <a:endParaRPr/>
          </a:p>
          <a:p>
            <a:pPr indent="-228600" lvl="0" marL="274320" rtl="0" algn="l">
              <a:lnSpc>
                <a:spcPct val="90000"/>
              </a:lnSpc>
              <a:spcBef>
                <a:spcPts val="1800"/>
              </a:spcBef>
              <a:spcAft>
                <a:spcPts val="0"/>
              </a:spcAft>
              <a:buClr>
                <a:schemeClr val="dk1"/>
              </a:buClr>
              <a:buSzPts val="1600"/>
              <a:buChar char="▪"/>
            </a:pPr>
            <a:r>
              <a:rPr lang="en-US"/>
              <a:t>Assuming we have n nodes, we can start at node n/2 and call heapifyDown() from nodes n to 1.</a:t>
            </a:r>
            <a:endParaRPr/>
          </a:p>
        </p:txBody>
      </p:sp>
    </p:spTree>
  </p:cSld>
  <p:clrMapOvr>
    <a:masterClrMapping/>
  </p:clrMapOvr>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8" name="Shape 1838"/>
        <p:cNvGrpSpPr/>
        <p:nvPr/>
      </p:nvGrpSpPr>
      <p:grpSpPr>
        <a:xfrm>
          <a:off x="0" y="0"/>
          <a:ext cx="0" cy="0"/>
          <a:chOff x="0" y="0"/>
          <a:chExt cx="0" cy="0"/>
        </a:xfrm>
      </p:grpSpPr>
      <p:sp>
        <p:nvSpPr>
          <p:cNvPr id="1839" name="Google Shape;1839;p11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Build Heap</a:t>
            </a:r>
            <a:endParaRPr/>
          </a:p>
        </p:txBody>
      </p:sp>
      <p:sp>
        <p:nvSpPr>
          <p:cNvPr id="1840" name="Google Shape;1840;p110"/>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Given a regular array or binary tree that is complete, how do rearrange this into a heap.</a:t>
            </a:r>
            <a:endParaRPr/>
          </a:p>
          <a:p>
            <a:pPr indent="-228600" lvl="0" marL="274320" rtl="0" algn="l">
              <a:lnSpc>
                <a:spcPct val="90000"/>
              </a:lnSpc>
              <a:spcBef>
                <a:spcPts val="1800"/>
              </a:spcBef>
              <a:spcAft>
                <a:spcPts val="0"/>
              </a:spcAft>
              <a:buClr>
                <a:schemeClr val="dk1"/>
              </a:buClr>
              <a:buSzPts val="1600"/>
              <a:buChar char="▪"/>
            </a:pPr>
            <a:r>
              <a:rPr lang="en-US"/>
              <a:t>Assuming we have n nodes, we can start at node n/2 and call heapifyDown() from nodes n to 1.</a:t>
            </a:r>
            <a:endParaRPr/>
          </a:p>
          <a:p>
            <a:pPr indent="-228600" lvl="1" marL="594360" rtl="0" algn="l">
              <a:lnSpc>
                <a:spcPct val="90000"/>
              </a:lnSpc>
              <a:spcBef>
                <a:spcPts val="1000"/>
              </a:spcBef>
              <a:spcAft>
                <a:spcPts val="0"/>
              </a:spcAft>
              <a:buClr>
                <a:schemeClr val="dk1"/>
              </a:buClr>
              <a:buSzPts val="1440"/>
              <a:buChar char="▪"/>
            </a:pPr>
            <a:r>
              <a:rPr lang="en-US"/>
              <a:t>By starting at level 1 (level above the leaves) and going to level logn (root), for every node i, the subtrees of the children are assumed to already by heaps.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 (cont.)</a:t>
            </a:r>
            <a:endParaRPr/>
          </a:p>
        </p:txBody>
      </p:sp>
      <p:sp>
        <p:nvSpPr>
          <p:cNvPr id="154" name="Google Shape;154;p11"/>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We could create a linked list of times and add times to maintain ascending order.</a:t>
            </a:r>
            <a:endParaRPr/>
          </a:p>
          <a:p>
            <a:pPr indent="-228600" lvl="1" marL="594360" rtl="0" algn="l">
              <a:lnSpc>
                <a:spcPct val="90000"/>
              </a:lnSpc>
              <a:spcBef>
                <a:spcPts val="1000"/>
              </a:spcBef>
              <a:spcAft>
                <a:spcPts val="0"/>
              </a:spcAft>
              <a:buClr>
                <a:schemeClr val="dk1"/>
              </a:buClr>
              <a:buSzPts val="1440"/>
              <a:buChar char="▪"/>
            </a:pPr>
            <a:r>
              <a:rPr lang="en-US"/>
              <a:t>The fastest student’s time would be at the head, retrieving this is O(1).</a:t>
            </a:r>
            <a:endParaRPr/>
          </a:p>
        </p:txBody>
      </p:sp>
    </p:spTree>
  </p:cSld>
  <p:clrMapOvr>
    <a:masterClrMapping/>
  </p:clrMapOvr>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4" name="Shape 1844"/>
        <p:cNvGrpSpPr/>
        <p:nvPr/>
      </p:nvGrpSpPr>
      <p:grpSpPr>
        <a:xfrm>
          <a:off x="0" y="0"/>
          <a:ext cx="0" cy="0"/>
          <a:chOff x="0" y="0"/>
          <a:chExt cx="0" cy="0"/>
        </a:xfrm>
      </p:grpSpPr>
      <p:sp>
        <p:nvSpPr>
          <p:cNvPr id="1845" name="Google Shape;1845;p11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Build Heap</a:t>
            </a:r>
            <a:endParaRPr/>
          </a:p>
        </p:txBody>
      </p:sp>
      <p:sp>
        <p:nvSpPr>
          <p:cNvPr id="1846" name="Google Shape;1846;p111"/>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Given a regular array or binary tree that is complete, how do rearrange this into a heap.</a:t>
            </a:r>
            <a:endParaRPr/>
          </a:p>
          <a:p>
            <a:pPr indent="-228600" lvl="0" marL="274320" rtl="0" algn="l">
              <a:lnSpc>
                <a:spcPct val="90000"/>
              </a:lnSpc>
              <a:spcBef>
                <a:spcPts val="1800"/>
              </a:spcBef>
              <a:spcAft>
                <a:spcPts val="0"/>
              </a:spcAft>
              <a:buClr>
                <a:schemeClr val="dk1"/>
              </a:buClr>
              <a:buSzPts val="1600"/>
              <a:buChar char="▪"/>
            </a:pPr>
            <a:r>
              <a:rPr lang="en-US"/>
              <a:t>Assuming we have n nodes, we can start at node n/2 and call heapifyDown() from nodes n to 1.</a:t>
            </a:r>
            <a:endParaRPr/>
          </a:p>
          <a:p>
            <a:pPr indent="-228600" lvl="1" marL="594360" rtl="0" algn="l">
              <a:lnSpc>
                <a:spcPct val="90000"/>
              </a:lnSpc>
              <a:spcBef>
                <a:spcPts val="1000"/>
              </a:spcBef>
              <a:spcAft>
                <a:spcPts val="0"/>
              </a:spcAft>
              <a:buClr>
                <a:schemeClr val="dk1"/>
              </a:buClr>
              <a:buSzPts val="1440"/>
              <a:buChar char="▪"/>
            </a:pPr>
            <a:r>
              <a:rPr lang="en-US"/>
              <a:t>By starting at level 1 (level above the leaves) and going to level logn (root), for every node i, the subtrees of the children are assumed to already by heaps.</a:t>
            </a:r>
            <a:endParaRPr/>
          </a:p>
          <a:p>
            <a:pPr indent="-228600" lvl="0" marL="274320" rtl="0" algn="l">
              <a:lnSpc>
                <a:spcPct val="90000"/>
              </a:lnSpc>
              <a:spcBef>
                <a:spcPts val="1800"/>
              </a:spcBef>
              <a:spcAft>
                <a:spcPts val="0"/>
              </a:spcAft>
              <a:buClr>
                <a:schemeClr val="dk1"/>
              </a:buClr>
              <a:buSzPts val="1600"/>
              <a:buChar char="▪"/>
            </a:pPr>
            <a:r>
              <a:rPr lang="en-US"/>
              <a:t>The simply complexity is O(nlogn): for n nodes, we call a heapifyDown() which is a O(logn) operation</a:t>
            </a:r>
            <a:endParaRPr/>
          </a:p>
        </p:txBody>
      </p:sp>
    </p:spTree>
  </p:cSld>
  <p:clrMapOvr>
    <a:masterClrMapping/>
  </p:clrMapOvr>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0" name="Shape 1850"/>
        <p:cNvGrpSpPr/>
        <p:nvPr/>
      </p:nvGrpSpPr>
      <p:grpSpPr>
        <a:xfrm>
          <a:off x="0" y="0"/>
          <a:ext cx="0" cy="0"/>
          <a:chOff x="0" y="0"/>
          <a:chExt cx="0" cy="0"/>
        </a:xfrm>
      </p:grpSpPr>
      <p:sp>
        <p:nvSpPr>
          <p:cNvPr id="1851" name="Google Shape;1851;p11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Build Heap</a:t>
            </a:r>
            <a:endParaRPr/>
          </a:p>
        </p:txBody>
      </p:sp>
      <p:sp>
        <p:nvSpPr>
          <p:cNvPr id="1852" name="Google Shape;1852;p112"/>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Given a regular array or binary tree that is complete, how do rearrange this into a heap.</a:t>
            </a:r>
            <a:endParaRPr/>
          </a:p>
          <a:p>
            <a:pPr indent="-228600" lvl="0" marL="274320" rtl="0" algn="l">
              <a:lnSpc>
                <a:spcPct val="90000"/>
              </a:lnSpc>
              <a:spcBef>
                <a:spcPts val="1800"/>
              </a:spcBef>
              <a:spcAft>
                <a:spcPts val="0"/>
              </a:spcAft>
              <a:buClr>
                <a:schemeClr val="dk1"/>
              </a:buClr>
              <a:buSzPts val="1600"/>
              <a:buChar char="▪"/>
            </a:pPr>
            <a:r>
              <a:rPr lang="en-US"/>
              <a:t>Assuming we have n nodes, we can start at node n/2 and call heapifyDown() from nodes n to 1.</a:t>
            </a:r>
            <a:endParaRPr/>
          </a:p>
          <a:p>
            <a:pPr indent="-228600" lvl="1" marL="594360" rtl="0" algn="l">
              <a:lnSpc>
                <a:spcPct val="90000"/>
              </a:lnSpc>
              <a:spcBef>
                <a:spcPts val="1000"/>
              </a:spcBef>
              <a:spcAft>
                <a:spcPts val="0"/>
              </a:spcAft>
              <a:buClr>
                <a:schemeClr val="dk1"/>
              </a:buClr>
              <a:buSzPts val="1440"/>
              <a:buChar char="▪"/>
            </a:pPr>
            <a:r>
              <a:rPr lang="en-US"/>
              <a:t>By starting at level 1 (level above the leaves) and going to level logn (root), for every node i, the subtrees of the children are assumed to already by heaps.</a:t>
            </a:r>
            <a:endParaRPr/>
          </a:p>
          <a:p>
            <a:pPr indent="-228600" lvl="0" marL="274320" rtl="0" algn="l">
              <a:lnSpc>
                <a:spcPct val="90000"/>
              </a:lnSpc>
              <a:spcBef>
                <a:spcPts val="1800"/>
              </a:spcBef>
              <a:spcAft>
                <a:spcPts val="0"/>
              </a:spcAft>
              <a:buClr>
                <a:schemeClr val="dk1"/>
              </a:buClr>
              <a:buSzPts val="1600"/>
              <a:buChar char="▪"/>
            </a:pPr>
            <a:r>
              <a:rPr lang="en-US"/>
              <a:t>The simply complexity is O(nlogn): for n nodes, we call a heapifyDown() which is a O(logn) operation</a:t>
            </a:r>
            <a:endParaRPr/>
          </a:p>
          <a:p>
            <a:pPr indent="-228600" lvl="0" marL="274320" rtl="0" algn="l">
              <a:lnSpc>
                <a:spcPct val="90000"/>
              </a:lnSpc>
              <a:spcBef>
                <a:spcPts val="1800"/>
              </a:spcBef>
              <a:spcAft>
                <a:spcPts val="0"/>
              </a:spcAft>
              <a:buClr>
                <a:schemeClr val="dk1"/>
              </a:buClr>
              <a:buSzPts val="1600"/>
              <a:buChar char="▪"/>
            </a:pPr>
            <a:r>
              <a:rPr lang="en-US"/>
              <a:t>The tighter bound is O(n) </a:t>
            </a:r>
            <a:endParaRPr/>
          </a:p>
        </p:txBody>
      </p:sp>
    </p:spTree>
  </p:cSld>
  <p:clrMapOvr>
    <a:masterClrMapping/>
  </p:clrMapOvr>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6" name="Shape 1856"/>
        <p:cNvGrpSpPr/>
        <p:nvPr/>
      </p:nvGrpSpPr>
      <p:grpSpPr>
        <a:xfrm>
          <a:off x="0" y="0"/>
          <a:ext cx="0" cy="0"/>
          <a:chOff x="0" y="0"/>
          <a:chExt cx="0" cy="0"/>
        </a:xfrm>
      </p:grpSpPr>
      <p:sp>
        <p:nvSpPr>
          <p:cNvPr id="1857" name="Google Shape;1857;p11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Priority Queue</a:t>
            </a:r>
            <a:endParaRPr/>
          </a:p>
        </p:txBody>
      </p:sp>
      <p:sp>
        <p:nvSpPr>
          <p:cNvPr id="1858" name="Google Shape;1858;p113"/>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A priority queue is a data structure that, when given a set of data with a sortable property, will dequeue data in that sorted order (priority).</a:t>
            </a:r>
            <a:endParaRPr/>
          </a:p>
          <a:p>
            <a:pPr indent="-228600" lvl="1" marL="594360" rtl="0" algn="l">
              <a:lnSpc>
                <a:spcPct val="90000"/>
              </a:lnSpc>
              <a:spcBef>
                <a:spcPts val="1000"/>
              </a:spcBef>
              <a:spcAft>
                <a:spcPts val="0"/>
              </a:spcAft>
              <a:buClr>
                <a:schemeClr val="dk1"/>
              </a:buClr>
              <a:buSzPts val="1440"/>
              <a:buChar char="▪"/>
            </a:pPr>
            <a:r>
              <a:rPr lang="en-US"/>
              <a:t>Example: Enqueuing a random list of people and dequeuing based on the youngest age.</a:t>
            </a:r>
            <a:endParaRPr/>
          </a:p>
        </p:txBody>
      </p:sp>
    </p:spTree>
  </p:cSld>
  <p:clrMapOvr>
    <a:masterClrMapping/>
  </p:clrMapOvr>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2" name="Shape 1862"/>
        <p:cNvGrpSpPr/>
        <p:nvPr/>
      </p:nvGrpSpPr>
      <p:grpSpPr>
        <a:xfrm>
          <a:off x="0" y="0"/>
          <a:ext cx="0" cy="0"/>
          <a:chOff x="0" y="0"/>
          <a:chExt cx="0" cy="0"/>
        </a:xfrm>
      </p:grpSpPr>
      <p:sp>
        <p:nvSpPr>
          <p:cNvPr id="1863" name="Google Shape;1863;p11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Priority Queue</a:t>
            </a:r>
            <a:endParaRPr/>
          </a:p>
        </p:txBody>
      </p:sp>
      <p:sp>
        <p:nvSpPr>
          <p:cNvPr id="1864" name="Google Shape;1864;p114"/>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A priority queue is a data structure that, when given a set of data with a sortable property, will dequeue data in that sorted order (priority).</a:t>
            </a:r>
            <a:endParaRPr/>
          </a:p>
          <a:p>
            <a:pPr indent="-228600" lvl="1" marL="594360" rtl="0" algn="l">
              <a:lnSpc>
                <a:spcPct val="90000"/>
              </a:lnSpc>
              <a:spcBef>
                <a:spcPts val="1000"/>
              </a:spcBef>
              <a:spcAft>
                <a:spcPts val="0"/>
              </a:spcAft>
              <a:buClr>
                <a:schemeClr val="dk1"/>
              </a:buClr>
              <a:buSzPts val="1440"/>
              <a:buChar char="▪"/>
            </a:pPr>
            <a:r>
              <a:rPr lang="en-US"/>
              <a:t>Example: Enqueuing a random list of people and dequeuing based on the youngest age.</a:t>
            </a:r>
            <a:endParaRPr/>
          </a:p>
          <a:p>
            <a:pPr indent="-228600" lvl="0" marL="274320" rtl="0" algn="l">
              <a:lnSpc>
                <a:spcPct val="90000"/>
              </a:lnSpc>
              <a:spcBef>
                <a:spcPts val="1800"/>
              </a:spcBef>
              <a:spcAft>
                <a:spcPts val="0"/>
              </a:spcAft>
              <a:buClr>
                <a:schemeClr val="dk1"/>
              </a:buClr>
              <a:buSzPts val="1600"/>
              <a:buChar char="▪"/>
            </a:pPr>
            <a:r>
              <a:rPr lang="en-US"/>
              <a:t>Because the enqueuing order doesn’t matter but dequeuing must return the best value, a heap would be a good choice for a priority queue implementation.</a:t>
            </a:r>
            <a:endParaRPr/>
          </a:p>
        </p:txBody>
      </p:sp>
    </p:spTree>
  </p:cSld>
  <p:clrMapOvr>
    <a:masterClrMapping/>
  </p:clrMapOvr>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8" name="Shape 1868"/>
        <p:cNvGrpSpPr/>
        <p:nvPr/>
      </p:nvGrpSpPr>
      <p:grpSpPr>
        <a:xfrm>
          <a:off x="0" y="0"/>
          <a:ext cx="0" cy="0"/>
          <a:chOff x="0" y="0"/>
          <a:chExt cx="0" cy="0"/>
        </a:xfrm>
      </p:grpSpPr>
      <p:sp>
        <p:nvSpPr>
          <p:cNvPr id="1869" name="Google Shape;1869;p11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Priority Queue</a:t>
            </a:r>
            <a:endParaRPr/>
          </a:p>
        </p:txBody>
      </p:sp>
      <p:sp>
        <p:nvSpPr>
          <p:cNvPr id="1870" name="Google Shape;1870;p115"/>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A priority queue is a data structure that, when given a set of data with a sortable property, will dequeue data in that sorted order (priority).</a:t>
            </a:r>
            <a:endParaRPr/>
          </a:p>
          <a:p>
            <a:pPr indent="-228600" lvl="1" marL="594360" rtl="0" algn="l">
              <a:lnSpc>
                <a:spcPct val="90000"/>
              </a:lnSpc>
              <a:spcBef>
                <a:spcPts val="1000"/>
              </a:spcBef>
              <a:spcAft>
                <a:spcPts val="0"/>
              </a:spcAft>
              <a:buClr>
                <a:schemeClr val="dk1"/>
              </a:buClr>
              <a:buSzPts val="1440"/>
              <a:buChar char="▪"/>
            </a:pPr>
            <a:r>
              <a:rPr lang="en-US"/>
              <a:t>Example: Enqueuing a random list of people and dequeuing based on the youngest age.</a:t>
            </a:r>
            <a:endParaRPr/>
          </a:p>
          <a:p>
            <a:pPr indent="-228600" lvl="0" marL="274320" rtl="0" algn="l">
              <a:lnSpc>
                <a:spcPct val="90000"/>
              </a:lnSpc>
              <a:spcBef>
                <a:spcPts val="1800"/>
              </a:spcBef>
              <a:spcAft>
                <a:spcPts val="0"/>
              </a:spcAft>
              <a:buClr>
                <a:schemeClr val="dk1"/>
              </a:buClr>
              <a:buSzPts val="1600"/>
              <a:buChar char="▪"/>
            </a:pPr>
            <a:r>
              <a:rPr lang="en-US"/>
              <a:t>Because the enqueuing order doesn’t matter but dequeuing must return the best value, a heap would be a good choice for a priority queue implementation.</a:t>
            </a:r>
            <a:endParaRPr/>
          </a:p>
          <a:p>
            <a:pPr indent="-228600" lvl="0" marL="274320" rtl="0" algn="l">
              <a:lnSpc>
                <a:spcPct val="90000"/>
              </a:lnSpc>
              <a:spcBef>
                <a:spcPts val="1800"/>
              </a:spcBef>
              <a:spcAft>
                <a:spcPts val="0"/>
              </a:spcAft>
              <a:buClr>
                <a:schemeClr val="dk1"/>
              </a:buClr>
              <a:buSzPts val="1600"/>
              <a:buChar char="▪"/>
            </a:pPr>
            <a:r>
              <a:rPr lang="en-US"/>
              <a:t>Priority queues are used in many search algorithms, CPU schedulers, and load balancing jobs.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 (cont.)</a:t>
            </a:r>
            <a:endParaRPr/>
          </a:p>
        </p:txBody>
      </p:sp>
      <p:sp>
        <p:nvSpPr>
          <p:cNvPr id="160" name="Google Shape;160;p12"/>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We could create a linked list of times and add times to maintain ascending order.</a:t>
            </a:r>
            <a:endParaRPr/>
          </a:p>
          <a:p>
            <a:pPr indent="-228600" lvl="1" marL="594360" rtl="0" algn="l">
              <a:lnSpc>
                <a:spcPct val="90000"/>
              </a:lnSpc>
              <a:spcBef>
                <a:spcPts val="1000"/>
              </a:spcBef>
              <a:spcAft>
                <a:spcPts val="0"/>
              </a:spcAft>
              <a:buClr>
                <a:schemeClr val="dk1"/>
              </a:buClr>
              <a:buSzPts val="1440"/>
              <a:buChar char="▪"/>
            </a:pPr>
            <a:r>
              <a:rPr lang="en-US"/>
              <a:t>The fastest student’s time would be at the head, retrieving this is O(1).</a:t>
            </a:r>
            <a:endParaRPr/>
          </a:p>
          <a:p>
            <a:pPr indent="-228600" lvl="2" marL="914400" rtl="0" algn="l">
              <a:lnSpc>
                <a:spcPct val="90000"/>
              </a:lnSpc>
              <a:spcBef>
                <a:spcPts val="800"/>
              </a:spcBef>
              <a:spcAft>
                <a:spcPts val="0"/>
              </a:spcAft>
              <a:buClr>
                <a:schemeClr val="dk1"/>
              </a:buClr>
              <a:buSzPts val="1280"/>
              <a:buChar char="▪"/>
            </a:pPr>
            <a:r>
              <a:rPr lang="en-US"/>
              <a:t>If we have a new fastest time, we can just add to head in O(1).</a:t>
            </a:r>
            <a:endParaRPr/>
          </a:p>
          <a:p>
            <a:pPr indent="-228600" lvl="2" marL="914400" rtl="0" algn="l">
              <a:lnSpc>
                <a:spcPct val="90000"/>
              </a:lnSpc>
              <a:spcBef>
                <a:spcPts val="800"/>
              </a:spcBef>
              <a:spcAft>
                <a:spcPts val="0"/>
              </a:spcAft>
              <a:buClr>
                <a:schemeClr val="dk1"/>
              </a:buClr>
              <a:buSzPts val="1280"/>
              <a:buChar char="▪"/>
            </a:pPr>
            <a:r>
              <a:rPr lang="en-US"/>
              <a:t>If the fastest student cheated, we can remove head in O(1) and get the new fastest time.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 (cont.)</a:t>
            </a:r>
            <a:endParaRPr/>
          </a:p>
        </p:txBody>
      </p:sp>
      <p:sp>
        <p:nvSpPr>
          <p:cNvPr id="166" name="Google Shape;166;p13"/>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We could create a linked list of times and add times to maintain ascending order.</a:t>
            </a:r>
            <a:endParaRPr/>
          </a:p>
          <a:p>
            <a:pPr indent="-228600" lvl="1" marL="594360" rtl="0" algn="l">
              <a:lnSpc>
                <a:spcPct val="90000"/>
              </a:lnSpc>
              <a:spcBef>
                <a:spcPts val="1000"/>
              </a:spcBef>
              <a:spcAft>
                <a:spcPts val="0"/>
              </a:spcAft>
              <a:buClr>
                <a:schemeClr val="dk1"/>
              </a:buClr>
              <a:buSzPts val="1440"/>
              <a:buChar char="▪"/>
            </a:pPr>
            <a:r>
              <a:rPr lang="en-US"/>
              <a:t>The fastest student’s time would be at the head, retrieving this is O(1).</a:t>
            </a:r>
            <a:endParaRPr/>
          </a:p>
          <a:p>
            <a:pPr indent="-228600" lvl="2" marL="914400" rtl="0" algn="l">
              <a:lnSpc>
                <a:spcPct val="90000"/>
              </a:lnSpc>
              <a:spcBef>
                <a:spcPts val="800"/>
              </a:spcBef>
              <a:spcAft>
                <a:spcPts val="0"/>
              </a:spcAft>
              <a:buClr>
                <a:schemeClr val="dk1"/>
              </a:buClr>
              <a:buSzPts val="1280"/>
              <a:buChar char="▪"/>
            </a:pPr>
            <a:r>
              <a:rPr lang="en-US"/>
              <a:t>If we have a new fastest time, we can just add to head in O(1).</a:t>
            </a:r>
            <a:endParaRPr/>
          </a:p>
          <a:p>
            <a:pPr indent="-228600" lvl="2" marL="914400" rtl="0" algn="l">
              <a:lnSpc>
                <a:spcPct val="90000"/>
              </a:lnSpc>
              <a:spcBef>
                <a:spcPts val="800"/>
              </a:spcBef>
              <a:spcAft>
                <a:spcPts val="0"/>
              </a:spcAft>
              <a:buClr>
                <a:schemeClr val="dk1"/>
              </a:buClr>
              <a:buSzPts val="1280"/>
              <a:buChar char="▪"/>
            </a:pPr>
            <a:r>
              <a:rPr lang="en-US"/>
              <a:t>If the fastest student cheated, we can remove head in O(1) and get the new fastest time.</a:t>
            </a:r>
            <a:endParaRPr/>
          </a:p>
          <a:p>
            <a:pPr indent="-228600" lvl="1" marL="594360" rtl="0" algn="l">
              <a:lnSpc>
                <a:spcPct val="90000"/>
              </a:lnSpc>
              <a:spcBef>
                <a:spcPts val="1000"/>
              </a:spcBef>
              <a:spcAft>
                <a:spcPts val="0"/>
              </a:spcAft>
              <a:buClr>
                <a:schemeClr val="dk1"/>
              </a:buClr>
              <a:buSzPts val="1440"/>
              <a:buChar char="▪"/>
            </a:pPr>
            <a:r>
              <a:rPr lang="en-US"/>
              <a:t>However, what if we’re adding the worst time?  Adding to a linked list is 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 (cont.)</a:t>
            </a:r>
            <a:endParaRPr/>
          </a:p>
        </p:txBody>
      </p:sp>
      <p:sp>
        <p:nvSpPr>
          <p:cNvPr id="172" name="Google Shape;172;p14"/>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We could create a linked list of times and add times to maintain ascending order.</a:t>
            </a:r>
            <a:endParaRPr/>
          </a:p>
          <a:p>
            <a:pPr indent="-228600" lvl="1" marL="594360" rtl="0" algn="l">
              <a:lnSpc>
                <a:spcPct val="90000"/>
              </a:lnSpc>
              <a:spcBef>
                <a:spcPts val="1000"/>
              </a:spcBef>
              <a:spcAft>
                <a:spcPts val="0"/>
              </a:spcAft>
              <a:buClr>
                <a:schemeClr val="dk1"/>
              </a:buClr>
              <a:buSzPts val="1440"/>
              <a:buChar char="▪"/>
            </a:pPr>
            <a:r>
              <a:rPr lang="en-US"/>
              <a:t>The fastest student’s time would be at the head, retrieving this is O(1).</a:t>
            </a:r>
            <a:endParaRPr/>
          </a:p>
          <a:p>
            <a:pPr indent="-228600" lvl="2" marL="914400" rtl="0" algn="l">
              <a:lnSpc>
                <a:spcPct val="90000"/>
              </a:lnSpc>
              <a:spcBef>
                <a:spcPts val="800"/>
              </a:spcBef>
              <a:spcAft>
                <a:spcPts val="0"/>
              </a:spcAft>
              <a:buClr>
                <a:schemeClr val="dk1"/>
              </a:buClr>
              <a:buSzPts val="1280"/>
              <a:buChar char="▪"/>
            </a:pPr>
            <a:r>
              <a:rPr lang="en-US"/>
              <a:t>If we have a new fastest time, we can just add to head in O(1).</a:t>
            </a:r>
            <a:endParaRPr/>
          </a:p>
          <a:p>
            <a:pPr indent="-228600" lvl="2" marL="914400" rtl="0" algn="l">
              <a:lnSpc>
                <a:spcPct val="90000"/>
              </a:lnSpc>
              <a:spcBef>
                <a:spcPts val="800"/>
              </a:spcBef>
              <a:spcAft>
                <a:spcPts val="0"/>
              </a:spcAft>
              <a:buClr>
                <a:schemeClr val="dk1"/>
              </a:buClr>
              <a:buSzPts val="1280"/>
              <a:buChar char="▪"/>
            </a:pPr>
            <a:r>
              <a:rPr lang="en-US"/>
              <a:t>If the fastest student cheated, we can remove head in O(1) and get the new fastest time.</a:t>
            </a:r>
            <a:endParaRPr/>
          </a:p>
          <a:p>
            <a:pPr indent="-228600" lvl="1" marL="594360" rtl="0" algn="l">
              <a:lnSpc>
                <a:spcPct val="90000"/>
              </a:lnSpc>
              <a:spcBef>
                <a:spcPts val="1000"/>
              </a:spcBef>
              <a:spcAft>
                <a:spcPts val="0"/>
              </a:spcAft>
              <a:buClr>
                <a:schemeClr val="dk1"/>
              </a:buClr>
              <a:buSzPts val="1440"/>
              <a:buChar char="▪"/>
            </a:pPr>
            <a:r>
              <a:rPr lang="en-US"/>
              <a:t>However, what if we’re adding the worst time?  Adding to a linked list is O(n).</a:t>
            </a:r>
            <a:endParaRPr/>
          </a:p>
          <a:p>
            <a:pPr indent="-228600" lvl="0" marL="274320" rtl="0" algn="l">
              <a:lnSpc>
                <a:spcPct val="90000"/>
              </a:lnSpc>
              <a:spcBef>
                <a:spcPts val="1800"/>
              </a:spcBef>
              <a:spcAft>
                <a:spcPts val="0"/>
              </a:spcAft>
              <a:buClr>
                <a:schemeClr val="dk1"/>
              </a:buClr>
              <a:buSzPts val="1600"/>
              <a:buChar char="▪"/>
            </a:pPr>
            <a:r>
              <a:rPr lang="en-US"/>
              <a:t>We can use a binary tree with a certain property to achieve: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 (cont.)</a:t>
            </a:r>
            <a:endParaRPr/>
          </a:p>
        </p:txBody>
      </p:sp>
      <p:sp>
        <p:nvSpPr>
          <p:cNvPr id="178" name="Google Shape;178;p15"/>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We could create a linked list of times and add times to maintain ascending order.</a:t>
            </a:r>
            <a:endParaRPr/>
          </a:p>
          <a:p>
            <a:pPr indent="-228600" lvl="1" marL="594360" rtl="0" algn="l">
              <a:lnSpc>
                <a:spcPct val="90000"/>
              </a:lnSpc>
              <a:spcBef>
                <a:spcPts val="1000"/>
              </a:spcBef>
              <a:spcAft>
                <a:spcPts val="0"/>
              </a:spcAft>
              <a:buClr>
                <a:schemeClr val="dk1"/>
              </a:buClr>
              <a:buSzPts val="1440"/>
              <a:buChar char="▪"/>
            </a:pPr>
            <a:r>
              <a:rPr lang="en-US"/>
              <a:t>The fastest student’s time would be at the head, retrieving this is O(1).</a:t>
            </a:r>
            <a:endParaRPr/>
          </a:p>
          <a:p>
            <a:pPr indent="-228600" lvl="2" marL="914400" rtl="0" algn="l">
              <a:lnSpc>
                <a:spcPct val="90000"/>
              </a:lnSpc>
              <a:spcBef>
                <a:spcPts val="800"/>
              </a:spcBef>
              <a:spcAft>
                <a:spcPts val="0"/>
              </a:spcAft>
              <a:buClr>
                <a:schemeClr val="dk1"/>
              </a:buClr>
              <a:buSzPts val="1280"/>
              <a:buChar char="▪"/>
            </a:pPr>
            <a:r>
              <a:rPr lang="en-US"/>
              <a:t>If we have a new fastest time, we can just add to head in O(1).</a:t>
            </a:r>
            <a:endParaRPr/>
          </a:p>
          <a:p>
            <a:pPr indent="-228600" lvl="2" marL="914400" rtl="0" algn="l">
              <a:lnSpc>
                <a:spcPct val="90000"/>
              </a:lnSpc>
              <a:spcBef>
                <a:spcPts val="800"/>
              </a:spcBef>
              <a:spcAft>
                <a:spcPts val="0"/>
              </a:spcAft>
              <a:buClr>
                <a:schemeClr val="dk1"/>
              </a:buClr>
              <a:buSzPts val="1280"/>
              <a:buChar char="▪"/>
            </a:pPr>
            <a:r>
              <a:rPr lang="en-US"/>
              <a:t>If the fastest student cheated, we can remove head in O(1) and get the new fastest time.</a:t>
            </a:r>
            <a:endParaRPr/>
          </a:p>
          <a:p>
            <a:pPr indent="-228600" lvl="1" marL="594360" rtl="0" algn="l">
              <a:lnSpc>
                <a:spcPct val="90000"/>
              </a:lnSpc>
              <a:spcBef>
                <a:spcPts val="1000"/>
              </a:spcBef>
              <a:spcAft>
                <a:spcPts val="0"/>
              </a:spcAft>
              <a:buClr>
                <a:schemeClr val="dk1"/>
              </a:buClr>
              <a:buSzPts val="1440"/>
              <a:buChar char="▪"/>
            </a:pPr>
            <a:r>
              <a:rPr lang="en-US"/>
              <a:t>However, what if we’re adding the worst time?  Adding to a linked list is O(n).</a:t>
            </a:r>
            <a:endParaRPr/>
          </a:p>
          <a:p>
            <a:pPr indent="-228600" lvl="0" marL="274320" rtl="0" algn="l">
              <a:lnSpc>
                <a:spcPct val="90000"/>
              </a:lnSpc>
              <a:spcBef>
                <a:spcPts val="1800"/>
              </a:spcBef>
              <a:spcAft>
                <a:spcPts val="0"/>
              </a:spcAft>
              <a:buClr>
                <a:schemeClr val="dk1"/>
              </a:buClr>
              <a:buSzPts val="1600"/>
              <a:buChar char="▪"/>
            </a:pPr>
            <a:r>
              <a:rPr lang="en-US"/>
              <a:t>We can use a binary tree with a certain property to achieve:</a:t>
            </a:r>
            <a:endParaRPr/>
          </a:p>
          <a:p>
            <a:pPr indent="-228600" lvl="1" marL="594360" rtl="0" algn="l">
              <a:lnSpc>
                <a:spcPct val="90000"/>
              </a:lnSpc>
              <a:spcBef>
                <a:spcPts val="1000"/>
              </a:spcBef>
              <a:spcAft>
                <a:spcPts val="0"/>
              </a:spcAft>
              <a:buClr>
                <a:schemeClr val="dk1"/>
              </a:buClr>
              <a:buSzPts val="1440"/>
              <a:buChar char="▪"/>
            </a:pPr>
            <a:r>
              <a:rPr lang="en-US"/>
              <a:t>Retrieving the fastest time in O(1)</a:t>
            </a:r>
            <a:endParaRPr/>
          </a:p>
          <a:p>
            <a:pPr indent="-228600" lvl="1" marL="594360" rtl="0" algn="l">
              <a:lnSpc>
                <a:spcPct val="90000"/>
              </a:lnSpc>
              <a:spcBef>
                <a:spcPts val="1000"/>
              </a:spcBef>
              <a:spcAft>
                <a:spcPts val="0"/>
              </a:spcAft>
              <a:buClr>
                <a:schemeClr val="dk1"/>
              </a:buClr>
              <a:buSzPts val="1440"/>
              <a:buChar char="▪"/>
            </a:pPr>
            <a:r>
              <a:rPr lang="en-US"/>
              <a:t>Removing the fastest time in O(logn)</a:t>
            </a:r>
            <a:endParaRPr/>
          </a:p>
          <a:p>
            <a:pPr indent="-228600" lvl="1" marL="594360" rtl="0" algn="l">
              <a:lnSpc>
                <a:spcPct val="90000"/>
              </a:lnSpc>
              <a:spcBef>
                <a:spcPts val="1000"/>
              </a:spcBef>
              <a:spcAft>
                <a:spcPts val="0"/>
              </a:spcAft>
              <a:buClr>
                <a:schemeClr val="dk1"/>
              </a:buClr>
              <a:buSzPts val="1440"/>
              <a:buChar char="▪"/>
            </a:pPr>
            <a:r>
              <a:rPr lang="en-US"/>
              <a:t>Adding new times in O(logn)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Definition</a:t>
            </a:r>
            <a:endParaRPr/>
          </a:p>
        </p:txBody>
      </p:sp>
      <p:sp>
        <p:nvSpPr>
          <p:cNvPr id="184" name="Google Shape;184;p1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A </a:t>
            </a:r>
            <a:r>
              <a:rPr b="1" lang="en-US"/>
              <a:t>heap</a:t>
            </a:r>
            <a:r>
              <a:rPr lang="en-US"/>
              <a:t> is a tree data structure that always returns the best value in O(1).  The best value is always in the root.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Definition</a:t>
            </a:r>
            <a:endParaRPr/>
          </a:p>
        </p:txBody>
      </p:sp>
      <p:sp>
        <p:nvSpPr>
          <p:cNvPr id="190" name="Google Shape;190;p17"/>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A </a:t>
            </a:r>
            <a:r>
              <a:rPr b="1" lang="en-US"/>
              <a:t>heap</a:t>
            </a:r>
            <a:r>
              <a:rPr lang="en-US"/>
              <a:t> is a tree data structure that always returns the best value in O(1).  The best value is always in the root.</a:t>
            </a:r>
            <a:endParaRPr/>
          </a:p>
          <a:p>
            <a:pPr indent="-228600" lvl="0" marL="274320" rtl="0" algn="l">
              <a:lnSpc>
                <a:spcPct val="90000"/>
              </a:lnSpc>
              <a:spcBef>
                <a:spcPts val="1800"/>
              </a:spcBef>
              <a:spcAft>
                <a:spcPts val="0"/>
              </a:spcAft>
              <a:buClr>
                <a:schemeClr val="dk1"/>
              </a:buClr>
              <a:buSzPts val="1600"/>
              <a:buChar char="▪"/>
            </a:pPr>
            <a:r>
              <a:rPr lang="en-US"/>
              <a:t>There are two types of heaps: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Definition</a:t>
            </a:r>
            <a:endParaRPr/>
          </a:p>
        </p:txBody>
      </p:sp>
      <p:sp>
        <p:nvSpPr>
          <p:cNvPr id="196" name="Google Shape;196;p1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A </a:t>
            </a:r>
            <a:r>
              <a:rPr b="1" lang="en-US"/>
              <a:t>heap</a:t>
            </a:r>
            <a:r>
              <a:rPr lang="en-US"/>
              <a:t> is a tree data structure that always returns the best value in O(1).  The best value is always in the root.</a:t>
            </a:r>
            <a:endParaRPr/>
          </a:p>
          <a:p>
            <a:pPr indent="-228600" lvl="0" marL="274320" rtl="0" algn="l">
              <a:lnSpc>
                <a:spcPct val="90000"/>
              </a:lnSpc>
              <a:spcBef>
                <a:spcPts val="1800"/>
              </a:spcBef>
              <a:spcAft>
                <a:spcPts val="0"/>
              </a:spcAft>
              <a:buClr>
                <a:schemeClr val="dk1"/>
              </a:buClr>
              <a:buSzPts val="1600"/>
              <a:buChar char="▪"/>
            </a:pPr>
            <a:r>
              <a:rPr lang="en-US"/>
              <a:t>There are two types of heaps:</a:t>
            </a:r>
            <a:endParaRPr/>
          </a:p>
          <a:p>
            <a:pPr indent="-228600" lvl="1" marL="594360" rtl="0" algn="l">
              <a:lnSpc>
                <a:spcPct val="90000"/>
              </a:lnSpc>
              <a:spcBef>
                <a:spcPts val="1000"/>
              </a:spcBef>
              <a:spcAft>
                <a:spcPts val="0"/>
              </a:spcAft>
              <a:buClr>
                <a:schemeClr val="dk1"/>
              </a:buClr>
              <a:buSzPts val="1440"/>
              <a:buChar char="▪"/>
            </a:pPr>
            <a:r>
              <a:rPr b="1" lang="en-US"/>
              <a:t>Min heap</a:t>
            </a:r>
            <a:r>
              <a:rPr lang="en-US"/>
              <a:t>: the root value is the minimum value.</a:t>
            </a:r>
            <a:endParaRPr/>
          </a:p>
          <a:p>
            <a:pPr indent="-228600" lvl="1" marL="594360" rtl="0" algn="l">
              <a:lnSpc>
                <a:spcPct val="90000"/>
              </a:lnSpc>
              <a:spcBef>
                <a:spcPts val="1000"/>
              </a:spcBef>
              <a:spcAft>
                <a:spcPts val="0"/>
              </a:spcAft>
              <a:buClr>
                <a:schemeClr val="dk1"/>
              </a:buClr>
              <a:buSzPts val="1440"/>
              <a:buChar char="▪"/>
            </a:pPr>
            <a:r>
              <a:rPr b="1" lang="en-US"/>
              <a:t>Max heap</a:t>
            </a:r>
            <a:r>
              <a:rPr lang="en-US"/>
              <a:t>: the root value is the maximum value.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Definition</a:t>
            </a:r>
            <a:endParaRPr/>
          </a:p>
        </p:txBody>
      </p:sp>
      <p:sp>
        <p:nvSpPr>
          <p:cNvPr id="202" name="Google Shape;202;p19"/>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A </a:t>
            </a:r>
            <a:r>
              <a:rPr b="1" lang="en-US"/>
              <a:t>heap</a:t>
            </a:r>
            <a:r>
              <a:rPr lang="en-US"/>
              <a:t> is a tree data structure that always returns the best value in O(1).  The best value is always in the root.</a:t>
            </a:r>
            <a:endParaRPr/>
          </a:p>
          <a:p>
            <a:pPr indent="-228600" lvl="0" marL="274320" rtl="0" algn="l">
              <a:lnSpc>
                <a:spcPct val="90000"/>
              </a:lnSpc>
              <a:spcBef>
                <a:spcPts val="1800"/>
              </a:spcBef>
              <a:spcAft>
                <a:spcPts val="0"/>
              </a:spcAft>
              <a:buClr>
                <a:schemeClr val="dk1"/>
              </a:buClr>
              <a:buSzPts val="1600"/>
              <a:buChar char="▪"/>
            </a:pPr>
            <a:r>
              <a:rPr lang="en-US"/>
              <a:t>There are two types of heaps:</a:t>
            </a:r>
            <a:endParaRPr/>
          </a:p>
          <a:p>
            <a:pPr indent="-228600" lvl="1" marL="594360" rtl="0" algn="l">
              <a:lnSpc>
                <a:spcPct val="90000"/>
              </a:lnSpc>
              <a:spcBef>
                <a:spcPts val="1000"/>
              </a:spcBef>
              <a:spcAft>
                <a:spcPts val="0"/>
              </a:spcAft>
              <a:buClr>
                <a:schemeClr val="dk1"/>
              </a:buClr>
              <a:buSzPts val="1440"/>
              <a:buChar char="▪"/>
            </a:pPr>
            <a:r>
              <a:rPr b="1" lang="en-US"/>
              <a:t>Min heap</a:t>
            </a:r>
            <a:r>
              <a:rPr lang="en-US"/>
              <a:t>: the root value is the minimum value.</a:t>
            </a:r>
            <a:endParaRPr/>
          </a:p>
          <a:p>
            <a:pPr indent="-228600" lvl="1" marL="594360" rtl="0" algn="l">
              <a:lnSpc>
                <a:spcPct val="90000"/>
              </a:lnSpc>
              <a:spcBef>
                <a:spcPts val="1000"/>
              </a:spcBef>
              <a:spcAft>
                <a:spcPts val="0"/>
              </a:spcAft>
              <a:buClr>
                <a:schemeClr val="dk1"/>
              </a:buClr>
              <a:buSzPts val="1440"/>
              <a:buChar char="▪"/>
            </a:pPr>
            <a:r>
              <a:rPr b="1" lang="en-US"/>
              <a:t>Max heap</a:t>
            </a:r>
            <a:r>
              <a:rPr lang="en-US"/>
              <a:t>: the root value is the maximum value.</a:t>
            </a:r>
            <a:endParaRPr/>
          </a:p>
          <a:p>
            <a:pPr indent="-228600" lvl="0" marL="274320" rtl="0" algn="l">
              <a:lnSpc>
                <a:spcPct val="90000"/>
              </a:lnSpc>
              <a:spcBef>
                <a:spcPts val="1800"/>
              </a:spcBef>
              <a:spcAft>
                <a:spcPts val="0"/>
              </a:spcAft>
              <a:buClr>
                <a:schemeClr val="dk1"/>
              </a:buClr>
              <a:buSzPts val="1600"/>
              <a:buChar char="▪"/>
            </a:pPr>
            <a:r>
              <a:rPr lang="en-US"/>
              <a:t>A </a:t>
            </a:r>
            <a:r>
              <a:rPr b="1" lang="en-US"/>
              <a:t>binary heap</a:t>
            </a:r>
            <a:r>
              <a:rPr lang="en-US"/>
              <a:t> is a heap in the form of a binary tree.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Instructions</a:t>
            </a:r>
            <a:endParaRPr/>
          </a:p>
        </p:txBody>
      </p:sp>
      <p:sp>
        <p:nvSpPr>
          <p:cNvPr id="98" name="Google Shape;98;p2"/>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There will be </a:t>
            </a:r>
            <a:r>
              <a:rPr lang="en-US">
                <a:highlight>
                  <a:srgbClr val="FFFF00"/>
                </a:highlight>
              </a:rPr>
              <a:t>questions</a:t>
            </a:r>
            <a:r>
              <a:rPr lang="en-US"/>
              <a:t> on these slides.  Please have a clean piece of paper to write your answers.  Write your name on the top right corner for our record.  At the end of lecture, we will collect these pieces of paper for your participation grade.</a:t>
            </a:r>
            <a:endParaRPr/>
          </a:p>
          <a:p>
            <a:pPr indent="-228600" lvl="0" marL="274320" rtl="0" algn="l">
              <a:lnSpc>
                <a:spcPct val="90000"/>
              </a:lnSpc>
              <a:spcBef>
                <a:spcPts val="1800"/>
              </a:spcBef>
              <a:spcAft>
                <a:spcPts val="0"/>
              </a:spcAft>
              <a:buClr>
                <a:schemeClr val="dk1"/>
              </a:buClr>
              <a:buSzPts val="1600"/>
              <a:buChar char="▪"/>
            </a:pPr>
            <a:r>
              <a:rPr lang="en-US"/>
              <a:t>Scribes should get ready to scribe.</a:t>
            </a:r>
            <a:endParaRPr/>
          </a:p>
          <a:p>
            <a:pPr indent="-127000" lvl="0" marL="274320" rtl="0" algn="l">
              <a:lnSpc>
                <a:spcPct val="90000"/>
              </a:lnSpc>
              <a:spcBef>
                <a:spcPts val="1800"/>
              </a:spcBef>
              <a:spcAft>
                <a:spcPts val="0"/>
              </a:spcAft>
              <a:buClr>
                <a:schemeClr val="dk1"/>
              </a:buClr>
              <a:buSzPts val="1600"/>
              <a:buNone/>
            </a:pPr>
            <a:r>
              <a:t/>
            </a:r>
            <a:endParaRPr/>
          </a:p>
        </p:txBody>
      </p:sp>
      <p:sp>
        <p:nvSpPr>
          <p:cNvPr id="99" name="Google Shape;99;p2"/>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 Binary Tree</a:t>
            </a:r>
            <a:endParaRPr/>
          </a:p>
        </p:txBody>
      </p:sp>
      <p:sp>
        <p:nvSpPr>
          <p:cNvPr id="208" name="Google Shape;208;p20"/>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To achieve a heaps main functionality of accessing the best value in O(1), our binary tree needs to have two properties: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 Binary Tree</a:t>
            </a:r>
            <a:endParaRPr/>
          </a:p>
        </p:txBody>
      </p:sp>
      <p:sp>
        <p:nvSpPr>
          <p:cNvPr id="214" name="Google Shape;214;p21"/>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To achieve a heaps main functionality of accessing the best value in O(1), our binary tree needs to have two properties:</a:t>
            </a:r>
            <a:endParaRPr/>
          </a:p>
          <a:p>
            <a:pPr indent="-228600" lvl="1" marL="594360" rtl="0" algn="l">
              <a:lnSpc>
                <a:spcPct val="90000"/>
              </a:lnSpc>
              <a:spcBef>
                <a:spcPts val="1000"/>
              </a:spcBef>
              <a:spcAft>
                <a:spcPts val="0"/>
              </a:spcAft>
              <a:buClr>
                <a:schemeClr val="dk1"/>
              </a:buClr>
              <a:buSzPts val="1440"/>
              <a:buChar char="▪"/>
            </a:pPr>
            <a:r>
              <a:rPr b="1" lang="en-US"/>
              <a:t>Complete Tree Property </a:t>
            </a:r>
            <a:r>
              <a:rPr lang="en-US"/>
              <a:t>– Each level of the tree must be completely filled except for the lowest level, which must be filled from left to right.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 Binary Tree</a:t>
            </a:r>
            <a:endParaRPr/>
          </a:p>
        </p:txBody>
      </p:sp>
      <p:sp>
        <p:nvSpPr>
          <p:cNvPr id="220" name="Google Shape;220;p22"/>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To achieve a heaps main functionality of accessing the best value in O(1), our binary tree needs to have two properties:</a:t>
            </a:r>
            <a:endParaRPr/>
          </a:p>
          <a:p>
            <a:pPr indent="-228600" lvl="1" marL="594360" rtl="0" algn="l">
              <a:lnSpc>
                <a:spcPct val="90000"/>
              </a:lnSpc>
              <a:spcBef>
                <a:spcPts val="1000"/>
              </a:spcBef>
              <a:spcAft>
                <a:spcPts val="0"/>
              </a:spcAft>
              <a:buClr>
                <a:schemeClr val="dk1"/>
              </a:buClr>
              <a:buSzPts val="1440"/>
              <a:buChar char="▪"/>
            </a:pPr>
            <a:r>
              <a:rPr b="1" lang="en-US"/>
              <a:t>Complete Tree Property </a:t>
            </a:r>
            <a:r>
              <a:rPr lang="en-US"/>
              <a:t>– Each level of the tree must be completely filled except for the lowest level, which must be filled from left to right.</a:t>
            </a:r>
            <a:endParaRPr/>
          </a:p>
          <a:p>
            <a:pPr indent="-228600" lvl="1" marL="594360" rtl="0" algn="l">
              <a:lnSpc>
                <a:spcPct val="90000"/>
              </a:lnSpc>
              <a:spcBef>
                <a:spcPts val="1000"/>
              </a:spcBef>
              <a:spcAft>
                <a:spcPts val="0"/>
              </a:spcAft>
              <a:buClr>
                <a:schemeClr val="dk1"/>
              </a:buClr>
              <a:buSzPts val="1440"/>
              <a:buChar char="▪"/>
            </a:pPr>
            <a:r>
              <a:rPr b="1" lang="en-US"/>
              <a:t>Heap Property </a:t>
            </a:r>
            <a:r>
              <a:rPr lang="en-US"/>
              <a:t>– For any node N, N.data must be better than N.child.data for all children.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 Binary Tree</a:t>
            </a:r>
            <a:endParaRPr/>
          </a:p>
        </p:txBody>
      </p:sp>
      <p:sp>
        <p:nvSpPr>
          <p:cNvPr id="226" name="Google Shape;226;p23"/>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To achieve a heaps main functionality of accessing the best value in O(1), our binary tree needs to have two properties:</a:t>
            </a:r>
            <a:endParaRPr/>
          </a:p>
          <a:p>
            <a:pPr indent="-228600" lvl="1" marL="594360" rtl="0" algn="l">
              <a:lnSpc>
                <a:spcPct val="90000"/>
              </a:lnSpc>
              <a:spcBef>
                <a:spcPts val="1000"/>
              </a:spcBef>
              <a:spcAft>
                <a:spcPts val="0"/>
              </a:spcAft>
              <a:buClr>
                <a:schemeClr val="dk1"/>
              </a:buClr>
              <a:buSzPts val="1440"/>
              <a:buChar char="▪"/>
            </a:pPr>
            <a:r>
              <a:rPr b="1" lang="en-US"/>
              <a:t>Complete Tree Property </a:t>
            </a:r>
            <a:r>
              <a:rPr lang="en-US"/>
              <a:t>– Each level of the tree must be completely filled except for the lowest level, which must be filled from left to right.</a:t>
            </a:r>
            <a:endParaRPr/>
          </a:p>
          <a:p>
            <a:pPr indent="-228600" lvl="1" marL="594360" rtl="0" algn="l">
              <a:lnSpc>
                <a:spcPct val="90000"/>
              </a:lnSpc>
              <a:spcBef>
                <a:spcPts val="1000"/>
              </a:spcBef>
              <a:spcAft>
                <a:spcPts val="0"/>
              </a:spcAft>
              <a:buClr>
                <a:schemeClr val="dk1"/>
              </a:buClr>
              <a:buSzPts val="1440"/>
              <a:buChar char="▪"/>
            </a:pPr>
            <a:r>
              <a:rPr b="1" lang="en-US"/>
              <a:t>Heap Property </a:t>
            </a:r>
            <a:r>
              <a:rPr lang="en-US"/>
              <a:t>– For any node N, N.data must be better than N.child.data for all children.</a:t>
            </a:r>
            <a:endParaRPr/>
          </a:p>
          <a:p>
            <a:pPr indent="-228600" lvl="2" marL="914400" rtl="0" algn="l">
              <a:lnSpc>
                <a:spcPct val="90000"/>
              </a:lnSpc>
              <a:spcBef>
                <a:spcPts val="800"/>
              </a:spcBef>
              <a:spcAft>
                <a:spcPts val="0"/>
              </a:spcAft>
              <a:buClr>
                <a:schemeClr val="dk1"/>
              </a:buClr>
              <a:buSzPts val="1280"/>
              <a:buChar char="▪"/>
            </a:pPr>
            <a:r>
              <a:rPr lang="en-US"/>
              <a:t>Because this is a binary heap (not a BST), the data relationship between children does not have to maintain order.</a:t>
            </a:r>
            <a:endParaRPr/>
          </a:p>
          <a:p>
            <a:pPr indent="-228600" lvl="0" marL="274320" rtl="0" algn="l">
              <a:lnSpc>
                <a:spcPct val="90000"/>
              </a:lnSpc>
              <a:spcBef>
                <a:spcPts val="1800"/>
              </a:spcBef>
              <a:spcAft>
                <a:spcPts val="0"/>
              </a:spcAft>
              <a:buClr>
                <a:schemeClr val="dk1"/>
              </a:buClr>
              <a:buSzPts val="1600"/>
              <a:buChar char="▪"/>
            </a:pPr>
            <a:r>
              <a:rPr lang="en-US"/>
              <a:t>The root will contain the best value.  Like any other tree, the root is the only node that can be accessed.</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Visualization</a:t>
            </a:r>
            <a:endParaRPr/>
          </a:p>
        </p:txBody>
      </p:sp>
      <p:sp>
        <p:nvSpPr>
          <p:cNvPr id="232" name="Google Shape;232;p25"/>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10</a:t>
            </a:r>
            <a:endParaRPr/>
          </a:p>
        </p:txBody>
      </p:sp>
      <p:sp>
        <p:nvSpPr>
          <p:cNvPr id="233" name="Google Shape;233;p25"/>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47</a:t>
            </a:r>
            <a:endParaRPr/>
          </a:p>
        </p:txBody>
      </p:sp>
      <p:sp>
        <p:nvSpPr>
          <p:cNvPr id="234" name="Google Shape;234;p25"/>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32</a:t>
            </a:r>
            <a:endParaRPr/>
          </a:p>
        </p:txBody>
      </p:sp>
      <p:sp>
        <p:nvSpPr>
          <p:cNvPr id="235" name="Google Shape;235;p25"/>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59</a:t>
            </a:r>
            <a:endParaRPr/>
          </a:p>
        </p:txBody>
      </p:sp>
      <p:sp>
        <p:nvSpPr>
          <p:cNvPr id="236" name="Google Shape;236;p25"/>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154</a:t>
            </a:r>
            <a:endParaRPr/>
          </a:p>
        </p:txBody>
      </p:sp>
      <p:cxnSp>
        <p:nvCxnSpPr>
          <p:cNvPr id="237" name="Google Shape;237;p25"/>
          <p:cNvCxnSpPr>
            <a:stCxn id="232" idx="3"/>
            <a:endCxn id="233"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238" name="Google Shape;238;p25"/>
          <p:cNvCxnSpPr>
            <a:stCxn id="232" idx="5"/>
            <a:endCxn id="234"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239" name="Google Shape;239;p25"/>
          <p:cNvCxnSpPr>
            <a:stCxn id="233" idx="3"/>
            <a:endCxn id="235"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240" name="Google Shape;240;p25"/>
          <p:cNvCxnSpPr>
            <a:stCxn id="233" idx="5"/>
            <a:endCxn id="236"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241" name="Google Shape;241;p25"/>
          <p:cNvSpPr/>
          <p:nvPr/>
        </p:nvSpPr>
        <p:spPr>
          <a:xfrm>
            <a:off x="3892061" y="4192607"/>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542</a:t>
            </a:r>
            <a:endParaRPr/>
          </a:p>
        </p:txBody>
      </p:sp>
      <p:cxnSp>
        <p:nvCxnSpPr>
          <p:cNvPr id="242" name="Google Shape;242;p25"/>
          <p:cNvCxnSpPr>
            <a:stCxn id="234" idx="3"/>
            <a:endCxn id="241" idx="0"/>
          </p:cNvCxnSpPr>
          <p:nvPr/>
        </p:nvCxnSpPr>
        <p:spPr>
          <a:xfrm flipH="1">
            <a:off x="4281836" y="3751701"/>
            <a:ext cx="363300" cy="441000"/>
          </a:xfrm>
          <a:prstGeom prst="straightConnector1">
            <a:avLst/>
          </a:prstGeom>
          <a:noFill/>
          <a:ln cap="flat" cmpd="sng" w="28575">
            <a:solidFill>
              <a:srgbClr val="595959"/>
            </a:solidFill>
            <a:prstDash val="solid"/>
            <a:miter lim="800000"/>
            <a:headEnd len="sm" w="sm" type="none"/>
            <a:tailEnd len="sm" w="sm" type="none"/>
          </a:ln>
        </p:spPr>
      </p:cxnSp>
      <p:sp>
        <p:nvSpPr>
          <p:cNvPr id="243" name="Google Shape;243;p25"/>
          <p:cNvSpPr/>
          <p:nvPr/>
        </p:nvSpPr>
        <p:spPr>
          <a:xfrm>
            <a:off x="8786575" y="2280262"/>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542</a:t>
            </a:r>
            <a:endParaRPr/>
          </a:p>
        </p:txBody>
      </p:sp>
      <p:sp>
        <p:nvSpPr>
          <p:cNvPr id="244" name="Google Shape;244;p25"/>
          <p:cNvSpPr/>
          <p:nvPr/>
        </p:nvSpPr>
        <p:spPr>
          <a:xfrm>
            <a:off x="7546739" y="3166554"/>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154</a:t>
            </a:r>
            <a:endParaRPr/>
          </a:p>
        </p:txBody>
      </p:sp>
      <p:sp>
        <p:nvSpPr>
          <p:cNvPr id="245" name="Google Shape;245;p25"/>
          <p:cNvSpPr/>
          <p:nvPr/>
        </p:nvSpPr>
        <p:spPr>
          <a:xfrm>
            <a:off x="9979400" y="3152024"/>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32</a:t>
            </a:r>
            <a:endParaRPr/>
          </a:p>
        </p:txBody>
      </p:sp>
      <p:sp>
        <p:nvSpPr>
          <p:cNvPr id="246" name="Google Shape;246;p25"/>
          <p:cNvSpPr/>
          <p:nvPr/>
        </p:nvSpPr>
        <p:spPr>
          <a:xfrm>
            <a:off x="6840545" y="42163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47</a:t>
            </a:r>
            <a:endParaRPr/>
          </a:p>
        </p:txBody>
      </p:sp>
      <p:sp>
        <p:nvSpPr>
          <p:cNvPr id="247" name="Google Shape;247;p25"/>
          <p:cNvSpPr/>
          <p:nvPr/>
        </p:nvSpPr>
        <p:spPr>
          <a:xfrm>
            <a:off x="8247316" y="42163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57</a:t>
            </a:r>
            <a:endParaRPr/>
          </a:p>
        </p:txBody>
      </p:sp>
      <p:cxnSp>
        <p:nvCxnSpPr>
          <p:cNvPr id="248" name="Google Shape;248;p25"/>
          <p:cNvCxnSpPr>
            <a:stCxn id="243" idx="3"/>
            <a:endCxn id="244" idx="0"/>
          </p:cNvCxnSpPr>
          <p:nvPr/>
        </p:nvCxnSpPr>
        <p:spPr>
          <a:xfrm flipH="1">
            <a:off x="7936543" y="2918163"/>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249" name="Google Shape;249;p25"/>
          <p:cNvCxnSpPr>
            <a:stCxn id="243" idx="5"/>
            <a:endCxn id="245" idx="0"/>
          </p:cNvCxnSpPr>
          <p:nvPr/>
        </p:nvCxnSpPr>
        <p:spPr>
          <a:xfrm>
            <a:off x="9451993" y="2918163"/>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250" name="Google Shape;250;p25"/>
          <p:cNvCxnSpPr>
            <a:stCxn id="244" idx="3"/>
            <a:endCxn id="246" idx="0"/>
          </p:cNvCxnSpPr>
          <p:nvPr/>
        </p:nvCxnSpPr>
        <p:spPr>
          <a:xfrm flipH="1">
            <a:off x="7230407" y="3804455"/>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251" name="Google Shape;251;p25"/>
          <p:cNvCxnSpPr>
            <a:stCxn id="244" idx="5"/>
            <a:endCxn id="247" idx="0"/>
          </p:cNvCxnSpPr>
          <p:nvPr/>
        </p:nvCxnSpPr>
        <p:spPr>
          <a:xfrm>
            <a:off x="8212157" y="3804455"/>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252" name="Google Shape;252;p25"/>
          <p:cNvSpPr/>
          <p:nvPr/>
        </p:nvSpPr>
        <p:spPr>
          <a:xfrm>
            <a:off x="9340493" y="4230831"/>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600" u="none" cap="none" strike="noStrike">
                <a:solidFill>
                  <a:schemeClr val="lt1"/>
                </a:solidFill>
                <a:latin typeface="Arial"/>
                <a:ea typeface="Arial"/>
                <a:cs typeface="Arial"/>
                <a:sym typeface="Arial"/>
              </a:rPr>
              <a:t>10</a:t>
            </a:r>
            <a:endParaRPr/>
          </a:p>
        </p:txBody>
      </p:sp>
      <p:cxnSp>
        <p:nvCxnSpPr>
          <p:cNvPr id="253" name="Google Shape;253;p25"/>
          <p:cNvCxnSpPr>
            <a:stCxn id="245" idx="3"/>
            <a:endCxn id="252" idx="0"/>
          </p:cNvCxnSpPr>
          <p:nvPr/>
        </p:nvCxnSpPr>
        <p:spPr>
          <a:xfrm flipH="1">
            <a:off x="9730268" y="3789925"/>
            <a:ext cx="363300" cy="441000"/>
          </a:xfrm>
          <a:prstGeom prst="straightConnector1">
            <a:avLst/>
          </a:prstGeom>
          <a:noFill/>
          <a:ln cap="flat" cmpd="sng" w="28575">
            <a:solidFill>
              <a:srgbClr val="595959"/>
            </a:solidFill>
            <a:prstDash val="solid"/>
            <a:miter lim="800000"/>
            <a:headEnd len="sm" w="sm" type="none"/>
            <a:tailEnd len="sm" w="sm" type="none"/>
          </a:ln>
        </p:spPr>
      </p:cxnSp>
      <p:sp>
        <p:nvSpPr>
          <p:cNvPr id="254" name="Google Shape;254;p25"/>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Min-heap</a:t>
            </a:r>
            <a:endParaRPr/>
          </a:p>
        </p:txBody>
      </p:sp>
      <p:sp>
        <p:nvSpPr>
          <p:cNvPr id="255" name="Google Shape;255;p25"/>
          <p:cNvSpPr txBox="1"/>
          <p:nvPr/>
        </p:nvSpPr>
        <p:spPr>
          <a:xfrm>
            <a:off x="8597523" y="1705008"/>
            <a:ext cx="120738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Max-heap</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2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to Heap Array</a:t>
            </a:r>
            <a:endParaRPr/>
          </a:p>
        </p:txBody>
      </p:sp>
      <p:sp>
        <p:nvSpPr>
          <p:cNvPr id="261" name="Google Shape;261;p2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In practice, maintaining a tree-node structure for our heap can be tedious.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2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to Heap Array</a:t>
            </a:r>
            <a:endParaRPr/>
          </a:p>
        </p:txBody>
      </p:sp>
      <p:sp>
        <p:nvSpPr>
          <p:cNvPr id="267" name="Google Shape;267;p27"/>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In practice, maintaining a tree-node structure for our heap can be tedious.</a:t>
            </a:r>
            <a:endParaRPr/>
          </a:p>
          <a:p>
            <a:pPr indent="-228600" lvl="1" marL="594360" rtl="0" algn="l">
              <a:lnSpc>
                <a:spcPct val="90000"/>
              </a:lnSpc>
              <a:spcBef>
                <a:spcPts val="1000"/>
              </a:spcBef>
              <a:spcAft>
                <a:spcPts val="0"/>
              </a:spcAft>
              <a:buClr>
                <a:schemeClr val="dk1"/>
              </a:buClr>
              <a:buSzPts val="1440"/>
              <a:buChar char="▪"/>
            </a:pPr>
            <a:r>
              <a:rPr lang="en-US"/>
              <a:t>Adds and removes can be complicated to maintain both the complete tree property and heap property.</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2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to Heap Array</a:t>
            </a:r>
            <a:endParaRPr/>
          </a:p>
        </p:txBody>
      </p:sp>
      <p:sp>
        <p:nvSpPr>
          <p:cNvPr id="273" name="Google Shape;273;p2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In practice, maintaining a tree-node structure for our heap can be tedious.</a:t>
            </a:r>
            <a:endParaRPr/>
          </a:p>
          <a:p>
            <a:pPr indent="-228600" lvl="1" marL="594360" rtl="0" algn="l">
              <a:lnSpc>
                <a:spcPct val="90000"/>
              </a:lnSpc>
              <a:spcBef>
                <a:spcPts val="1000"/>
              </a:spcBef>
              <a:spcAft>
                <a:spcPts val="0"/>
              </a:spcAft>
              <a:buClr>
                <a:schemeClr val="dk1"/>
              </a:buClr>
              <a:buSzPts val="1440"/>
              <a:buChar char="▪"/>
            </a:pPr>
            <a:r>
              <a:rPr lang="en-US"/>
              <a:t>Adds and removes can be complicated to maintain both the complete tree property and heap property.</a:t>
            </a:r>
            <a:endParaRPr/>
          </a:p>
          <a:p>
            <a:pPr indent="-228600" lvl="0" marL="274320" rtl="0" algn="l">
              <a:lnSpc>
                <a:spcPct val="90000"/>
              </a:lnSpc>
              <a:spcBef>
                <a:spcPts val="1800"/>
              </a:spcBef>
              <a:spcAft>
                <a:spcPts val="0"/>
              </a:spcAft>
              <a:buClr>
                <a:schemeClr val="dk1"/>
              </a:buClr>
              <a:buSzPts val="1600"/>
              <a:buChar char="▪"/>
            </a:pPr>
            <a:r>
              <a:rPr lang="en-US"/>
              <a:t>Let’s perform a level order traversal of our heap binary tree.</a:t>
            </a:r>
            <a:endParaRPr/>
          </a:p>
          <a:p>
            <a:pPr indent="-127000" lvl="0" marL="274320" rtl="0" algn="l">
              <a:lnSpc>
                <a:spcPct val="90000"/>
              </a:lnSpc>
              <a:spcBef>
                <a:spcPts val="1800"/>
              </a:spcBef>
              <a:spcAft>
                <a:spcPts val="0"/>
              </a:spcAft>
              <a:buClr>
                <a:schemeClr val="dk1"/>
              </a:buClr>
              <a:buSzPts val="160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2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Level-Order Visualization</a:t>
            </a:r>
            <a:endParaRPr/>
          </a:p>
        </p:txBody>
      </p:sp>
      <p:sp>
        <p:nvSpPr>
          <p:cNvPr id="279" name="Google Shape;279;p29"/>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280" name="Google Shape;280;p29"/>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281" name="Google Shape;281;p29"/>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282" name="Google Shape;282;p29"/>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283" name="Google Shape;283;p29"/>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284" name="Google Shape;284;p29"/>
          <p:cNvCxnSpPr>
            <a:stCxn id="279" idx="3"/>
            <a:endCxn id="280"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285" name="Google Shape;285;p29"/>
          <p:cNvCxnSpPr>
            <a:stCxn id="279" idx="5"/>
            <a:endCxn id="281"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286" name="Google Shape;286;p29"/>
          <p:cNvCxnSpPr>
            <a:stCxn id="280" idx="3"/>
            <a:endCxn id="282"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287" name="Google Shape;287;p29"/>
          <p:cNvCxnSpPr>
            <a:stCxn id="280" idx="5"/>
            <a:endCxn id="283"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288" name="Google Shape;288;p29"/>
          <p:cNvSpPr/>
          <p:nvPr/>
        </p:nvSpPr>
        <p:spPr>
          <a:xfrm>
            <a:off x="395657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289" name="Google Shape;289;p29"/>
          <p:cNvCxnSpPr>
            <a:stCxn id="281" idx="3"/>
            <a:endCxn id="288" idx="0"/>
          </p:cNvCxnSpPr>
          <p:nvPr/>
        </p:nvCxnSpPr>
        <p:spPr>
          <a:xfrm flipH="1">
            <a:off x="4346336" y="3751701"/>
            <a:ext cx="298800" cy="426300"/>
          </a:xfrm>
          <a:prstGeom prst="straightConnector1">
            <a:avLst/>
          </a:prstGeom>
          <a:noFill/>
          <a:ln cap="flat" cmpd="sng" w="28575">
            <a:solidFill>
              <a:srgbClr val="595959"/>
            </a:solidFill>
            <a:prstDash val="solid"/>
            <a:miter lim="800000"/>
            <a:headEnd len="sm" w="sm" type="none"/>
            <a:tailEnd len="sm" w="sm" type="none"/>
          </a:ln>
        </p:spPr>
      </p:cxnSp>
      <p:sp>
        <p:nvSpPr>
          <p:cNvPr id="290" name="Google Shape;290;p29"/>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30"/>
          <p:cNvSpPr/>
          <p:nvPr/>
        </p:nvSpPr>
        <p:spPr>
          <a:xfrm>
            <a:off x="1318846" y="2132592"/>
            <a:ext cx="4777155" cy="886292"/>
          </a:xfrm>
          <a:prstGeom prst="rect">
            <a:avLst/>
          </a:prstGeom>
          <a:solidFill>
            <a:srgbClr val="F1F5CD"/>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96" name="Google Shape;296;p3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Level-Order Visualization</a:t>
            </a:r>
            <a:endParaRPr/>
          </a:p>
        </p:txBody>
      </p:sp>
      <p:sp>
        <p:nvSpPr>
          <p:cNvPr id="297" name="Google Shape;297;p30"/>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298" name="Google Shape;298;p30"/>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299" name="Google Shape;299;p30"/>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300" name="Google Shape;300;p30"/>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301" name="Google Shape;301;p30"/>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302" name="Google Shape;302;p30"/>
          <p:cNvCxnSpPr>
            <a:stCxn id="297" idx="3"/>
            <a:endCxn id="298"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303" name="Google Shape;303;p30"/>
          <p:cNvCxnSpPr>
            <a:stCxn id="297" idx="5"/>
            <a:endCxn id="299"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304" name="Google Shape;304;p30"/>
          <p:cNvCxnSpPr>
            <a:stCxn id="298" idx="3"/>
            <a:endCxn id="300"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305" name="Google Shape;305;p30"/>
          <p:cNvCxnSpPr>
            <a:stCxn id="298" idx="5"/>
            <a:endCxn id="301"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306" name="Google Shape;306;p30"/>
          <p:cNvSpPr/>
          <p:nvPr/>
        </p:nvSpPr>
        <p:spPr>
          <a:xfrm>
            <a:off x="395657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307" name="Google Shape;307;p30"/>
          <p:cNvCxnSpPr>
            <a:stCxn id="299" idx="3"/>
            <a:endCxn id="306" idx="0"/>
          </p:cNvCxnSpPr>
          <p:nvPr/>
        </p:nvCxnSpPr>
        <p:spPr>
          <a:xfrm flipH="1">
            <a:off x="4346336" y="3751701"/>
            <a:ext cx="298800" cy="426300"/>
          </a:xfrm>
          <a:prstGeom prst="straightConnector1">
            <a:avLst/>
          </a:prstGeom>
          <a:noFill/>
          <a:ln cap="flat" cmpd="sng" w="28575">
            <a:solidFill>
              <a:srgbClr val="595959"/>
            </a:solidFill>
            <a:prstDash val="solid"/>
            <a:miter lim="800000"/>
            <a:headEnd len="sm" w="sm" type="none"/>
            <a:tailEnd len="sm" w="sm" type="none"/>
          </a:ln>
        </p:spPr>
      </p:cxnSp>
      <p:sp>
        <p:nvSpPr>
          <p:cNvPr id="308" name="Google Shape;308;p30"/>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309" name="Google Shape;309;p30"/>
          <p:cNvSpPr/>
          <p:nvPr/>
        </p:nvSpPr>
        <p:spPr>
          <a:xfrm rot="9035249">
            <a:off x="4196153" y="1998603"/>
            <a:ext cx="686677" cy="334696"/>
          </a:xfrm>
          <a:prstGeom prst="rightArrow">
            <a:avLst>
              <a:gd fmla="val 50000" name="adj1"/>
              <a:gd fmla="val 50000" name="adj2"/>
            </a:avLst>
          </a:prstGeom>
          <a:solidFill>
            <a:srgbClr val="EB977C"/>
          </a:solidFill>
          <a:ln cap="flat" cmpd="sng" w="12700">
            <a:solidFill>
              <a:srgbClr val="EB97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10" name="Google Shape;310;p30"/>
          <p:cNvSpPr txBox="1"/>
          <p:nvPr/>
        </p:nvSpPr>
        <p:spPr>
          <a:xfrm>
            <a:off x="7411915" y="2879939"/>
            <a:ext cx="336745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Schedule</a:t>
            </a:r>
            <a:endParaRPr/>
          </a:p>
        </p:txBody>
      </p:sp>
      <p:sp>
        <p:nvSpPr>
          <p:cNvPr id="105" name="Google Shape;105;p3"/>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Heaps</a:t>
            </a:r>
            <a:endParaRPr/>
          </a:p>
          <a:p>
            <a:pPr indent="-228600" lvl="1" marL="594360" rtl="0" algn="l">
              <a:lnSpc>
                <a:spcPct val="90000"/>
              </a:lnSpc>
              <a:spcBef>
                <a:spcPts val="1000"/>
              </a:spcBef>
              <a:spcAft>
                <a:spcPts val="0"/>
              </a:spcAft>
              <a:buClr>
                <a:schemeClr val="dk1"/>
              </a:buClr>
              <a:buSzPts val="1440"/>
              <a:buChar char="▪"/>
            </a:pPr>
            <a:r>
              <a:rPr lang="en-US"/>
              <a:t>Build Heap</a:t>
            </a:r>
            <a:endParaRPr/>
          </a:p>
          <a:p>
            <a:pPr indent="-228600" lvl="0" marL="274320" rtl="0" algn="l">
              <a:lnSpc>
                <a:spcPct val="90000"/>
              </a:lnSpc>
              <a:spcBef>
                <a:spcPts val="1800"/>
              </a:spcBef>
              <a:spcAft>
                <a:spcPts val="0"/>
              </a:spcAft>
              <a:buClr>
                <a:schemeClr val="dk1"/>
              </a:buClr>
              <a:buSzPts val="1600"/>
              <a:buChar char="▪"/>
            </a:pPr>
            <a:r>
              <a:rPr lang="en-US"/>
              <a:t>Priority Queues</a:t>
            </a:r>
            <a:endParaRPr/>
          </a:p>
        </p:txBody>
      </p:sp>
      <p:sp>
        <p:nvSpPr>
          <p:cNvPr id="106" name="Google Shape;106;p3"/>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31"/>
          <p:cNvSpPr/>
          <p:nvPr/>
        </p:nvSpPr>
        <p:spPr>
          <a:xfrm>
            <a:off x="1327638" y="3038199"/>
            <a:ext cx="4777155" cy="886292"/>
          </a:xfrm>
          <a:prstGeom prst="rect">
            <a:avLst/>
          </a:prstGeom>
          <a:solidFill>
            <a:srgbClr val="F1F5CD"/>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16" name="Google Shape;316;p3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Level-Order Visualization</a:t>
            </a:r>
            <a:endParaRPr/>
          </a:p>
        </p:txBody>
      </p:sp>
      <p:sp>
        <p:nvSpPr>
          <p:cNvPr id="317" name="Google Shape;317;p31"/>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318" name="Google Shape;318;p31"/>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319" name="Google Shape;319;p31"/>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320" name="Google Shape;320;p31"/>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321" name="Google Shape;321;p31"/>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322" name="Google Shape;322;p31"/>
          <p:cNvCxnSpPr>
            <a:stCxn id="317" idx="3"/>
            <a:endCxn id="318"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323" name="Google Shape;323;p31"/>
          <p:cNvCxnSpPr>
            <a:stCxn id="317" idx="5"/>
            <a:endCxn id="319"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324" name="Google Shape;324;p31"/>
          <p:cNvCxnSpPr>
            <a:stCxn id="318" idx="3"/>
            <a:endCxn id="320"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325" name="Google Shape;325;p31"/>
          <p:cNvCxnSpPr>
            <a:stCxn id="318" idx="5"/>
            <a:endCxn id="321"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326" name="Google Shape;326;p31"/>
          <p:cNvSpPr/>
          <p:nvPr/>
        </p:nvSpPr>
        <p:spPr>
          <a:xfrm>
            <a:off x="395657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327" name="Google Shape;327;p31"/>
          <p:cNvCxnSpPr>
            <a:stCxn id="319" idx="3"/>
            <a:endCxn id="326" idx="0"/>
          </p:cNvCxnSpPr>
          <p:nvPr/>
        </p:nvCxnSpPr>
        <p:spPr>
          <a:xfrm flipH="1">
            <a:off x="4346336" y="3751701"/>
            <a:ext cx="298800" cy="426300"/>
          </a:xfrm>
          <a:prstGeom prst="straightConnector1">
            <a:avLst/>
          </a:prstGeom>
          <a:noFill/>
          <a:ln cap="flat" cmpd="sng" w="28575">
            <a:solidFill>
              <a:srgbClr val="595959"/>
            </a:solidFill>
            <a:prstDash val="solid"/>
            <a:miter lim="800000"/>
            <a:headEnd len="sm" w="sm" type="none"/>
            <a:tailEnd len="sm" w="sm" type="none"/>
          </a:ln>
        </p:spPr>
      </p:cxnSp>
      <p:sp>
        <p:nvSpPr>
          <p:cNvPr id="328" name="Google Shape;328;p31"/>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329" name="Google Shape;329;p31"/>
          <p:cNvSpPr/>
          <p:nvPr/>
        </p:nvSpPr>
        <p:spPr>
          <a:xfrm rot="9035249">
            <a:off x="2994805" y="3032520"/>
            <a:ext cx="686677" cy="334696"/>
          </a:xfrm>
          <a:prstGeom prst="rightArrow">
            <a:avLst>
              <a:gd fmla="val 50000" name="adj1"/>
              <a:gd fmla="val 50000" name="adj2"/>
            </a:avLst>
          </a:prstGeom>
          <a:solidFill>
            <a:srgbClr val="EB977C"/>
          </a:solidFill>
          <a:ln cap="flat" cmpd="sng" w="12700">
            <a:solidFill>
              <a:srgbClr val="EB97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30" name="Google Shape;330;p31"/>
          <p:cNvSpPr txBox="1"/>
          <p:nvPr/>
        </p:nvSpPr>
        <p:spPr>
          <a:xfrm>
            <a:off x="7411915" y="2879939"/>
            <a:ext cx="336745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10, 47</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32"/>
          <p:cNvSpPr/>
          <p:nvPr/>
        </p:nvSpPr>
        <p:spPr>
          <a:xfrm>
            <a:off x="1327638" y="3038199"/>
            <a:ext cx="4777155" cy="886292"/>
          </a:xfrm>
          <a:prstGeom prst="rect">
            <a:avLst/>
          </a:prstGeom>
          <a:solidFill>
            <a:srgbClr val="F1F5CD"/>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36" name="Google Shape;336;p3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Level-Order Visualization</a:t>
            </a:r>
            <a:endParaRPr/>
          </a:p>
        </p:txBody>
      </p:sp>
      <p:sp>
        <p:nvSpPr>
          <p:cNvPr id="337" name="Google Shape;337;p32"/>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338" name="Google Shape;338;p32"/>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339" name="Google Shape;339;p32"/>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340" name="Google Shape;340;p32"/>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341" name="Google Shape;341;p32"/>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342" name="Google Shape;342;p32"/>
          <p:cNvCxnSpPr>
            <a:stCxn id="337" idx="3"/>
            <a:endCxn id="338"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343" name="Google Shape;343;p32"/>
          <p:cNvCxnSpPr>
            <a:stCxn id="337" idx="5"/>
            <a:endCxn id="339"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344" name="Google Shape;344;p32"/>
          <p:cNvCxnSpPr>
            <a:stCxn id="338" idx="3"/>
            <a:endCxn id="340"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345" name="Google Shape;345;p32"/>
          <p:cNvCxnSpPr>
            <a:stCxn id="338" idx="5"/>
            <a:endCxn id="341"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346" name="Google Shape;346;p32"/>
          <p:cNvSpPr/>
          <p:nvPr/>
        </p:nvSpPr>
        <p:spPr>
          <a:xfrm>
            <a:off x="395657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347" name="Google Shape;347;p32"/>
          <p:cNvCxnSpPr>
            <a:stCxn id="339" idx="3"/>
            <a:endCxn id="346" idx="0"/>
          </p:cNvCxnSpPr>
          <p:nvPr/>
        </p:nvCxnSpPr>
        <p:spPr>
          <a:xfrm flipH="1">
            <a:off x="4346336" y="3751701"/>
            <a:ext cx="298800" cy="426300"/>
          </a:xfrm>
          <a:prstGeom prst="straightConnector1">
            <a:avLst/>
          </a:prstGeom>
          <a:noFill/>
          <a:ln cap="flat" cmpd="sng" w="28575">
            <a:solidFill>
              <a:srgbClr val="595959"/>
            </a:solidFill>
            <a:prstDash val="solid"/>
            <a:miter lim="800000"/>
            <a:headEnd len="sm" w="sm" type="none"/>
            <a:tailEnd len="sm" w="sm" type="none"/>
          </a:ln>
        </p:spPr>
      </p:cxnSp>
      <p:sp>
        <p:nvSpPr>
          <p:cNvPr id="348" name="Google Shape;348;p32"/>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349" name="Google Shape;349;p32"/>
          <p:cNvSpPr/>
          <p:nvPr/>
        </p:nvSpPr>
        <p:spPr>
          <a:xfrm rot="9035249">
            <a:off x="5371393" y="2990079"/>
            <a:ext cx="686677" cy="334696"/>
          </a:xfrm>
          <a:prstGeom prst="rightArrow">
            <a:avLst>
              <a:gd fmla="val 50000" name="adj1"/>
              <a:gd fmla="val 50000" name="adj2"/>
            </a:avLst>
          </a:prstGeom>
          <a:solidFill>
            <a:srgbClr val="EB977C"/>
          </a:solidFill>
          <a:ln cap="flat" cmpd="sng" w="12700">
            <a:solidFill>
              <a:srgbClr val="EB97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50" name="Google Shape;350;p32"/>
          <p:cNvSpPr txBox="1"/>
          <p:nvPr/>
        </p:nvSpPr>
        <p:spPr>
          <a:xfrm>
            <a:off x="7411915" y="2879939"/>
            <a:ext cx="336745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10, 47, 32</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33"/>
          <p:cNvSpPr/>
          <p:nvPr/>
        </p:nvSpPr>
        <p:spPr>
          <a:xfrm>
            <a:off x="1327638" y="4084481"/>
            <a:ext cx="4777155" cy="886292"/>
          </a:xfrm>
          <a:prstGeom prst="rect">
            <a:avLst/>
          </a:prstGeom>
          <a:solidFill>
            <a:srgbClr val="F1F5CD"/>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56" name="Google Shape;356;p3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Level-Order Visualization</a:t>
            </a:r>
            <a:endParaRPr/>
          </a:p>
        </p:txBody>
      </p:sp>
      <p:sp>
        <p:nvSpPr>
          <p:cNvPr id="357" name="Google Shape;357;p33"/>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358" name="Google Shape;358;p33"/>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359" name="Google Shape;359;p33"/>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360" name="Google Shape;360;p33"/>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361" name="Google Shape;361;p33"/>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362" name="Google Shape;362;p33"/>
          <p:cNvCxnSpPr>
            <a:stCxn id="357" idx="3"/>
            <a:endCxn id="358"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363" name="Google Shape;363;p33"/>
          <p:cNvCxnSpPr>
            <a:stCxn id="357" idx="5"/>
            <a:endCxn id="359"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364" name="Google Shape;364;p33"/>
          <p:cNvCxnSpPr>
            <a:stCxn id="358" idx="3"/>
            <a:endCxn id="360"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365" name="Google Shape;365;p33"/>
          <p:cNvCxnSpPr>
            <a:stCxn id="358" idx="5"/>
            <a:endCxn id="361"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366" name="Google Shape;366;p33"/>
          <p:cNvSpPr/>
          <p:nvPr/>
        </p:nvSpPr>
        <p:spPr>
          <a:xfrm>
            <a:off x="395657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367" name="Google Shape;367;p33"/>
          <p:cNvCxnSpPr>
            <a:stCxn id="359" idx="3"/>
            <a:endCxn id="366" idx="0"/>
          </p:cNvCxnSpPr>
          <p:nvPr/>
        </p:nvCxnSpPr>
        <p:spPr>
          <a:xfrm flipH="1">
            <a:off x="4346336" y="3751701"/>
            <a:ext cx="298800" cy="426300"/>
          </a:xfrm>
          <a:prstGeom prst="straightConnector1">
            <a:avLst/>
          </a:prstGeom>
          <a:noFill/>
          <a:ln cap="flat" cmpd="sng" w="28575">
            <a:solidFill>
              <a:srgbClr val="595959"/>
            </a:solidFill>
            <a:prstDash val="solid"/>
            <a:miter lim="800000"/>
            <a:headEnd len="sm" w="sm" type="none"/>
            <a:tailEnd len="sm" w="sm" type="none"/>
          </a:ln>
        </p:spPr>
      </p:cxnSp>
      <p:sp>
        <p:nvSpPr>
          <p:cNvPr id="368" name="Google Shape;368;p33"/>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369" name="Google Shape;369;p33"/>
          <p:cNvSpPr/>
          <p:nvPr/>
        </p:nvSpPr>
        <p:spPr>
          <a:xfrm rot="9035249">
            <a:off x="2182727" y="3957710"/>
            <a:ext cx="686677" cy="334696"/>
          </a:xfrm>
          <a:prstGeom prst="rightArrow">
            <a:avLst>
              <a:gd fmla="val 50000" name="adj1"/>
              <a:gd fmla="val 50000" name="adj2"/>
            </a:avLst>
          </a:prstGeom>
          <a:solidFill>
            <a:srgbClr val="EB977C"/>
          </a:solidFill>
          <a:ln cap="flat" cmpd="sng" w="12700">
            <a:solidFill>
              <a:srgbClr val="EB97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70" name="Google Shape;370;p33"/>
          <p:cNvSpPr txBox="1"/>
          <p:nvPr/>
        </p:nvSpPr>
        <p:spPr>
          <a:xfrm>
            <a:off x="7411915" y="2879939"/>
            <a:ext cx="336745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10, 47, 32, 59</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34"/>
          <p:cNvSpPr/>
          <p:nvPr/>
        </p:nvSpPr>
        <p:spPr>
          <a:xfrm>
            <a:off x="1327638" y="4084481"/>
            <a:ext cx="4777155" cy="886292"/>
          </a:xfrm>
          <a:prstGeom prst="rect">
            <a:avLst/>
          </a:prstGeom>
          <a:solidFill>
            <a:srgbClr val="F1F5CD"/>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76" name="Google Shape;376;p3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Level-Order Visualization</a:t>
            </a:r>
            <a:endParaRPr/>
          </a:p>
        </p:txBody>
      </p:sp>
      <p:sp>
        <p:nvSpPr>
          <p:cNvPr id="377" name="Google Shape;377;p34"/>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378" name="Google Shape;378;p34"/>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379" name="Google Shape;379;p34"/>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380" name="Google Shape;380;p34"/>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381" name="Google Shape;381;p34"/>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382" name="Google Shape;382;p34"/>
          <p:cNvCxnSpPr>
            <a:stCxn id="377" idx="3"/>
            <a:endCxn id="378"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383" name="Google Shape;383;p34"/>
          <p:cNvCxnSpPr>
            <a:stCxn id="377" idx="5"/>
            <a:endCxn id="379"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384" name="Google Shape;384;p34"/>
          <p:cNvCxnSpPr>
            <a:stCxn id="378" idx="3"/>
            <a:endCxn id="380"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385" name="Google Shape;385;p34"/>
          <p:cNvCxnSpPr>
            <a:stCxn id="378" idx="5"/>
            <a:endCxn id="381"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386" name="Google Shape;386;p34"/>
          <p:cNvSpPr/>
          <p:nvPr/>
        </p:nvSpPr>
        <p:spPr>
          <a:xfrm>
            <a:off x="395657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387" name="Google Shape;387;p34"/>
          <p:cNvCxnSpPr>
            <a:stCxn id="379" idx="3"/>
            <a:endCxn id="386" idx="0"/>
          </p:cNvCxnSpPr>
          <p:nvPr/>
        </p:nvCxnSpPr>
        <p:spPr>
          <a:xfrm flipH="1">
            <a:off x="4346336" y="3751701"/>
            <a:ext cx="298800" cy="426300"/>
          </a:xfrm>
          <a:prstGeom prst="straightConnector1">
            <a:avLst/>
          </a:prstGeom>
          <a:noFill/>
          <a:ln cap="flat" cmpd="sng" w="28575">
            <a:solidFill>
              <a:srgbClr val="595959"/>
            </a:solidFill>
            <a:prstDash val="solid"/>
            <a:miter lim="800000"/>
            <a:headEnd len="sm" w="sm" type="none"/>
            <a:tailEnd len="sm" w="sm" type="none"/>
          </a:ln>
        </p:spPr>
      </p:cxnSp>
      <p:sp>
        <p:nvSpPr>
          <p:cNvPr id="388" name="Google Shape;388;p34"/>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389" name="Google Shape;389;p34"/>
          <p:cNvSpPr/>
          <p:nvPr/>
        </p:nvSpPr>
        <p:spPr>
          <a:xfrm rot="9035249">
            <a:off x="3516228" y="3937568"/>
            <a:ext cx="686677" cy="334696"/>
          </a:xfrm>
          <a:prstGeom prst="rightArrow">
            <a:avLst>
              <a:gd fmla="val 50000" name="adj1"/>
              <a:gd fmla="val 50000" name="adj2"/>
            </a:avLst>
          </a:prstGeom>
          <a:solidFill>
            <a:srgbClr val="EB977C"/>
          </a:solidFill>
          <a:ln cap="flat" cmpd="sng" w="12700">
            <a:solidFill>
              <a:srgbClr val="EB97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0" name="Google Shape;390;p34"/>
          <p:cNvSpPr txBox="1"/>
          <p:nvPr/>
        </p:nvSpPr>
        <p:spPr>
          <a:xfrm>
            <a:off x="7411915" y="2879939"/>
            <a:ext cx="336745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10, 47, 32, 59, 154</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35"/>
          <p:cNvSpPr/>
          <p:nvPr/>
        </p:nvSpPr>
        <p:spPr>
          <a:xfrm>
            <a:off x="1327638" y="4084481"/>
            <a:ext cx="4777155" cy="886292"/>
          </a:xfrm>
          <a:prstGeom prst="rect">
            <a:avLst/>
          </a:prstGeom>
          <a:solidFill>
            <a:srgbClr val="F1F5CD"/>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6" name="Google Shape;396;p3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Level-Order Visualization</a:t>
            </a:r>
            <a:endParaRPr/>
          </a:p>
        </p:txBody>
      </p:sp>
      <p:sp>
        <p:nvSpPr>
          <p:cNvPr id="397" name="Google Shape;397;p35"/>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398" name="Google Shape;398;p35"/>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399" name="Google Shape;399;p35"/>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400" name="Google Shape;400;p35"/>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401" name="Google Shape;401;p35"/>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402" name="Google Shape;402;p35"/>
          <p:cNvCxnSpPr>
            <a:stCxn id="397" idx="3"/>
            <a:endCxn id="398"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403" name="Google Shape;403;p35"/>
          <p:cNvCxnSpPr>
            <a:stCxn id="397" idx="5"/>
            <a:endCxn id="399"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404" name="Google Shape;404;p35"/>
          <p:cNvCxnSpPr>
            <a:stCxn id="398" idx="3"/>
            <a:endCxn id="400"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405" name="Google Shape;405;p35"/>
          <p:cNvCxnSpPr>
            <a:stCxn id="398" idx="5"/>
            <a:endCxn id="401"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406" name="Google Shape;406;p35"/>
          <p:cNvSpPr/>
          <p:nvPr/>
        </p:nvSpPr>
        <p:spPr>
          <a:xfrm>
            <a:off x="395657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407" name="Google Shape;407;p35"/>
          <p:cNvCxnSpPr>
            <a:stCxn id="399" idx="3"/>
            <a:endCxn id="406" idx="0"/>
          </p:cNvCxnSpPr>
          <p:nvPr/>
        </p:nvCxnSpPr>
        <p:spPr>
          <a:xfrm flipH="1">
            <a:off x="4346336" y="3751701"/>
            <a:ext cx="298800" cy="426300"/>
          </a:xfrm>
          <a:prstGeom prst="straightConnector1">
            <a:avLst/>
          </a:prstGeom>
          <a:noFill/>
          <a:ln cap="flat" cmpd="sng" w="28575">
            <a:solidFill>
              <a:srgbClr val="595959"/>
            </a:solidFill>
            <a:prstDash val="solid"/>
            <a:miter lim="800000"/>
            <a:headEnd len="sm" w="sm" type="none"/>
            <a:tailEnd len="sm" w="sm" type="none"/>
          </a:ln>
        </p:spPr>
      </p:cxnSp>
      <p:sp>
        <p:nvSpPr>
          <p:cNvPr id="408" name="Google Shape;408;p35"/>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409" name="Google Shape;409;p35"/>
          <p:cNvSpPr/>
          <p:nvPr/>
        </p:nvSpPr>
        <p:spPr>
          <a:xfrm rot="9035249">
            <a:off x="4718100" y="4061982"/>
            <a:ext cx="686677" cy="334696"/>
          </a:xfrm>
          <a:prstGeom prst="rightArrow">
            <a:avLst>
              <a:gd fmla="val 50000" name="adj1"/>
              <a:gd fmla="val 50000" name="adj2"/>
            </a:avLst>
          </a:prstGeom>
          <a:solidFill>
            <a:srgbClr val="EB977C"/>
          </a:solidFill>
          <a:ln cap="flat" cmpd="sng" w="12700">
            <a:solidFill>
              <a:srgbClr val="EB977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10" name="Google Shape;410;p35"/>
          <p:cNvSpPr txBox="1"/>
          <p:nvPr/>
        </p:nvSpPr>
        <p:spPr>
          <a:xfrm>
            <a:off x="7411915" y="2879939"/>
            <a:ext cx="336745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10, 47, 32, 59, 154, 542</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3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Level-Order Visualization</a:t>
            </a:r>
            <a:endParaRPr/>
          </a:p>
        </p:txBody>
      </p:sp>
      <p:sp>
        <p:nvSpPr>
          <p:cNvPr id="416" name="Google Shape;416;p36"/>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417" name="Google Shape;417;p36"/>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418" name="Google Shape;418;p36"/>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419" name="Google Shape;419;p36"/>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420" name="Google Shape;420;p36"/>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421" name="Google Shape;421;p36"/>
          <p:cNvCxnSpPr>
            <a:stCxn id="416" idx="3"/>
            <a:endCxn id="41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422" name="Google Shape;422;p36"/>
          <p:cNvCxnSpPr>
            <a:stCxn id="416" idx="5"/>
            <a:endCxn id="41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423" name="Google Shape;423;p36"/>
          <p:cNvCxnSpPr>
            <a:stCxn id="417" idx="3"/>
            <a:endCxn id="41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424" name="Google Shape;424;p36"/>
          <p:cNvCxnSpPr>
            <a:stCxn id="417" idx="5"/>
            <a:endCxn id="42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425" name="Google Shape;425;p36"/>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426" name="Google Shape;426;p36"/>
          <p:cNvCxnSpPr>
            <a:stCxn id="418" idx="3"/>
            <a:endCxn id="42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427" name="Google Shape;427;p36"/>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428" name="Google Shape;428;p36"/>
          <p:cNvSpPr txBox="1"/>
          <p:nvPr/>
        </p:nvSpPr>
        <p:spPr>
          <a:xfrm>
            <a:off x="7411915" y="2879939"/>
            <a:ext cx="336745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10, 47, 32, 59, 154, 542</a:t>
            </a:r>
            <a:endParaRPr sz="1800">
              <a:solidFill>
                <a:schemeClr val="dk1"/>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3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Level-Order Visualization</a:t>
            </a:r>
            <a:endParaRPr/>
          </a:p>
        </p:txBody>
      </p:sp>
      <p:sp>
        <p:nvSpPr>
          <p:cNvPr id="434" name="Google Shape;434;p37"/>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435" name="Google Shape;435;p37"/>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436" name="Google Shape;436;p37"/>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437" name="Google Shape;437;p37"/>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438" name="Google Shape;438;p37"/>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439" name="Google Shape;439;p37"/>
          <p:cNvCxnSpPr>
            <a:stCxn id="434" idx="3"/>
            <a:endCxn id="435"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440" name="Google Shape;440;p37"/>
          <p:cNvCxnSpPr>
            <a:stCxn id="434" idx="5"/>
            <a:endCxn id="436"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441" name="Google Shape;441;p37"/>
          <p:cNvCxnSpPr>
            <a:stCxn id="435" idx="3"/>
            <a:endCxn id="437"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442" name="Google Shape;442;p37"/>
          <p:cNvCxnSpPr>
            <a:stCxn id="435" idx="5"/>
            <a:endCxn id="438"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443" name="Google Shape;443;p37"/>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444" name="Google Shape;444;p37"/>
          <p:cNvCxnSpPr>
            <a:stCxn id="436" idx="3"/>
            <a:endCxn id="443"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445" name="Google Shape;445;p37"/>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446" name="Google Shape;446;p37"/>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3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to Heap Array</a:t>
            </a:r>
            <a:endParaRPr/>
          </a:p>
        </p:txBody>
      </p:sp>
      <p:sp>
        <p:nvSpPr>
          <p:cNvPr id="452" name="Google Shape;452;p3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In practice, maintaining a tree-node structure for our heap can be tedious.</a:t>
            </a:r>
            <a:endParaRPr/>
          </a:p>
          <a:p>
            <a:pPr indent="-228600" lvl="1" marL="594360" rtl="0" algn="l">
              <a:lnSpc>
                <a:spcPct val="90000"/>
              </a:lnSpc>
              <a:spcBef>
                <a:spcPts val="1000"/>
              </a:spcBef>
              <a:spcAft>
                <a:spcPts val="0"/>
              </a:spcAft>
              <a:buClr>
                <a:schemeClr val="dk1"/>
              </a:buClr>
              <a:buSzPts val="1440"/>
              <a:buChar char="▪"/>
            </a:pPr>
            <a:r>
              <a:rPr lang="en-US"/>
              <a:t>Adds and removes can be complicated to maintain both the complete tree property and heap property.</a:t>
            </a:r>
            <a:endParaRPr/>
          </a:p>
          <a:p>
            <a:pPr indent="-228600" lvl="0" marL="274320" rtl="0" algn="l">
              <a:lnSpc>
                <a:spcPct val="90000"/>
              </a:lnSpc>
              <a:spcBef>
                <a:spcPts val="1800"/>
              </a:spcBef>
              <a:spcAft>
                <a:spcPts val="0"/>
              </a:spcAft>
              <a:buClr>
                <a:schemeClr val="dk1"/>
              </a:buClr>
              <a:buSzPts val="1600"/>
              <a:buChar char="▪"/>
            </a:pPr>
            <a:r>
              <a:rPr lang="en-US"/>
              <a:t>Let’s perform a level order traversal of our heap binary tree.</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3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Tree to Heap Array</a:t>
            </a:r>
            <a:endParaRPr/>
          </a:p>
        </p:txBody>
      </p:sp>
      <p:sp>
        <p:nvSpPr>
          <p:cNvPr id="458" name="Google Shape;458;p39"/>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In practice, maintaining a tree-node structure for our heap can be tedious.</a:t>
            </a:r>
            <a:endParaRPr/>
          </a:p>
          <a:p>
            <a:pPr indent="-228600" lvl="1" marL="594360" rtl="0" algn="l">
              <a:lnSpc>
                <a:spcPct val="90000"/>
              </a:lnSpc>
              <a:spcBef>
                <a:spcPts val="1000"/>
              </a:spcBef>
              <a:spcAft>
                <a:spcPts val="0"/>
              </a:spcAft>
              <a:buClr>
                <a:schemeClr val="dk1"/>
              </a:buClr>
              <a:buSzPts val="1440"/>
              <a:buChar char="▪"/>
            </a:pPr>
            <a:r>
              <a:rPr lang="en-US"/>
              <a:t>Adds and removes can be complicated to maintain both the complete tree property and heap property.</a:t>
            </a:r>
            <a:endParaRPr/>
          </a:p>
          <a:p>
            <a:pPr indent="-228600" lvl="0" marL="274320" rtl="0" algn="l">
              <a:lnSpc>
                <a:spcPct val="90000"/>
              </a:lnSpc>
              <a:spcBef>
                <a:spcPts val="1800"/>
              </a:spcBef>
              <a:spcAft>
                <a:spcPts val="0"/>
              </a:spcAft>
              <a:buClr>
                <a:schemeClr val="dk1"/>
              </a:buClr>
              <a:buSzPts val="1600"/>
              <a:buChar char="▪"/>
            </a:pPr>
            <a:r>
              <a:rPr lang="en-US"/>
              <a:t>Let’s perform a level order traversal of our heap binary tree.</a:t>
            </a:r>
            <a:endParaRPr/>
          </a:p>
          <a:p>
            <a:pPr indent="-228600" lvl="0" marL="274320" rtl="0" algn="l">
              <a:lnSpc>
                <a:spcPct val="90000"/>
              </a:lnSpc>
              <a:spcBef>
                <a:spcPts val="1800"/>
              </a:spcBef>
              <a:spcAft>
                <a:spcPts val="0"/>
              </a:spcAft>
              <a:buClr>
                <a:schemeClr val="dk1"/>
              </a:buClr>
              <a:buSzPts val="1600"/>
              <a:buChar char="▪"/>
            </a:pPr>
            <a:r>
              <a:rPr lang="en-US"/>
              <a:t>It may not look like it, but our heap array maintains both the complete tree and heap properties.</a:t>
            </a:r>
            <a:endParaRPr/>
          </a:p>
          <a:p>
            <a:pPr indent="-127000" lvl="0" marL="274320" rtl="0" algn="l">
              <a:lnSpc>
                <a:spcPct val="90000"/>
              </a:lnSpc>
              <a:spcBef>
                <a:spcPts val="1800"/>
              </a:spcBef>
              <a:spcAft>
                <a:spcPts val="0"/>
              </a:spcAft>
              <a:buClr>
                <a:schemeClr val="dk1"/>
              </a:buClr>
              <a:buSzPts val="1600"/>
              <a:buNone/>
            </a:pPr>
            <a:r>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4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464" name="Google Shape;464;p40"/>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465" name="Google Shape;465;p40"/>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466" name="Google Shape;466;p40"/>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467" name="Google Shape;467;p40"/>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468" name="Google Shape;468;p40"/>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469" name="Google Shape;469;p40"/>
          <p:cNvCxnSpPr>
            <a:stCxn id="464" idx="3"/>
            <a:endCxn id="465"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470" name="Google Shape;470;p40"/>
          <p:cNvCxnSpPr>
            <a:stCxn id="464" idx="5"/>
            <a:endCxn id="466"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471" name="Google Shape;471;p40"/>
          <p:cNvCxnSpPr>
            <a:stCxn id="465" idx="3"/>
            <a:endCxn id="467"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472" name="Google Shape;472;p40"/>
          <p:cNvCxnSpPr>
            <a:stCxn id="465" idx="5"/>
            <a:endCxn id="468"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473" name="Google Shape;473;p40"/>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474" name="Google Shape;474;p40"/>
          <p:cNvCxnSpPr>
            <a:stCxn id="466" idx="3"/>
            <a:endCxn id="473"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475" name="Google Shape;475;p40"/>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476" name="Google Shape;476;p40"/>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4"/>
          <p:cNvSpPr txBox="1"/>
          <p:nvPr>
            <p:ph type="title"/>
          </p:nvPr>
        </p:nvSpPr>
        <p:spPr>
          <a:xfrm>
            <a:off x="5180013" y="1600200"/>
            <a:ext cx="6400801" cy="248602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5200"/>
              <a:buFont typeface="Arial"/>
              <a:buNone/>
            </a:pPr>
            <a:r>
              <a:rPr lang="en-US"/>
              <a:t>Heaps</a:t>
            </a:r>
            <a:endParaRPr/>
          </a:p>
        </p:txBody>
      </p:sp>
      <p:sp>
        <p:nvSpPr>
          <p:cNvPr id="112" name="Google Shape;112;p4"/>
          <p:cNvSpPr txBox="1"/>
          <p:nvPr>
            <p:ph idx="1" type="body"/>
          </p:nvPr>
        </p:nvSpPr>
        <p:spPr>
          <a:xfrm>
            <a:off x="5180011" y="4105029"/>
            <a:ext cx="6400801" cy="9144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accent2"/>
              </a:buClr>
              <a:buSzPts val="1600"/>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sp>
        <p:nvSpPr>
          <p:cNvPr id="481" name="Google Shape;481;p4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482" name="Google Shape;482;p41"/>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483" name="Google Shape;483;p41"/>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484" name="Google Shape;484;p41"/>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485" name="Google Shape;485;p41"/>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486" name="Google Shape;486;p41"/>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487" name="Google Shape;487;p41"/>
          <p:cNvCxnSpPr>
            <a:stCxn id="482" idx="3"/>
            <a:endCxn id="483"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488" name="Google Shape;488;p41"/>
          <p:cNvCxnSpPr>
            <a:stCxn id="482" idx="5"/>
            <a:endCxn id="484"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489" name="Google Shape;489;p41"/>
          <p:cNvCxnSpPr>
            <a:stCxn id="483" idx="3"/>
            <a:endCxn id="485"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490" name="Google Shape;490;p41"/>
          <p:cNvCxnSpPr>
            <a:stCxn id="483" idx="5"/>
            <a:endCxn id="486"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491" name="Google Shape;491;p41"/>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492" name="Google Shape;492;p41"/>
          <p:cNvCxnSpPr>
            <a:stCxn id="484" idx="3"/>
            <a:endCxn id="491"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493" name="Google Shape;493;p41"/>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494" name="Google Shape;494;p41"/>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495" name="Google Shape;495;p41"/>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496" name="Google Shape;496;p41"/>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497" name="Google Shape;497;p41"/>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498" name="Google Shape;498;p41"/>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499" name="Google Shape;499;p41"/>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graphicFrame>
        <p:nvGraphicFramePr>
          <p:cNvPr id="500" name="Google Shape;500;p41"/>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4" name="Shape 504"/>
        <p:cNvGrpSpPr/>
        <p:nvPr/>
      </p:nvGrpSpPr>
      <p:grpSpPr>
        <a:xfrm>
          <a:off x="0" y="0"/>
          <a:ext cx="0" cy="0"/>
          <a:chOff x="0" y="0"/>
          <a:chExt cx="0" cy="0"/>
        </a:xfrm>
      </p:grpSpPr>
      <p:sp>
        <p:nvSpPr>
          <p:cNvPr id="505" name="Google Shape;505;p4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506" name="Google Shape;506;p42"/>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507" name="Google Shape;507;p42"/>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508" name="Google Shape;508;p42"/>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509" name="Google Shape;509;p42"/>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510" name="Google Shape;510;p42"/>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511" name="Google Shape;511;p42"/>
          <p:cNvCxnSpPr>
            <a:stCxn id="506" idx="3"/>
            <a:endCxn id="50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512" name="Google Shape;512;p42"/>
          <p:cNvCxnSpPr>
            <a:stCxn id="506" idx="5"/>
            <a:endCxn id="50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513" name="Google Shape;513;p42"/>
          <p:cNvCxnSpPr>
            <a:stCxn id="507" idx="3"/>
            <a:endCxn id="50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514" name="Google Shape;514;p42"/>
          <p:cNvCxnSpPr>
            <a:stCxn id="507" idx="5"/>
            <a:endCxn id="51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515" name="Google Shape;515;p42"/>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516" name="Google Shape;516;p42"/>
          <p:cNvCxnSpPr>
            <a:stCxn id="508" idx="3"/>
            <a:endCxn id="51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517" name="Google Shape;517;p42"/>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518" name="Google Shape;518;p42"/>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519" name="Google Shape;519;p42"/>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520" name="Google Shape;520;p42"/>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521" name="Google Shape;521;p42"/>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522" name="Google Shape;522;p42"/>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523" name="Google Shape;523;p42"/>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524" name="Google Shape;524;p42"/>
          <p:cNvSpPr txBox="1"/>
          <p:nvPr/>
        </p:nvSpPr>
        <p:spPr>
          <a:xfrm>
            <a:off x="6733397" y="4095009"/>
            <a:ext cx="464043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p:txBody>
      </p:sp>
      <p:graphicFrame>
        <p:nvGraphicFramePr>
          <p:cNvPr id="525" name="Google Shape;525;p42"/>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4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531" name="Google Shape;531;p43"/>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532" name="Google Shape;532;p43"/>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533" name="Google Shape;533;p43"/>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534" name="Google Shape;534;p43"/>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535" name="Google Shape;535;p43"/>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536" name="Google Shape;536;p43"/>
          <p:cNvCxnSpPr>
            <a:stCxn id="531" idx="3"/>
            <a:endCxn id="532"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537" name="Google Shape;537;p43"/>
          <p:cNvCxnSpPr>
            <a:stCxn id="531" idx="5"/>
            <a:endCxn id="533"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538" name="Google Shape;538;p43"/>
          <p:cNvCxnSpPr>
            <a:stCxn id="532" idx="3"/>
            <a:endCxn id="534"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539" name="Google Shape;539;p43"/>
          <p:cNvCxnSpPr>
            <a:stCxn id="532" idx="5"/>
            <a:endCxn id="535"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540" name="Google Shape;540;p43"/>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541" name="Google Shape;541;p43"/>
          <p:cNvCxnSpPr>
            <a:stCxn id="533" idx="3"/>
            <a:endCxn id="540"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542" name="Google Shape;542;p43"/>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543" name="Google Shape;543;p43"/>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544" name="Google Shape;544;p43"/>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545" name="Google Shape;545;p43"/>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546" name="Google Shape;546;p43"/>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547" name="Google Shape;547;p43"/>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548" name="Google Shape;548;p43"/>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549" name="Google Shape;549;p43"/>
          <p:cNvSpPr txBox="1"/>
          <p:nvPr/>
        </p:nvSpPr>
        <p:spPr>
          <a:xfrm>
            <a:off x="6733397" y="4095009"/>
            <a:ext cx="4640438"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p:txBody>
      </p:sp>
      <p:graphicFrame>
        <p:nvGraphicFramePr>
          <p:cNvPr id="550" name="Google Shape;550;p43"/>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4" name="Shape 554"/>
        <p:cNvGrpSpPr/>
        <p:nvPr/>
      </p:nvGrpSpPr>
      <p:grpSpPr>
        <a:xfrm>
          <a:off x="0" y="0"/>
          <a:ext cx="0" cy="0"/>
          <a:chOff x="0" y="0"/>
          <a:chExt cx="0" cy="0"/>
        </a:xfrm>
      </p:grpSpPr>
      <p:sp>
        <p:nvSpPr>
          <p:cNvPr id="555" name="Google Shape;555;p4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556" name="Google Shape;556;p44"/>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557" name="Google Shape;557;p44"/>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558" name="Google Shape;558;p44"/>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559" name="Google Shape;559;p44"/>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560" name="Google Shape;560;p44"/>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561" name="Google Shape;561;p44"/>
          <p:cNvCxnSpPr>
            <a:stCxn id="556" idx="3"/>
            <a:endCxn id="55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562" name="Google Shape;562;p44"/>
          <p:cNvCxnSpPr>
            <a:stCxn id="556" idx="5"/>
            <a:endCxn id="55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563" name="Google Shape;563;p44"/>
          <p:cNvCxnSpPr>
            <a:stCxn id="557" idx="3"/>
            <a:endCxn id="55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564" name="Google Shape;564;p44"/>
          <p:cNvCxnSpPr>
            <a:stCxn id="557" idx="5"/>
            <a:endCxn id="56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565" name="Google Shape;565;p44"/>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566" name="Google Shape;566;p44"/>
          <p:cNvCxnSpPr>
            <a:stCxn id="558" idx="3"/>
            <a:endCxn id="56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567" name="Google Shape;567;p44"/>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568" name="Google Shape;568;p44"/>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569" name="Google Shape;569;p44"/>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570" name="Google Shape;570;p44"/>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571" name="Google Shape;571;p44"/>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572" name="Google Shape;572;p44"/>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573" name="Google Shape;573;p44"/>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574" name="Google Shape;574;p44"/>
          <p:cNvSpPr txBox="1"/>
          <p:nvPr/>
        </p:nvSpPr>
        <p:spPr>
          <a:xfrm>
            <a:off x="6733397" y="4095009"/>
            <a:ext cx="4640438"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p:txBody>
      </p:sp>
      <p:graphicFrame>
        <p:nvGraphicFramePr>
          <p:cNvPr id="575" name="Google Shape;575;p44"/>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576" name="Google Shape;576;p44"/>
          <p:cNvSpPr/>
          <p:nvPr/>
        </p:nvSpPr>
        <p:spPr>
          <a:xfrm>
            <a:off x="6998677" y="1709466"/>
            <a:ext cx="659423"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577" name="Google Shape;577;p44"/>
          <p:cNvSpPr/>
          <p:nvPr/>
        </p:nvSpPr>
        <p:spPr>
          <a:xfrm>
            <a:off x="6998677" y="1698574"/>
            <a:ext cx="1318846"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1" name="Shape 581"/>
        <p:cNvGrpSpPr/>
        <p:nvPr/>
      </p:nvGrpSpPr>
      <p:grpSpPr>
        <a:xfrm>
          <a:off x="0" y="0"/>
          <a:ext cx="0" cy="0"/>
          <a:chOff x="0" y="0"/>
          <a:chExt cx="0" cy="0"/>
        </a:xfrm>
      </p:grpSpPr>
      <p:sp>
        <p:nvSpPr>
          <p:cNvPr id="582" name="Google Shape;582;p4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583" name="Google Shape;583;p45"/>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584" name="Google Shape;584;p45"/>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585" name="Google Shape;585;p45"/>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586" name="Google Shape;586;p45"/>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587" name="Google Shape;587;p45"/>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588" name="Google Shape;588;p45"/>
          <p:cNvCxnSpPr>
            <a:stCxn id="583" idx="3"/>
            <a:endCxn id="584"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589" name="Google Shape;589;p45"/>
          <p:cNvCxnSpPr>
            <a:stCxn id="583" idx="5"/>
            <a:endCxn id="585"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590" name="Google Shape;590;p45"/>
          <p:cNvCxnSpPr>
            <a:stCxn id="584" idx="3"/>
            <a:endCxn id="586"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591" name="Google Shape;591;p45"/>
          <p:cNvCxnSpPr>
            <a:stCxn id="584" idx="5"/>
            <a:endCxn id="587"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592" name="Google Shape;592;p45"/>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593" name="Google Shape;593;p45"/>
          <p:cNvCxnSpPr>
            <a:stCxn id="585" idx="3"/>
            <a:endCxn id="592"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594" name="Google Shape;594;p45"/>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595" name="Google Shape;595;p45"/>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596" name="Google Shape;596;p45"/>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597" name="Google Shape;597;p45"/>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598" name="Google Shape;598;p45"/>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599" name="Google Shape;599;p45"/>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600" name="Google Shape;600;p45"/>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601" name="Google Shape;601;p45"/>
          <p:cNvSpPr txBox="1"/>
          <p:nvPr/>
        </p:nvSpPr>
        <p:spPr>
          <a:xfrm>
            <a:off x="6733397" y="4095009"/>
            <a:ext cx="4640438"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p:txBody>
      </p:sp>
      <p:graphicFrame>
        <p:nvGraphicFramePr>
          <p:cNvPr id="602" name="Google Shape;602;p45"/>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603" name="Google Shape;603;p45"/>
          <p:cNvSpPr/>
          <p:nvPr/>
        </p:nvSpPr>
        <p:spPr>
          <a:xfrm>
            <a:off x="6998677" y="1709466"/>
            <a:ext cx="659423"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604" name="Google Shape;604;p45"/>
          <p:cNvSpPr/>
          <p:nvPr/>
        </p:nvSpPr>
        <p:spPr>
          <a:xfrm>
            <a:off x="6998677" y="1698574"/>
            <a:ext cx="1318846"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605" name="Google Shape;605;p45"/>
          <p:cNvSpPr/>
          <p:nvPr/>
        </p:nvSpPr>
        <p:spPr>
          <a:xfrm>
            <a:off x="7658100" y="3113800"/>
            <a:ext cx="1266092" cy="438292"/>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606" name="Google Shape;606;p45"/>
          <p:cNvSpPr/>
          <p:nvPr/>
        </p:nvSpPr>
        <p:spPr>
          <a:xfrm>
            <a:off x="7658100" y="3128330"/>
            <a:ext cx="1899138" cy="438292"/>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0" name="Shape 610"/>
        <p:cNvGrpSpPr/>
        <p:nvPr/>
      </p:nvGrpSpPr>
      <p:grpSpPr>
        <a:xfrm>
          <a:off x="0" y="0"/>
          <a:ext cx="0" cy="0"/>
          <a:chOff x="0" y="0"/>
          <a:chExt cx="0" cy="0"/>
        </a:xfrm>
      </p:grpSpPr>
      <p:sp>
        <p:nvSpPr>
          <p:cNvPr id="611" name="Google Shape;611;p4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612" name="Google Shape;612;p46"/>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613" name="Google Shape;613;p46"/>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614" name="Google Shape;614;p46"/>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615" name="Google Shape;615;p46"/>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616" name="Google Shape;616;p46"/>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617" name="Google Shape;617;p46"/>
          <p:cNvCxnSpPr>
            <a:stCxn id="612" idx="3"/>
            <a:endCxn id="613"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618" name="Google Shape;618;p46"/>
          <p:cNvCxnSpPr>
            <a:stCxn id="612" idx="5"/>
            <a:endCxn id="614"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619" name="Google Shape;619;p46"/>
          <p:cNvCxnSpPr>
            <a:stCxn id="613" idx="3"/>
            <a:endCxn id="615"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620" name="Google Shape;620;p46"/>
          <p:cNvCxnSpPr>
            <a:stCxn id="613" idx="5"/>
            <a:endCxn id="616"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621" name="Google Shape;621;p46"/>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622" name="Google Shape;622;p46"/>
          <p:cNvCxnSpPr>
            <a:stCxn id="614" idx="3"/>
            <a:endCxn id="621"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623" name="Google Shape;623;p46"/>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624" name="Google Shape;624;p46"/>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625" name="Google Shape;625;p46"/>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626" name="Google Shape;626;p46"/>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627" name="Google Shape;627;p46"/>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628" name="Google Shape;628;p46"/>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629" name="Google Shape;629;p46"/>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630" name="Google Shape;630;p46"/>
          <p:cNvSpPr txBox="1"/>
          <p:nvPr/>
        </p:nvSpPr>
        <p:spPr>
          <a:xfrm>
            <a:off x="6733397" y="4095009"/>
            <a:ext cx="4640438"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p:txBody>
      </p:sp>
      <p:graphicFrame>
        <p:nvGraphicFramePr>
          <p:cNvPr id="631" name="Google Shape;631;p46"/>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632" name="Google Shape;632;p46"/>
          <p:cNvSpPr/>
          <p:nvPr/>
        </p:nvSpPr>
        <p:spPr>
          <a:xfrm>
            <a:off x="6998677" y="1709466"/>
            <a:ext cx="659423"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633" name="Google Shape;633;p46"/>
          <p:cNvSpPr/>
          <p:nvPr/>
        </p:nvSpPr>
        <p:spPr>
          <a:xfrm>
            <a:off x="6998677" y="1698574"/>
            <a:ext cx="1318846"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634" name="Google Shape;634;p46"/>
          <p:cNvSpPr/>
          <p:nvPr/>
        </p:nvSpPr>
        <p:spPr>
          <a:xfrm>
            <a:off x="7658100" y="3113800"/>
            <a:ext cx="1266092" cy="438292"/>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635" name="Google Shape;635;p46"/>
          <p:cNvSpPr/>
          <p:nvPr/>
        </p:nvSpPr>
        <p:spPr>
          <a:xfrm>
            <a:off x="7658100" y="3128330"/>
            <a:ext cx="1899138" cy="438292"/>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636" name="Google Shape;636;p46"/>
          <p:cNvSpPr/>
          <p:nvPr/>
        </p:nvSpPr>
        <p:spPr>
          <a:xfrm>
            <a:off x="8170985" y="1671977"/>
            <a:ext cx="2010507"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637" name="Google Shape;637;p46"/>
          <p:cNvSpPr/>
          <p:nvPr/>
        </p:nvSpPr>
        <p:spPr>
          <a:xfrm>
            <a:off x="8170985" y="1664271"/>
            <a:ext cx="2573215"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1" name="Shape 641"/>
        <p:cNvGrpSpPr/>
        <p:nvPr/>
      </p:nvGrpSpPr>
      <p:grpSpPr>
        <a:xfrm>
          <a:off x="0" y="0"/>
          <a:ext cx="0" cy="0"/>
          <a:chOff x="0" y="0"/>
          <a:chExt cx="0" cy="0"/>
        </a:xfrm>
      </p:grpSpPr>
      <p:sp>
        <p:nvSpPr>
          <p:cNvPr id="642" name="Google Shape;642;p4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643" name="Google Shape;643;p47"/>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644" name="Google Shape;644;p47"/>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645" name="Google Shape;645;p47"/>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646" name="Google Shape;646;p47"/>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647" name="Google Shape;647;p47"/>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648" name="Google Shape;648;p47"/>
          <p:cNvCxnSpPr>
            <a:stCxn id="643" idx="3"/>
            <a:endCxn id="644"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649" name="Google Shape;649;p47"/>
          <p:cNvCxnSpPr>
            <a:stCxn id="643" idx="5"/>
            <a:endCxn id="645"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650" name="Google Shape;650;p47"/>
          <p:cNvCxnSpPr>
            <a:stCxn id="644" idx="3"/>
            <a:endCxn id="646"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651" name="Google Shape;651;p47"/>
          <p:cNvCxnSpPr>
            <a:stCxn id="644" idx="5"/>
            <a:endCxn id="647"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652" name="Google Shape;652;p47"/>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653" name="Google Shape;653;p47"/>
          <p:cNvCxnSpPr>
            <a:stCxn id="645" idx="3"/>
            <a:endCxn id="652"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654" name="Google Shape;654;p47"/>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655" name="Google Shape;655;p47"/>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656" name="Google Shape;656;p47"/>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657" name="Google Shape;657;p47"/>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658" name="Google Shape;658;p47"/>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659" name="Google Shape;659;p47"/>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660" name="Google Shape;660;p47"/>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661" name="Google Shape;661;p47"/>
          <p:cNvSpPr txBox="1"/>
          <p:nvPr/>
        </p:nvSpPr>
        <p:spPr>
          <a:xfrm>
            <a:off x="6733397" y="4095009"/>
            <a:ext cx="529548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we find node i’s parent?</a:t>
            </a:r>
            <a:br>
              <a:rPr lang="en-US" sz="1800">
                <a:solidFill>
                  <a:schemeClr val="dk1"/>
                </a:solidFill>
                <a:latin typeface="Arial"/>
                <a:ea typeface="Arial"/>
                <a:cs typeface="Arial"/>
                <a:sym typeface="Arial"/>
              </a:rPr>
            </a:br>
            <a:endParaRPr sz="1800">
              <a:solidFill>
                <a:schemeClr val="dk1"/>
              </a:solidFill>
              <a:latin typeface="Arial"/>
              <a:ea typeface="Arial"/>
              <a:cs typeface="Arial"/>
              <a:sym typeface="Arial"/>
            </a:endParaRPr>
          </a:p>
        </p:txBody>
      </p:sp>
      <p:graphicFrame>
        <p:nvGraphicFramePr>
          <p:cNvPr id="662" name="Google Shape;662;p47"/>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6" name="Shape 666"/>
        <p:cNvGrpSpPr/>
        <p:nvPr/>
      </p:nvGrpSpPr>
      <p:grpSpPr>
        <a:xfrm>
          <a:off x="0" y="0"/>
          <a:ext cx="0" cy="0"/>
          <a:chOff x="0" y="0"/>
          <a:chExt cx="0" cy="0"/>
        </a:xfrm>
      </p:grpSpPr>
      <p:sp>
        <p:nvSpPr>
          <p:cNvPr id="667" name="Google Shape;667;p4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668" name="Google Shape;668;p48"/>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669" name="Google Shape;669;p48"/>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670" name="Google Shape;670;p48"/>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671" name="Google Shape;671;p48"/>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672" name="Google Shape;672;p48"/>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673" name="Google Shape;673;p48"/>
          <p:cNvCxnSpPr>
            <a:stCxn id="668" idx="3"/>
            <a:endCxn id="669"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674" name="Google Shape;674;p48"/>
          <p:cNvCxnSpPr>
            <a:stCxn id="668" idx="5"/>
            <a:endCxn id="670"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675" name="Google Shape;675;p48"/>
          <p:cNvCxnSpPr>
            <a:stCxn id="669" idx="3"/>
            <a:endCxn id="671"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676" name="Google Shape;676;p48"/>
          <p:cNvCxnSpPr>
            <a:stCxn id="669" idx="5"/>
            <a:endCxn id="672"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677" name="Google Shape;677;p48"/>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678" name="Google Shape;678;p48"/>
          <p:cNvCxnSpPr>
            <a:stCxn id="670" idx="3"/>
            <a:endCxn id="677"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679" name="Google Shape;679;p48"/>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680" name="Google Shape;680;p48"/>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681" name="Google Shape;681;p48"/>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682" name="Google Shape;682;p48"/>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683" name="Google Shape;683;p48"/>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684" name="Google Shape;684;p48"/>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685" name="Google Shape;685;p48"/>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686" name="Google Shape;686;p48"/>
          <p:cNvSpPr txBox="1"/>
          <p:nvPr/>
        </p:nvSpPr>
        <p:spPr>
          <a:xfrm>
            <a:off x="6733397" y="4095009"/>
            <a:ext cx="529548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we find node i’s parent?</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Parent index = (i-1)/2</a:t>
            </a:r>
            <a:endParaRPr/>
          </a:p>
        </p:txBody>
      </p:sp>
      <p:graphicFrame>
        <p:nvGraphicFramePr>
          <p:cNvPr id="687" name="Google Shape;687;p48"/>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1" name="Shape 691"/>
        <p:cNvGrpSpPr/>
        <p:nvPr/>
      </p:nvGrpSpPr>
      <p:grpSpPr>
        <a:xfrm>
          <a:off x="0" y="0"/>
          <a:ext cx="0" cy="0"/>
          <a:chOff x="0" y="0"/>
          <a:chExt cx="0" cy="0"/>
        </a:xfrm>
      </p:grpSpPr>
      <p:sp>
        <p:nvSpPr>
          <p:cNvPr id="692" name="Google Shape;692;p4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693" name="Google Shape;693;p49"/>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694" name="Google Shape;694;p49"/>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695" name="Google Shape;695;p49"/>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696" name="Google Shape;696;p49"/>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697" name="Google Shape;697;p49"/>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698" name="Google Shape;698;p49"/>
          <p:cNvCxnSpPr>
            <a:stCxn id="693" idx="3"/>
            <a:endCxn id="694"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699" name="Google Shape;699;p49"/>
          <p:cNvCxnSpPr>
            <a:stCxn id="693" idx="5"/>
            <a:endCxn id="695"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700" name="Google Shape;700;p49"/>
          <p:cNvCxnSpPr>
            <a:stCxn id="694" idx="3"/>
            <a:endCxn id="696"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701" name="Google Shape;701;p49"/>
          <p:cNvCxnSpPr>
            <a:stCxn id="694" idx="5"/>
            <a:endCxn id="697"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702" name="Google Shape;702;p49"/>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703" name="Google Shape;703;p49"/>
          <p:cNvCxnSpPr>
            <a:stCxn id="695" idx="3"/>
            <a:endCxn id="702"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704" name="Google Shape;704;p49"/>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705" name="Google Shape;705;p49"/>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706" name="Google Shape;706;p49"/>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707" name="Google Shape;707;p49"/>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708" name="Google Shape;708;p49"/>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709" name="Google Shape;709;p49"/>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710" name="Google Shape;710;p49"/>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711" name="Google Shape;711;p49"/>
          <p:cNvSpPr txBox="1"/>
          <p:nvPr/>
        </p:nvSpPr>
        <p:spPr>
          <a:xfrm>
            <a:off x="6733397" y="4095009"/>
            <a:ext cx="529548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we find node i’s parent?</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Parent index = (i-1)/2</a:t>
            </a:r>
            <a:endParaRPr/>
          </a:p>
        </p:txBody>
      </p:sp>
      <p:graphicFrame>
        <p:nvGraphicFramePr>
          <p:cNvPr id="712" name="Google Shape;712;p49"/>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713" name="Google Shape;713;p49"/>
          <p:cNvSpPr/>
          <p:nvPr/>
        </p:nvSpPr>
        <p:spPr>
          <a:xfrm flipH="1">
            <a:off x="6945922" y="1775439"/>
            <a:ext cx="641839"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714" name="Google Shape;714;p49"/>
          <p:cNvSpPr/>
          <p:nvPr/>
        </p:nvSpPr>
        <p:spPr>
          <a:xfrm flipH="1">
            <a:off x="6945921" y="1797550"/>
            <a:ext cx="1220633"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8" name="Shape 718"/>
        <p:cNvGrpSpPr/>
        <p:nvPr/>
      </p:nvGrpSpPr>
      <p:grpSpPr>
        <a:xfrm>
          <a:off x="0" y="0"/>
          <a:ext cx="0" cy="0"/>
          <a:chOff x="0" y="0"/>
          <a:chExt cx="0" cy="0"/>
        </a:xfrm>
      </p:grpSpPr>
      <p:sp>
        <p:nvSpPr>
          <p:cNvPr id="719" name="Google Shape;719;p5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720" name="Google Shape;720;p50"/>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721" name="Google Shape;721;p50"/>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722" name="Google Shape;722;p50"/>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723" name="Google Shape;723;p50"/>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724" name="Google Shape;724;p50"/>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725" name="Google Shape;725;p50"/>
          <p:cNvCxnSpPr>
            <a:stCxn id="720" idx="3"/>
            <a:endCxn id="721"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726" name="Google Shape;726;p50"/>
          <p:cNvCxnSpPr>
            <a:stCxn id="720" idx="5"/>
            <a:endCxn id="722"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727" name="Google Shape;727;p50"/>
          <p:cNvCxnSpPr>
            <a:stCxn id="721" idx="3"/>
            <a:endCxn id="723"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728" name="Google Shape;728;p50"/>
          <p:cNvCxnSpPr>
            <a:stCxn id="721" idx="5"/>
            <a:endCxn id="724"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729" name="Google Shape;729;p50"/>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730" name="Google Shape;730;p50"/>
          <p:cNvCxnSpPr>
            <a:stCxn id="722" idx="3"/>
            <a:endCxn id="729"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731" name="Google Shape;731;p50"/>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732" name="Google Shape;732;p50"/>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733" name="Google Shape;733;p50"/>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734" name="Google Shape;734;p50"/>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735" name="Google Shape;735;p50"/>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736" name="Google Shape;736;p50"/>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737" name="Google Shape;737;p50"/>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738" name="Google Shape;738;p50"/>
          <p:cNvSpPr txBox="1"/>
          <p:nvPr/>
        </p:nvSpPr>
        <p:spPr>
          <a:xfrm>
            <a:off x="6733397" y="4095009"/>
            <a:ext cx="529548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we find node i’s parent?</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Parent index = (i-1)/2</a:t>
            </a:r>
            <a:endParaRPr/>
          </a:p>
        </p:txBody>
      </p:sp>
      <p:graphicFrame>
        <p:nvGraphicFramePr>
          <p:cNvPr id="739" name="Google Shape;739;p50"/>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740" name="Google Shape;740;p50"/>
          <p:cNvSpPr/>
          <p:nvPr/>
        </p:nvSpPr>
        <p:spPr>
          <a:xfrm flipH="1">
            <a:off x="6945922" y="1775439"/>
            <a:ext cx="641839"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741" name="Google Shape;741;p50"/>
          <p:cNvSpPr/>
          <p:nvPr/>
        </p:nvSpPr>
        <p:spPr>
          <a:xfrm flipH="1">
            <a:off x="6945921" y="1797550"/>
            <a:ext cx="1220633"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742" name="Google Shape;742;p50"/>
          <p:cNvSpPr/>
          <p:nvPr/>
        </p:nvSpPr>
        <p:spPr>
          <a:xfrm flipH="1">
            <a:off x="7666893" y="3128330"/>
            <a:ext cx="1222130" cy="369332"/>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743" name="Google Shape;743;p50"/>
          <p:cNvSpPr/>
          <p:nvPr/>
        </p:nvSpPr>
        <p:spPr>
          <a:xfrm flipH="1">
            <a:off x="7666893" y="3122592"/>
            <a:ext cx="1833195" cy="369332"/>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a:t>
            </a:r>
            <a:endParaRPr/>
          </a:p>
        </p:txBody>
      </p:sp>
      <p:sp>
        <p:nvSpPr>
          <p:cNvPr id="118" name="Google Shape;118;p5"/>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Let’s say we hold a rubik’s cube solving tournament in class and record all the times.</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7" name="Shape 747"/>
        <p:cNvGrpSpPr/>
        <p:nvPr/>
      </p:nvGrpSpPr>
      <p:grpSpPr>
        <a:xfrm>
          <a:off x="0" y="0"/>
          <a:ext cx="0" cy="0"/>
          <a:chOff x="0" y="0"/>
          <a:chExt cx="0" cy="0"/>
        </a:xfrm>
      </p:grpSpPr>
      <p:sp>
        <p:nvSpPr>
          <p:cNvPr id="748" name="Google Shape;748;p5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749" name="Google Shape;749;p51"/>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750" name="Google Shape;750;p51"/>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751" name="Google Shape;751;p51"/>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752" name="Google Shape;752;p51"/>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753" name="Google Shape;753;p51"/>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754" name="Google Shape;754;p51"/>
          <p:cNvCxnSpPr>
            <a:stCxn id="749" idx="3"/>
            <a:endCxn id="750"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755" name="Google Shape;755;p51"/>
          <p:cNvCxnSpPr>
            <a:stCxn id="749" idx="5"/>
            <a:endCxn id="751"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756" name="Google Shape;756;p51"/>
          <p:cNvCxnSpPr>
            <a:stCxn id="750" idx="3"/>
            <a:endCxn id="752"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757" name="Google Shape;757;p51"/>
          <p:cNvCxnSpPr>
            <a:stCxn id="750" idx="5"/>
            <a:endCxn id="753"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758" name="Google Shape;758;p51"/>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759" name="Google Shape;759;p51"/>
          <p:cNvCxnSpPr>
            <a:stCxn id="751" idx="3"/>
            <a:endCxn id="758"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760" name="Google Shape;760;p51"/>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761" name="Google Shape;761;p51"/>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762" name="Google Shape;762;p51"/>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763" name="Google Shape;763;p51"/>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764" name="Google Shape;764;p51"/>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765" name="Google Shape;765;p51"/>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766" name="Google Shape;766;p51"/>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767" name="Google Shape;767;p51"/>
          <p:cNvSpPr txBox="1"/>
          <p:nvPr/>
        </p:nvSpPr>
        <p:spPr>
          <a:xfrm>
            <a:off x="6733397" y="4095009"/>
            <a:ext cx="529548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we find node i’s parent?</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Parent index = (i-1)/2</a:t>
            </a:r>
            <a:endParaRPr/>
          </a:p>
        </p:txBody>
      </p:sp>
      <p:graphicFrame>
        <p:nvGraphicFramePr>
          <p:cNvPr id="768" name="Google Shape;768;p51"/>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769" name="Google Shape;769;p51"/>
          <p:cNvSpPr/>
          <p:nvPr/>
        </p:nvSpPr>
        <p:spPr>
          <a:xfrm flipH="1">
            <a:off x="6945922" y="1775439"/>
            <a:ext cx="641839"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770" name="Google Shape;770;p51"/>
          <p:cNvSpPr/>
          <p:nvPr/>
        </p:nvSpPr>
        <p:spPr>
          <a:xfrm flipH="1">
            <a:off x="6945921" y="1797550"/>
            <a:ext cx="1220633"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771" name="Google Shape;771;p51"/>
          <p:cNvSpPr/>
          <p:nvPr/>
        </p:nvSpPr>
        <p:spPr>
          <a:xfrm flipH="1">
            <a:off x="7666893" y="3128330"/>
            <a:ext cx="1222130" cy="369332"/>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772" name="Google Shape;772;p51"/>
          <p:cNvSpPr/>
          <p:nvPr/>
        </p:nvSpPr>
        <p:spPr>
          <a:xfrm flipH="1">
            <a:off x="7666893" y="3122592"/>
            <a:ext cx="1833195" cy="369332"/>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773" name="Google Shape;773;p51"/>
          <p:cNvSpPr/>
          <p:nvPr/>
        </p:nvSpPr>
        <p:spPr>
          <a:xfrm flipH="1">
            <a:off x="8074266" y="1791812"/>
            <a:ext cx="2113050"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774" name="Google Shape;774;p51"/>
          <p:cNvSpPr/>
          <p:nvPr/>
        </p:nvSpPr>
        <p:spPr>
          <a:xfrm flipH="1">
            <a:off x="8074265" y="1786074"/>
            <a:ext cx="2691843"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8" name="Shape 778"/>
        <p:cNvGrpSpPr/>
        <p:nvPr/>
      </p:nvGrpSpPr>
      <p:grpSpPr>
        <a:xfrm>
          <a:off x="0" y="0"/>
          <a:ext cx="0" cy="0"/>
          <a:chOff x="0" y="0"/>
          <a:chExt cx="0" cy="0"/>
        </a:xfrm>
      </p:grpSpPr>
      <p:sp>
        <p:nvSpPr>
          <p:cNvPr id="779" name="Google Shape;779;p5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780" name="Google Shape;780;p52"/>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781" name="Google Shape;781;p52"/>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782" name="Google Shape;782;p52"/>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783" name="Google Shape;783;p52"/>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784" name="Google Shape;784;p52"/>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785" name="Google Shape;785;p52"/>
          <p:cNvCxnSpPr>
            <a:stCxn id="780" idx="3"/>
            <a:endCxn id="781"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786" name="Google Shape;786;p52"/>
          <p:cNvCxnSpPr>
            <a:stCxn id="780" idx="5"/>
            <a:endCxn id="782"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787" name="Google Shape;787;p52"/>
          <p:cNvCxnSpPr>
            <a:stCxn id="781" idx="3"/>
            <a:endCxn id="783"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788" name="Google Shape;788;p52"/>
          <p:cNvCxnSpPr>
            <a:stCxn id="781" idx="5"/>
            <a:endCxn id="784"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789" name="Google Shape;789;p52"/>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790" name="Google Shape;790;p52"/>
          <p:cNvCxnSpPr>
            <a:stCxn id="782" idx="3"/>
            <a:endCxn id="789"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791" name="Google Shape;791;p52"/>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792" name="Google Shape;792;p52"/>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0</a:t>
            </a:r>
            <a:endParaRPr/>
          </a:p>
        </p:txBody>
      </p:sp>
      <p:sp>
        <p:nvSpPr>
          <p:cNvPr id="793" name="Google Shape;793;p52"/>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794" name="Google Shape;794;p52"/>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795" name="Google Shape;795;p52"/>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796" name="Google Shape;796;p52"/>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797" name="Google Shape;797;p52"/>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798" name="Google Shape;798;p52"/>
          <p:cNvSpPr txBox="1"/>
          <p:nvPr/>
        </p:nvSpPr>
        <p:spPr>
          <a:xfrm>
            <a:off x="6733397" y="4095009"/>
            <a:ext cx="529548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we find node i’s parent?</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Parent index = (i-1)/2</a:t>
            </a:r>
            <a:endParaRPr/>
          </a:p>
        </p:txBody>
      </p:sp>
      <p:sp>
        <p:nvSpPr>
          <p:cNvPr id="799" name="Google Shape;799;p52"/>
          <p:cNvSpPr txBox="1"/>
          <p:nvPr/>
        </p:nvSpPr>
        <p:spPr>
          <a:xfrm>
            <a:off x="6733397" y="5632225"/>
            <a:ext cx="353881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We can make simpler equations by starting at index 1.</a:t>
            </a:r>
            <a:endParaRPr/>
          </a:p>
        </p:txBody>
      </p:sp>
      <p:graphicFrame>
        <p:nvGraphicFramePr>
          <p:cNvPr id="800" name="Google Shape;800;p52"/>
          <p:cNvGraphicFramePr/>
          <p:nvPr/>
        </p:nvGraphicFramePr>
        <p:xfrm>
          <a:off x="6733397" y="2188992"/>
          <a:ext cx="3000000" cy="3000000"/>
        </p:xfrm>
        <a:graphic>
          <a:graphicData uri="http://schemas.openxmlformats.org/drawingml/2006/table">
            <a:tbl>
              <a:tblPr firstRow="1">
                <a:noFill/>
                <a:tableStyleId>{8A7EA9C7-68AC-4052-83B7-DA83E941065B}</a:tableStyleId>
              </a:tblPr>
              <a:tblGrid>
                <a:gridCol w="605925"/>
                <a:gridCol w="605925"/>
                <a:gridCol w="605925"/>
                <a:gridCol w="605925"/>
                <a:gridCol w="605925"/>
                <a:gridCol w="605925"/>
                <a:gridCol w="605925"/>
                <a:gridCol w="605925"/>
              </a:tblGrid>
              <a:tr h="329500">
                <a:tc>
                  <a:txBody>
                    <a:bodyPr/>
                    <a:lstStyle/>
                    <a:p>
                      <a:pPr indent="0" lvl="0" marL="0" marR="0" rtl="0" algn="ctr">
                        <a:spcBef>
                          <a:spcPts val="0"/>
                        </a:spcBef>
                        <a:spcAft>
                          <a:spcPts val="0"/>
                        </a:spcAft>
                        <a:buNone/>
                      </a:pPr>
                      <a:r>
                        <a:rPr lang="en-US" sz="1800" u="none" cap="none" strike="noStrike"/>
                        <a:t>0</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4" name="Shape 804"/>
        <p:cNvGrpSpPr/>
        <p:nvPr/>
      </p:nvGrpSpPr>
      <p:grpSpPr>
        <a:xfrm>
          <a:off x="0" y="0"/>
          <a:ext cx="0" cy="0"/>
          <a:chOff x="0" y="0"/>
          <a:chExt cx="0" cy="0"/>
        </a:xfrm>
      </p:grpSpPr>
      <p:sp>
        <p:nvSpPr>
          <p:cNvPr id="805" name="Google Shape;805;p5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806" name="Google Shape;806;p53"/>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807" name="Google Shape;807;p53"/>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808" name="Google Shape;808;p53"/>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809" name="Google Shape;809;p53"/>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810" name="Google Shape;810;p53"/>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811" name="Google Shape;811;p53"/>
          <p:cNvCxnSpPr>
            <a:stCxn id="806" idx="3"/>
            <a:endCxn id="80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812" name="Google Shape;812;p53"/>
          <p:cNvCxnSpPr>
            <a:stCxn id="806" idx="5"/>
            <a:endCxn id="80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813" name="Google Shape;813;p53"/>
          <p:cNvCxnSpPr>
            <a:stCxn id="807" idx="3"/>
            <a:endCxn id="80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814" name="Google Shape;814;p53"/>
          <p:cNvCxnSpPr>
            <a:stCxn id="807" idx="5"/>
            <a:endCxn id="81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815" name="Google Shape;815;p53"/>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816" name="Google Shape;816;p53"/>
          <p:cNvCxnSpPr>
            <a:stCxn id="808" idx="3"/>
            <a:endCxn id="81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817" name="Google Shape;817;p53"/>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sp>
        <p:nvSpPr>
          <p:cNvPr id="818" name="Google Shape;818;p53"/>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819" name="Google Shape;819;p53"/>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820" name="Google Shape;820;p53"/>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821" name="Google Shape;821;p53"/>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822" name="Google Shape;822;p53"/>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823" name="Google Shape;823;p53"/>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824" name="Google Shape;824;p53"/>
          <p:cNvSpPr txBox="1"/>
          <p:nvPr/>
        </p:nvSpPr>
        <p:spPr>
          <a:xfrm>
            <a:off x="6733397" y="4095009"/>
            <a:ext cx="529548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 + 1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+ 2</a:t>
            </a:r>
            <a:endParaRPr/>
          </a:p>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we find node i’s parent?</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Parent index = (i-1)/2</a:t>
            </a:r>
            <a:endParaRPr/>
          </a:p>
        </p:txBody>
      </p:sp>
      <p:sp>
        <p:nvSpPr>
          <p:cNvPr id="825" name="Google Shape;825;p53"/>
          <p:cNvSpPr txBox="1"/>
          <p:nvPr/>
        </p:nvSpPr>
        <p:spPr>
          <a:xfrm>
            <a:off x="6733397" y="5632225"/>
            <a:ext cx="353881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We can make simpler equations by starting at index 1.</a:t>
            </a:r>
            <a:endParaRPr/>
          </a:p>
        </p:txBody>
      </p:sp>
      <p:graphicFrame>
        <p:nvGraphicFramePr>
          <p:cNvPr id="826" name="Google Shape;826;p53"/>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0" name="Shape 830"/>
        <p:cNvGrpSpPr/>
        <p:nvPr/>
      </p:nvGrpSpPr>
      <p:grpSpPr>
        <a:xfrm>
          <a:off x="0" y="0"/>
          <a:ext cx="0" cy="0"/>
          <a:chOff x="0" y="0"/>
          <a:chExt cx="0" cy="0"/>
        </a:xfrm>
      </p:grpSpPr>
      <p:sp>
        <p:nvSpPr>
          <p:cNvPr id="831" name="Google Shape;831;p5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Array Visualization</a:t>
            </a:r>
            <a:endParaRPr/>
          </a:p>
        </p:txBody>
      </p:sp>
      <p:sp>
        <p:nvSpPr>
          <p:cNvPr id="832" name="Google Shape;832;p54"/>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833" name="Google Shape;833;p54"/>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834" name="Google Shape;834;p54"/>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835" name="Google Shape;835;p54"/>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836" name="Google Shape;836;p54"/>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837" name="Google Shape;837;p54"/>
          <p:cNvCxnSpPr>
            <a:stCxn id="832" idx="3"/>
            <a:endCxn id="833"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838" name="Google Shape;838;p54"/>
          <p:cNvCxnSpPr>
            <a:stCxn id="832" idx="5"/>
            <a:endCxn id="834"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839" name="Google Shape;839;p54"/>
          <p:cNvCxnSpPr>
            <a:stCxn id="833" idx="3"/>
            <a:endCxn id="835"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840" name="Google Shape;840;p54"/>
          <p:cNvCxnSpPr>
            <a:stCxn id="833" idx="5"/>
            <a:endCxn id="836"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841" name="Google Shape;841;p54"/>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842" name="Google Shape;842;p54"/>
          <p:cNvCxnSpPr>
            <a:stCxn id="834" idx="3"/>
            <a:endCxn id="841"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843" name="Google Shape;843;p54"/>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844" name="Google Shape;844;p54"/>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845" name="Google Shape;845;p54"/>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846" name="Google Shape;846;p54"/>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847" name="Google Shape;847;p54"/>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848" name="Google Shape;848;p54"/>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849" name="Google Shape;849;p54"/>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850" name="Google Shape;850;p54"/>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851" name="Google Shape;851;p54"/>
          <p:cNvSpPr txBox="1"/>
          <p:nvPr/>
        </p:nvSpPr>
        <p:spPr>
          <a:xfrm>
            <a:off x="6733397" y="4095009"/>
            <a:ext cx="529548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node i’s children?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left child index  = 2*i</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right child index = 2*i + 1</a:t>
            </a:r>
            <a:endParaRPr/>
          </a:p>
          <a:p>
            <a:pPr indent="0" lvl="0" marL="0" marR="0" rtl="0" algn="l">
              <a:spcBef>
                <a:spcPts val="0"/>
              </a:spcBef>
              <a:spcAft>
                <a:spcPts val="0"/>
              </a:spcAft>
              <a:buNone/>
            </a:pPr>
            <a:r>
              <a:rPr lang="en-US" sz="1800">
                <a:solidFill>
                  <a:schemeClr val="dk1"/>
                </a:solidFill>
                <a:highlight>
                  <a:srgbClr val="FFFF00"/>
                </a:highlight>
                <a:latin typeface="Arial"/>
                <a:ea typeface="Arial"/>
                <a:cs typeface="Arial"/>
                <a:sym typeface="Arial"/>
              </a:rPr>
              <a:t>Given an index i, how do we find node i’s parent?</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Parent index = i/2</a:t>
            </a:r>
            <a:endParaRPr/>
          </a:p>
        </p:txBody>
      </p:sp>
      <p:sp>
        <p:nvSpPr>
          <p:cNvPr id="852" name="Google Shape;852;p54"/>
          <p:cNvSpPr txBox="1"/>
          <p:nvPr/>
        </p:nvSpPr>
        <p:spPr>
          <a:xfrm>
            <a:off x="6733397" y="5632225"/>
            <a:ext cx="353881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We can make simpler equations by starting at index 1.</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6" name="Shape 856"/>
        <p:cNvGrpSpPr/>
        <p:nvPr/>
      </p:nvGrpSpPr>
      <p:grpSpPr>
        <a:xfrm>
          <a:off x="0" y="0"/>
          <a:ext cx="0" cy="0"/>
          <a:chOff x="0" y="0"/>
          <a:chExt cx="0" cy="0"/>
        </a:xfrm>
      </p:grpSpPr>
      <p:sp>
        <p:nvSpPr>
          <p:cNvPr id="857" name="Google Shape;857;p5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an Array</a:t>
            </a:r>
            <a:endParaRPr/>
          </a:p>
        </p:txBody>
      </p:sp>
      <p:sp>
        <p:nvSpPr>
          <p:cNvPr id="858" name="Google Shape;858;p55"/>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Our binary heap can be represented as an Array:</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2" name="Shape 862"/>
        <p:cNvGrpSpPr/>
        <p:nvPr/>
      </p:nvGrpSpPr>
      <p:grpSpPr>
        <a:xfrm>
          <a:off x="0" y="0"/>
          <a:ext cx="0" cy="0"/>
          <a:chOff x="0" y="0"/>
          <a:chExt cx="0" cy="0"/>
        </a:xfrm>
      </p:grpSpPr>
      <p:sp>
        <p:nvSpPr>
          <p:cNvPr id="863" name="Google Shape;863;p5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an Array</a:t>
            </a:r>
            <a:endParaRPr/>
          </a:p>
        </p:txBody>
      </p:sp>
      <p:sp>
        <p:nvSpPr>
          <p:cNvPr id="864" name="Google Shape;864;p5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Our binary heap can be represented as an Array:</a:t>
            </a:r>
            <a:endParaRPr/>
          </a:p>
          <a:p>
            <a:pPr indent="-228600" lvl="1" marL="594360" rtl="0" algn="l">
              <a:lnSpc>
                <a:spcPct val="90000"/>
              </a:lnSpc>
              <a:spcBef>
                <a:spcPts val="1000"/>
              </a:spcBef>
              <a:spcAft>
                <a:spcPts val="0"/>
              </a:spcAft>
              <a:buClr>
                <a:schemeClr val="dk1"/>
              </a:buClr>
              <a:buSzPts val="1440"/>
              <a:buChar char="▪"/>
            </a:pPr>
            <a:r>
              <a:rPr lang="en-US"/>
              <a:t>Root of our tree is at index 1</a:t>
            </a:r>
            <a:endParaRPr/>
          </a:p>
          <a:p>
            <a:pPr indent="-228600" lvl="1" marL="594360" rtl="0" algn="l">
              <a:lnSpc>
                <a:spcPct val="90000"/>
              </a:lnSpc>
              <a:spcBef>
                <a:spcPts val="1000"/>
              </a:spcBef>
              <a:spcAft>
                <a:spcPts val="0"/>
              </a:spcAft>
              <a:buClr>
                <a:schemeClr val="dk1"/>
              </a:buClr>
              <a:buSzPts val="1440"/>
              <a:buChar char="▪"/>
            </a:pPr>
            <a:r>
              <a:rPr lang="en-US"/>
              <a:t>For a given index i:</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8" name="Shape 868"/>
        <p:cNvGrpSpPr/>
        <p:nvPr/>
      </p:nvGrpSpPr>
      <p:grpSpPr>
        <a:xfrm>
          <a:off x="0" y="0"/>
          <a:ext cx="0" cy="0"/>
          <a:chOff x="0" y="0"/>
          <a:chExt cx="0" cy="0"/>
        </a:xfrm>
      </p:grpSpPr>
      <p:sp>
        <p:nvSpPr>
          <p:cNvPr id="869" name="Google Shape;869;p5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an Array</a:t>
            </a:r>
            <a:endParaRPr/>
          </a:p>
        </p:txBody>
      </p:sp>
      <p:sp>
        <p:nvSpPr>
          <p:cNvPr id="870" name="Google Shape;870;p57"/>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Our binary heap can be represented as an Array:</a:t>
            </a:r>
            <a:endParaRPr/>
          </a:p>
          <a:p>
            <a:pPr indent="-228600" lvl="1" marL="594360" rtl="0" algn="l">
              <a:lnSpc>
                <a:spcPct val="90000"/>
              </a:lnSpc>
              <a:spcBef>
                <a:spcPts val="1000"/>
              </a:spcBef>
              <a:spcAft>
                <a:spcPts val="0"/>
              </a:spcAft>
              <a:buClr>
                <a:schemeClr val="dk1"/>
              </a:buClr>
              <a:buSzPts val="1440"/>
              <a:buChar char="▪"/>
            </a:pPr>
            <a:r>
              <a:rPr lang="en-US"/>
              <a:t>Root of our tree is at index 1</a:t>
            </a:r>
            <a:endParaRPr/>
          </a:p>
          <a:p>
            <a:pPr indent="-228600" lvl="1" marL="594360" rtl="0" algn="l">
              <a:lnSpc>
                <a:spcPct val="90000"/>
              </a:lnSpc>
              <a:spcBef>
                <a:spcPts val="1000"/>
              </a:spcBef>
              <a:spcAft>
                <a:spcPts val="0"/>
              </a:spcAft>
              <a:buClr>
                <a:schemeClr val="dk1"/>
              </a:buClr>
              <a:buSzPts val="1440"/>
              <a:buChar char="▪"/>
            </a:pPr>
            <a:r>
              <a:rPr lang="en-US"/>
              <a:t>For a given index i:</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4" name="Shape 874"/>
        <p:cNvGrpSpPr/>
        <p:nvPr/>
      </p:nvGrpSpPr>
      <p:grpSpPr>
        <a:xfrm>
          <a:off x="0" y="0"/>
          <a:ext cx="0" cy="0"/>
          <a:chOff x="0" y="0"/>
          <a:chExt cx="0" cy="0"/>
        </a:xfrm>
      </p:grpSpPr>
      <p:sp>
        <p:nvSpPr>
          <p:cNvPr id="875" name="Google Shape;875;p5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an Array</a:t>
            </a:r>
            <a:endParaRPr/>
          </a:p>
        </p:txBody>
      </p:sp>
      <p:sp>
        <p:nvSpPr>
          <p:cNvPr id="876" name="Google Shape;876;p5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Our binary heap can be represented as an Array:</a:t>
            </a:r>
            <a:endParaRPr/>
          </a:p>
          <a:p>
            <a:pPr indent="-228600" lvl="1" marL="594360" rtl="0" algn="l">
              <a:lnSpc>
                <a:spcPct val="90000"/>
              </a:lnSpc>
              <a:spcBef>
                <a:spcPts val="1000"/>
              </a:spcBef>
              <a:spcAft>
                <a:spcPts val="0"/>
              </a:spcAft>
              <a:buClr>
                <a:schemeClr val="dk1"/>
              </a:buClr>
              <a:buSzPts val="1440"/>
              <a:buChar char="▪"/>
            </a:pPr>
            <a:r>
              <a:rPr lang="en-US"/>
              <a:t>Root of our tree is at index 1</a:t>
            </a:r>
            <a:endParaRPr/>
          </a:p>
          <a:p>
            <a:pPr indent="-228600" lvl="1" marL="594360" rtl="0" algn="l">
              <a:lnSpc>
                <a:spcPct val="90000"/>
              </a:lnSpc>
              <a:spcBef>
                <a:spcPts val="1000"/>
              </a:spcBef>
              <a:spcAft>
                <a:spcPts val="0"/>
              </a:spcAft>
              <a:buClr>
                <a:schemeClr val="dk1"/>
              </a:buClr>
              <a:buSzPts val="1440"/>
              <a:buChar char="▪"/>
            </a:pPr>
            <a:r>
              <a:rPr lang="en-US"/>
              <a:t>For a given index i:</a:t>
            </a:r>
            <a:endParaRPr/>
          </a:p>
          <a:p>
            <a:pPr indent="-228600" lvl="2" marL="914400" rtl="0" algn="l">
              <a:lnSpc>
                <a:spcPct val="90000"/>
              </a:lnSpc>
              <a:spcBef>
                <a:spcPts val="800"/>
              </a:spcBef>
              <a:spcAft>
                <a:spcPts val="0"/>
              </a:spcAft>
              <a:buClr>
                <a:schemeClr val="dk1"/>
              </a:buClr>
              <a:buSzPts val="1280"/>
              <a:buChar char="▪"/>
            </a:pPr>
            <a:r>
              <a:rPr lang="en-US"/>
              <a:t>Children are at index 2*i and 2*i + 1</a:t>
            </a:r>
            <a:endParaRPr/>
          </a:p>
          <a:p>
            <a:pPr indent="-228600" lvl="2" marL="914400" rtl="0" algn="l">
              <a:lnSpc>
                <a:spcPct val="90000"/>
              </a:lnSpc>
              <a:spcBef>
                <a:spcPts val="800"/>
              </a:spcBef>
              <a:spcAft>
                <a:spcPts val="0"/>
              </a:spcAft>
              <a:buClr>
                <a:schemeClr val="dk1"/>
              </a:buClr>
              <a:buSzPts val="1280"/>
              <a:buChar char="▪"/>
            </a:pPr>
            <a:r>
              <a:rPr lang="en-US"/>
              <a:t>Parent is at index i/2</a:t>
            </a: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0" name="Shape 880"/>
        <p:cNvGrpSpPr/>
        <p:nvPr/>
      </p:nvGrpSpPr>
      <p:grpSpPr>
        <a:xfrm>
          <a:off x="0" y="0"/>
          <a:ext cx="0" cy="0"/>
          <a:chOff x="0" y="0"/>
          <a:chExt cx="0" cy="0"/>
        </a:xfrm>
      </p:grpSpPr>
      <p:sp>
        <p:nvSpPr>
          <p:cNvPr id="881" name="Google Shape;881;p5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an Array</a:t>
            </a:r>
            <a:endParaRPr/>
          </a:p>
        </p:txBody>
      </p:sp>
      <p:sp>
        <p:nvSpPr>
          <p:cNvPr id="882" name="Google Shape;882;p59"/>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Our binary heap can be represented as an Array:</a:t>
            </a:r>
            <a:endParaRPr/>
          </a:p>
          <a:p>
            <a:pPr indent="-228600" lvl="1" marL="594360" rtl="0" algn="l">
              <a:lnSpc>
                <a:spcPct val="90000"/>
              </a:lnSpc>
              <a:spcBef>
                <a:spcPts val="1000"/>
              </a:spcBef>
              <a:spcAft>
                <a:spcPts val="0"/>
              </a:spcAft>
              <a:buClr>
                <a:schemeClr val="dk1"/>
              </a:buClr>
              <a:buSzPts val="1440"/>
              <a:buChar char="▪"/>
            </a:pPr>
            <a:r>
              <a:rPr lang="en-US"/>
              <a:t>Root of our tree is at index 1</a:t>
            </a:r>
            <a:endParaRPr/>
          </a:p>
          <a:p>
            <a:pPr indent="-228600" lvl="1" marL="594360" rtl="0" algn="l">
              <a:lnSpc>
                <a:spcPct val="90000"/>
              </a:lnSpc>
              <a:spcBef>
                <a:spcPts val="1000"/>
              </a:spcBef>
              <a:spcAft>
                <a:spcPts val="0"/>
              </a:spcAft>
              <a:buClr>
                <a:schemeClr val="dk1"/>
              </a:buClr>
              <a:buSzPts val="1440"/>
              <a:buChar char="▪"/>
            </a:pPr>
            <a:r>
              <a:rPr lang="en-US"/>
              <a:t>For a given index i:</a:t>
            </a:r>
            <a:endParaRPr/>
          </a:p>
          <a:p>
            <a:pPr indent="-228600" lvl="2" marL="914400" rtl="0" algn="l">
              <a:lnSpc>
                <a:spcPct val="90000"/>
              </a:lnSpc>
              <a:spcBef>
                <a:spcPts val="800"/>
              </a:spcBef>
              <a:spcAft>
                <a:spcPts val="0"/>
              </a:spcAft>
              <a:buClr>
                <a:schemeClr val="dk1"/>
              </a:buClr>
              <a:buSzPts val="1280"/>
              <a:buChar char="▪"/>
            </a:pPr>
            <a:r>
              <a:rPr lang="en-US"/>
              <a:t>Children are at index 2*i and 2*i + 1</a:t>
            </a:r>
            <a:endParaRPr/>
          </a:p>
          <a:p>
            <a:pPr indent="-228600" lvl="2" marL="914400" rtl="0" algn="l">
              <a:lnSpc>
                <a:spcPct val="90000"/>
              </a:lnSpc>
              <a:spcBef>
                <a:spcPts val="800"/>
              </a:spcBef>
              <a:spcAft>
                <a:spcPts val="0"/>
              </a:spcAft>
              <a:buClr>
                <a:schemeClr val="dk1"/>
              </a:buClr>
              <a:buSzPts val="1280"/>
              <a:buChar char="▪"/>
            </a:pPr>
            <a:r>
              <a:rPr lang="en-US"/>
              <a:t>Parent is at index i/2</a:t>
            </a:r>
            <a:endParaRPr/>
          </a:p>
          <a:p>
            <a:pPr indent="-228600" lvl="1" marL="594360" rtl="0" algn="l">
              <a:lnSpc>
                <a:spcPct val="90000"/>
              </a:lnSpc>
              <a:spcBef>
                <a:spcPts val="1000"/>
              </a:spcBef>
              <a:spcAft>
                <a:spcPts val="0"/>
              </a:spcAft>
              <a:buClr>
                <a:schemeClr val="dk1"/>
              </a:buClr>
              <a:buSzPts val="1440"/>
              <a:buChar char="▪"/>
            </a:pPr>
            <a:r>
              <a:rPr lang="en-US"/>
              <a:t>Complete tree property: indices are filled from index 1 to index size.</a:t>
            </a: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6" name="Shape 886"/>
        <p:cNvGrpSpPr/>
        <p:nvPr/>
      </p:nvGrpSpPr>
      <p:grpSpPr>
        <a:xfrm>
          <a:off x="0" y="0"/>
          <a:ext cx="0" cy="0"/>
          <a:chOff x="0" y="0"/>
          <a:chExt cx="0" cy="0"/>
        </a:xfrm>
      </p:grpSpPr>
      <p:sp>
        <p:nvSpPr>
          <p:cNvPr id="887" name="Google Shape;887;p6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as an Array</a:t>
            </a:r>
            <a:endParaRPr/>
          </a:p>
        </p:txBody>
      </p:sp>
      <p:sp>
        <p:nvSpPr>
          <p:cNvPr id="888" name="Google Shape;888;p60"/>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Our binary heap can be represented as an Array:</a:t>
            </a:r>
            <a:endParaRPr/>
          </a:p>
          <a:p>
            <a:pPr indent="-228600" lvl="1" marL="594360" rtl="0" algn="l">
              <a:lnSpc>
                <a:spcPct val="90000"/>
              </a:lnSpc>
              <a:spcBef>
                <a:spcPts val="1000"/>
              </a:spcBef>
              <a:spcAft>
                <a:spcPts val="0"/>
              </a:spcAft>
              <a:buClr>
                <a:schemeClr val="dk1"/>
              </a:buClr>
              <a:buSzPts val="1440"/>
              <a:buChar char="▪"/>
            </a:pPr>
            <a:r>
              <a:rPr lang="en-US"/>
              <a:t>Root of our tree is at index 1</a:t>
            </a:r>
            <a:endParaRPr/>
          </a:p>
          <a:p>
            <a:pPr indent="-228600" lvl="1" marL="594360" rtl="0" algn="l">
              <a:lnSpc>
                <a:spcPct val="90000"/>
              </a:lnSpc>
              <a:spcBef>
                <a:spcPts val="1000"/>
              </a:spcBef>
              <a:spcAft>
                <a:spcPts val="0"/>
              </a:spcAft>
              <a:buClr>
                <a:schemeClr val="dk1"/>
              </a:buClr>
              <a:buSzPts val="1440"/>
              <a:buChar char="▪"/>
            </a:pPr>
            <a:r>
              <a:rPr lang="en-US"/>
              <a:t>For a given index i:</a:t>
            </a:r>
            <a:endParaRPr/>
          </a:p>
          <a:p>
            <a:pPr indent="-228600" lvl="2" marL="914400" rtl="0" algn="l">
              <a:lnSpc>
                <a:spcPct val="90000"/>
              </a:lnSpc>
              <a:spcBef>
                <a:spcPts val="800"/>
              </a:spcBef>
              <a:spcAft>
                <a:spcPts val="0"/>
              </a:spcAft>
              <a:buClr>
                <a:schemeClr val="dk1"/>
              </a:buClr>
              <a:buSzPts val="1280"/>
              <a:buChar char="▪"/>
            </a:pPr>
            <a:r>
              <a:rPr lang="en-US"/>
              <a:t>Children are at index 2*i and 2*i + 1</a:t>
            </a:r>
            <a:endParaRPr/>
          </a:p>
          <a:p>
            <a:pPr indent="-228600" lvl="2" marL="914400" rtl="0" algn="l">
              <a:lnSpc>
                <a:spcPct val="90000"/>
              </a:lnSpc>
              <a:spcBef>
                <a:spcPts val="800"/>
              </a:spcBef>
              <a:spcAft>
                <a:spcPts val="0"/>
              </a:spcAft>
              <a:buClr>
                <a:schemeClr val="dk1"/>
              </a:buClr>
              <a:buSzPts val="1280"/>
              <a:buChar char="▪"/>
            </a:pPr>
            <a:r>
              <a:rPr lang="en-US"/>
              <a:t>Parent is at index i/2</a:t>
            </a:r>
            <a:endParaRPr/>
          </a:p>
          <a:p>
            <a:pPr indent="-228600" lvl="1" marL="594360" rtl="0" algn="l">
              <a:lnSpc>
                <a:spcPct val="90000"/>
              </a:lnSpc>
              <a:spcBef>
                <a:spcPts val="1000"/>
              </a:spcBef>
              <a:spcAft>
                <a:spcPts val="0"/>
              </a:spcAft>
              <a:buClr>
                <a:schemeClr val="dk1"/>
              </a:buClr>
              <a:buSzPts val="1440"/>
              <a:buChar char="▪"/>
            </a:pPr>
            <a:r>
              <a:rPr lang="en-US"/>
              <a:t>Complete tree property: indices are filled from index 1 to index size.</a:t>
            </a:r>
            <a:endParaRPr/>
          </a:p>
          <a:p>
            <a:pPr indent="-228600" lvl="1" marL="594360" rtl="0" algn="l">
              <a:lnSpc>
                <a:spcPct val="90000"/>
              </a:lnSpc>
              <a:spcBef>
                <a:spcPts val="1000"/>
              </a:spcBef>
              <a:spcAft>
                <a:spcPts val="0"/>
              </a:spcAft>
              <a:buClr>
                <a:schemeClr val="dk1"/>
              </a:buClr>
              <a:buSzPts val="1440"/>
              <a:buChar char="▪"/>
            </a:pPr>
            <a:r>
              <a:rPr lang="en-US"/>
              <a:t>Heap property: check index i’s value and childrens values.</a:t>
            </a:r>
            <a:endParaRPr/>
          </a:p>
          <a:p>
            <a:pPr indent="-137159" lvl="1" marL="594360" rtl="0" algn="l">
              <a:lnSpc>
                <a:spcPct val="90000"/>
              </a:lnSpc>
              <a:spcBef>
                <a:spcPts val="1000"/>
              </a:spcBef>
              <a:spcAft>
                <a:spcPts val="0"/>
              </a:spcAft>
              <a:buClr>
                <a:schemeClr val="dk1"/>
              </a:buClr>
              <a:buSzPts val="144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a:t>
            </a:r>
            <a:endParaRPr/>
          </a:p>
        </p:txBody>
      </p:sp>
      <p:sp>
        <p:nvSpPr>
          <p:cNvPr id="124" name="Google Shape;124;p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Let’s say we hold a rubik’s cube solving tournament in class and record all the times.</a:t>
            </a:r>
            <a:endParaRPr/>
          </a:p>
          <a:p>
            <a:pPr indent="-228600" lvl="0" marL="274320" rtl="0" algn="l">
              <a:lnSpc>
                <a:spcPct val="90000"/>
              </a:lnSpc>
              <a:spcBef>
                <a:spcPts val="1800"/>
              </a:spcBef>
              <a:spcAft>
                <a:spcPts val="0"/>
              </a:spcAft>
              <a:buClr>
                <a:schemeClr val="dk1"/>
              </a:buClr>
              <a:buSzPts val="1600"/>
              <a:buChar char="▪"/>
            </a:pPr>
            <a:r>
              <a:rPr lang="en-US"/>
              <a:t>I want to create a program that takes in student solving times over time and I only want to know who’s in first place.  I want to know this info in constant time.</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2" name="Shape 892"/>
        <p:cNvGrpSpPr/>
        <p:nvPr/>
      </p:nvGrpSpPr>
      <p:grpSpPr>
        <a:xfrm>
          <a:off x="0" y="0"/>
          <a:ext cx="0" cy="0"/>
          <a:chOff x="0" y="0"/>
          <a:chExt cx="0" cy="0"/>
        </a:xfrm>
      </p:grpSpPr>
      <p:sp>
        <p:nvSpPr>
          <p:cNvPr id="893" name="Google Shape;893;p6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Add(E e)</a:t>
            </a:r>
            <a:endParaRPr/>
          </a:p>
        </p:txBody>
      </p:sp>
      <p:sp>
        <p:nvSpPr>
          <p:cNvPr id="894" name="Google Shape;894;p61"/>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add to our heap, we want to maintain both complete tree and heap property:</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8" name="Shape 898"/>
        <p:cNvGrpSpPr/>
        <p:nvPr/>
      </p:nvGrpSpPr>
      <p:grpSpPr>
        <a:xfrm>
          <a:off x="0" y="0"/>
          <a:ext cx="0" cy="0"/>
          <a:chOff x="0" y="0"/>
          <a:chExt cx="0" cy="0"/>
        </a:xfrm>
      </p:grpSpPr>
      <p:sp>
        <p:nvSpPr>
          <p:cNvPr id="899" name="Google Shape;899;p6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Add(E e)</a:t>
            </a:r>
            <a:endParaRPr/>
          </a:p>
        </p:txBody>
      </p:sp>
      <p:sp>
        <p:nvSpPr>
          <p:cNvPr id="900" name="Google Shape;900;p62"/>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add to our heap, we want to maintain both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insert e into next open index (index size)</a:t>
            </a:r>
            <a:endParaRPr/>
          </a:p>
          <a:p>
            <a:pPr indent="-137159" lvl="1" marL="594360" rtl="0" algn="l">
              <a:lnSpc>
                <a:spcPct val="90000"/>
              </a:lnSpc>
              <a:spcBef>
                <a:spcPts val="1000"/>
              </a:spcBef>
              <a:spcAft>
                <a:spcPts val="0"/>
              </a:spcAft>
              <a:buClr>
                <a:schemeClr val="dk1"/>
              </a:buClr>
              <a:buSzPts val="1440"/>
              <a:buNone/>
            </a:pPr>
            <a:r>
              <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4" name="Shape 904"/>
        <p:cNvGrpSpPr/>
        <p:nvPr/>
      </p:nvGrpSpPr>
      <p:grpSpPr>
        <a:xfrm>
          <a:off x="0" y="0"/>
          <a:ext cx="0" cy="0"/>
          <a:chOff x="0" y="0"/>
          <a:chExt cx="0" cy="0"/>
        </a:xfrm>
      </p:grpSpPr>
      <p:sp>
        <p:nvSpPr>
          <p:cNvPr id="905" name="Google Shape;905;p6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906" name="Google Shape;906;p63"/>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907" name="Google Shape;907;p63"/>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908" name="Google Shape;908;p63"/>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909" name="Google Shape;909;p63"/>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910" name="Google Shape;910;p63"/>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911" name="Google Shape;911;p63"/>
          <p:cNvCxnSpPr>
            <a:stCxn id="906" idx="3"/>
            <a:endCxn id="90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912" name="Google Shape;912;p63"/>
          <p:cNvCxnSpPr>
            <a:stCxn id="906" idx="5"/>
            <a:endCxn id="90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913" name="Google Shape;913;p63"/>
          <p:cNvCxnSpPr>
            <a:stCxn id="907" idx="3"/>
            <a:endCxn id="90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914" name="Google Shape;914;p63"/>
          <p:cNvCxnSpPr>
            <a:stCxn id="907" idx="5"/>
            <a:endCxn id="91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915" name="Google Shape;915;p63"/>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916" name="Google Shape;916;p63"/>
          <p:cNvCxnSpPr>
            <a:stCxn id="908" idx="3"/>
            <a:endCxn id="91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917" name="Google Shape;917;p63"/>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918" name="Google Shape;918;p63"/>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919" name="Google Shape;919;p63"/>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920" name="Google Shape;920;p63"/>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921" name="Google Shape;921;p63"/>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922" name="Google Shape;922;p63"/>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923" name="Google Shape;923;p63"/>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924" name="Google Shape;924;p63"/>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925" name="Google Shape;925;p63"/>
          <p:cNvSpPr txBox="1"/>
          <p:nvPr/>
        </p:nvSpPr>
        <p:spPr>
          <a:xfrm>
            <a:off x="6044533" y="3302808"/>
            <a:ext cx="870751"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endParaRPr sz="1800">
              <a:solidFill>
                <a:schemeClr val="dk1"/>
              </a:solidFill>
              <a:latin typeface="Arial"/>
              <a:ea typeface="Arial"/>
              <a:cs typeface="Arial"/>
              <a:sym typeface="Arial"/>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9" name="Shape 929"/>
        <p:cNvGrpSpPr/>
        <p:nvPr/>
      </p:nvGrpSpPr>
      <p:grpSpPr>
        <a:xfrm>
          <a:off x="0" y="0"/>
          <a:ext cx="0" cy="0"/>
          <a:chOff x="0" y="0"/>
          <a:chExt cx="0" cy="0"/>
        </a:xfrm>
      </p:grpSpPr>
      <p:sp>
        <p:nvSpPr>
          <p:cNvPr id="930" name="Google Shape;930;p6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931" name="Google Shape;931;p64"/>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932" name="Google Shape;932;p64"/>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933" name="Google Shape;933;p64"/>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934" name="Google Shape;934;p64"/>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935" name="Google Shape;935;p64"/>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936" name="Google Shape;936;p64"/>
          <p:cNvCxnSpPr>
            <a:stCxn id="931" idx="3"/>
            <a:endCxn id="932"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937" name="Google Shape;937;p64"/>
          <p:cNvCxnSpPr>
            <a:stCxn id="931" idx="5"/>
            <a:endCxn id="933"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938" name="Google Shape;938;p64"/>
          <p:cNvCxnSpPr>
            <a:stCxn id="932" idx="3"/>
            <a:endCxn id="934"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939" name="Google Shape;939;p64"/>
          <p:cNvCxnSpPr>
            <a:stCxn id="932" idx="5"/>
            <a:endCxn id="935"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940" name="Google Shape;940;p64"/>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941" name="Google Shape;941;p64"/>
          <p:cNvCxnSpPr>
            <a:stCxn id="933" idx="3"/>
            <a:endCxn id="940"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942" name="Google Shape;942;p64"/>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943" name="Google Shape;943;p64"/>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944" name="Google Shape;944;p64"/>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945" name="Google Shape;945;p64"/>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946" name="Google Shape;946;p64"/>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947" name="Google Shape;947;p64"/>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948" name="Google Shape;948;p64"/>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949" name="Google Shape;949;p64"/>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950" name="Google Shape;950;p64"/>
          <p:cNvSpPr txBox="1"/>
          <p:nvPr/>
        </p:nvSpPr>
        <p:spPr>
          <a:xfrm>
            <a:off x="6044533" y="3302808"/>
            <a:ext cx="1438727"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br>
              <a:rPr lang="en-US" sz="1800">
                <a:solidFill>
                  <a:schemeClr val="dk1"/>
                </a:solidFill>
                <a:latin typeface="Arial"/>
                <a:ea typeface="Arial"/>
                <a:cs typeface="Arial"/>
                <a:sym typeface="Arial"/>
              </a:rPr>
            </a:br>
            <a:endParaRPr sz="1800">
              <a:solidFill>
                <a:schemeClr val="dk1"/>
              </a:solidFill>
              <a:latin typeface="Arial"/>
              <a:ea typeface="Arial"/>
              <a:cs typeface="Arial"/>
              <a:sym typeface="Arial"/>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4" name="Shape 954"/>
        <p:cNvGrpSpPr/>
        <p:nvPr/>
      </p:nvGrpSpPr>
      <p:grpSpPr>
        <a:xfrm>
          <a:off x="0" y="0"/>
          <a:ext cx="0" cy="0"/>
          <a:chOff x="0" y="0"/>
          <a:chExt cx="0" cy="0"/>
        </a:xfrm>
      </p:grpSpPr>
      <p:sp>
        <p:nvSpPr>
          <p:cNvPr id="955" name="Google Shape;955;p6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956" name="Google Shape;956;p65"/>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957" name="Google Shape;957;p65"/>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958" name="Google Shape;958;p65"/>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959" name="Google Shape;959;p65"/>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960" name="Google Shape;960;p65"/>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961" name="Google Shape;961;p65"/>
          <p:cNvCxnSpPr>
            <a:stCxn id="956" idx="3"/>
            <a:endCxn id="95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962" name="Google Shape;962;p65"/>
          <p:cNvCxnSpPr>
            <a:stCxn id="956" idx="5"/>
            <a:endCxn id="95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963" name="Google Shape;963;p65"/>
          <p:cNvCxnSpPr>
            <a:stCxn id="957" idx="3"/>
            <a:endCxn id="95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964" name="Google Shape;964;p65"/>
          <p:cNvCxnSpPr>
            <a:stCxn id="957" idx="5"/>
            <a:endCxn id="96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965" name="Google Shape;965;p65"/>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966" name="Google Shape;966;p65"/>
          <p:cNvCxnSpPr>
            <a:stCxn id="958" idx="3"/>
            <a:endCxn id="96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967" name="Google Shape;967;p65"/>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968" name="Google Shape;968;p65"/>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969" name="Google Shape;969;p65"/>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970" name="Google Shape;970;p65"/>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971" name="Google Shape;971;p65"/>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972" name="Google Shape;972;p65"/>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973" name="Google Shape;973;p65"/>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974" name="Google Shape;974;p65"/>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975" name="Google Shape;975;p65"/>
          <p:cNvSpPr txBox="1"/>
          <p:nvPr/>
        </p:nvSpPr>
        <p:spPr>
          <a:xfrm>
            <a:off x="6044533" y="3302808"/>
            <a:ext cx="1438727"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br>
              <a:rPr lang="en-US" sz="1800">
                <a:solidFill>
                  <a:schemeClr val="dk1"/>
                </a:solidFill>
                <a:latin typeface="Arial"/>
                <a:ea typeface="Arial"/>
                <a:cs typeface="Arial"/>
                <a:sym typeface="Arial"/>
              </a:rPr>
            </a:br>
            <a:endParaRPr sz="1800">
              <a:solidFill>
                <a:schemeClr val="dk1"/>
              </a:solidFill>
              <a:latin typeface="Arial"/>
              <a:ea typeface="Arial"/>
              <a:cs typeface="Arial"/>
              <a:sym typeface="Arial"/>
            </a:endParaRPr>
          </a:p>
        </p:txBody>
      </p:sp>
      <p:sp>
        <p:nvSpPr>
          <p:cNvPr id="976" name="Google Shape;976;p65"/>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cxnSp>
        <p:nvCxnSpPr>
          <p:cNvPr id="977" name="Google Shape;977;p65"/>
          <p:cNvCxnSpPr>
            <a:stCxn id="958" idx="5"/>
            <a:endCxn id="976"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978" name="Google Shape;978;p65"/>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2" name="Shape 982"/>
        <p:cNvGrpSpPr/>
        <p:nvPr/>
      </p:nvGrpSpPr>
      <p:grpSpPr>
        <a:xfrm>
          <a:off x="0" y="0"/>
          <a:ext cx="0" cy="0"/>
          <a:chOff x="0" y="0"/>
          <a:chExt cx="0" cy="0"/>
        </a:xfrm>
      </p:grpSpPr>
      <p:sp>
        <p:nvSpPr>
          <p:cNvPr id="983" name="Google Shape;983;p6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Add(E e)</a:t>
            </a:r>
            <a:endParaRPr/>
          </a:p>
        </p:txBody>
      </p:sp>
      <p:sp>
        <p:nvSpPr>
          <p:cNvPr id="984" name="Google Shape;984;p6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add to our heap, we want to maintain both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insert e into next open index (index size)</a:t>
            </a:r>
            <a:endParaRPr/>
          </a:p>
          <a:p>
            <a:pPr indent="-137159" lvl="1" marL="594360" rtl="0" algn="l">
              <a:lnSpc>
                <a:spcPct val="90000"/>
              </a:lnSpc>
              <a:spcBef>
                <a:spcPts val="1000"/>
              </a:spcBef>
              <a:spcAft>
                <a:spcPts val="0"/>
              </a:spcAft>
              <a:buClr>
                <a:schemeClr val="dk1"/>
              </a:buClr>
              <a:buSzPts val="1440"/>
              <a:buNone/>
            </a:pPr>
            <a:r>
              <a:t/>
            </a:r>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8" name="Shape 988"/>
        <p:cNvGrpSpPr/>
        <p:nvPr/>
      </p:nvGrpSpPr>
      <p:grpSpPr>
        <a:xfrm>
          <a:off x="0" y="0"/>
          <a:ext cx="0" cy="0"/>
          <a:chOff x="0" y="0"/>
          <a:chExt cx="0" cy="0"/>
        </a:xfrm>
      </p:grpSpPr>
      <p:sp>
        <p:nvSpPr>
          <p:cNvPr id="989" name="Google Shape;989;p6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Add(E e)</a:t>
            </a:r>
            <a:endParaRPr/>
          </a:p>
        </p:txBody>
      </p:sp>
      <p:sp>
        <p:nvSpPr>
          <p:cNvPr id="990" name="Google Shape;990;p67"/>
          <p:cNvSpPr txBox="1"/>
          <p:nvPr>
            <p:ph idx="1" type="body"/>
          </p:nvPr>
        </p:nvSpPr>
        <p:spPr>
          <a:xfrm>
            <a:off x="2208213" y="1600200"/>
            <a:ext cx="9372600" cy="4626864"/>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add to our heap, we want to maintain both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insert e into next open index (index size)</a:t>
            </a:r>
            <a:endParaRPr/>
          </a:p>
          <a:p>
            <a:pPr indent="-228600" lvl="1" marL="594360" rtl="0" algn="l">
              <a:lnSpc>
                <a:spcPct val="90000"/>
              </a:lnSpc>
              <a:spcBef>
                <a:spcPts val="1000"/>
              </a:spcBef>
              <a:spcAft>
                <a:spcPts val="0"/>
              </a:spcAft>
              <a:buClr>
                <a:schemeClr val="dk1"/>
              </a:buClr>
              <a:buSzPts val="1440"/>
              <a:buChar char="▪"/>
            </a:pPr>
            <a:r>
              <a:rPr lang="en-US"/>
              <a:t>Heap property: Move data e up the tree until the heap property is maintained?</a:t>
            </a:r>
            <a:endParaRPr>
              <a:latin typeface="Courier New"/>
              <a:ea typeface="Courier New"/>
              <a:cs typeface="Courier New"/>
              <a:sym typeface="Courier New"/>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4" name="Shape 994"/>
        <p:cNvGrpSpPr/>
        <p:nvPr/>
      </p:nvGrpSpPr>
      <p:grpSpPr>
        <a:xfrm>
          <a:off x="0" y="0"/>
          <a:ext cx="0" cy="0"/>
          <a:chOff x="0" y="0"/>
          <a:chExt cx="0" cy="0"/>
        </a:xfrm>
      </p:grpSpPr>
      <p:sp>
        <p:nvSpPr>
          <p:cNvPr id="995" name="Google Shape;995;p6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Add(E e)</a:t>
            </a:r>
            <a:endParaRPr/>
          </a:p>
        </p:txBody>
      </p:sp>
      <p:sp>
        <p:nvSpPr>
          <p:cNvPr id="996" name="Google Shape;996;p68"/>
          <p:cNvSpPr txBox="1"/>
          <p:nvPr>
            <p:ph idx="1" type="body"/>
          </p:nvPr>
        </p:nvSpPr>
        <p:spPr>
          <a:xfrm>
            <a:off x="2208213" y="1600200"/>
            <a:ext cx="9372600" cy="4626864"/>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add to our heap, we want to maintain both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insert e into next open index (index size)</a:t>
            </a:r>
            <a:endParaRPr/>
          </a:p>
          <a:p>
            <a:pPr indent="-228600" lvl="1" marL="594360" rtl="0" algn="l">
              <a:lnSpc>
                <a:spcPct val="90000"/>
              </a:lnSpc>
              <a:spcBef>
                <a:spcPts val="1000"/>
              </a:spcBef>
              <a:spcAft>
                <a:spcPts val="0"/>
              </a:spcAft>
              <a:buClr>
                <a:schemeClr val="dk1"/>
              </a:buClr>
              <a:buSzPts val="1440"/>
              <a:buChar char="▪"/>
            </a:pPr>
            <a:r>
              <a:rPr lang="en-US"/>
              <a:t>Heap property: Move data e up the tree until the heap property is maintained?</a:t>
            </a:r>
            <a:endParaRPr/>
          </a:p>
          <a:p>
            <a:pPr indent="-228600" lvl="2" marL="914400" rtl="0" algn="l">
              <a:lnSpc>
                <a:spcPct val="90000"/>
              </a:lnSpc>
              <a:spcBef>
                <a:spcPts val="800"/>
              </a:spcBef>
              <a:spcAft>
                <a:spcPts val="0"/>
              </a:spcAft>
              <a:buClr>
                <a:schemeClr val="dk1"/>
              </a:buClr>
              <a:buSzPts val="1280"/>
              <a:buChar char="▪"/>
            </a:pPr>
            <a:r>
              <a:rPr lang="en-US">
                <a:highlight>
                  <a:srgbClr val="FFFF00"/>
                </a:highlight>
              </a:rPr>
              <a:t>How does this happen?</a:t>
            </a:r>
            <a:r>
              <a:rPr lang="en-US"/>
              <a:t> HeapifyUp(index)</a:t>
            </a:r>
            <a:endParaRPr>
              <a:latin typeface="Courier New"/>
              <a:ea typeface="Courier New"/>
              <a:cs typeface="Courier New"/>
              <a:sym typeface="Courier New"/>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0" name="Shape 1000"/>
        <p:cNvGrpSpPr/>
        <p:nvPr/>
      </p:nvGrpSpPr>
      <p:grpSpPr>
        <a:xfrm>
          <a:off x="0" y="0"/>
          <a:ext cx="0" cy="0"/>
          <a:chOff x="0" y="0"/>
          <a:chExt cx="0" cy="0"/>
        </a:xfrm>
      </p:grpSpPr>
      <p:sp>
        <p:nvSpPr>
          <p:cNvPr id="1001" name="Google Shape;1001;p6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Add(E e)</a:t>
            </a:r>
            <a:endParaRPr/>
          </a:p>
        </p:txBody>
      </p:sp>
      <p:sp>
        <p:nvSpPr>
          <p:cNvPr id="1002" name="Google Shape;1002;p69"/>
          <p:cNvSpPr txBox="1"/>
          <p:nvPr>
            <p:ph idx="1" type="body"/>
          </p:nvPr>
        </p:nvSpPr>
        <p:spPr>
          <a:xfrm>
            <a:off x="2208213" y="1600200"/>
            <a:ext cx="9372600" cy="4626864"/>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add to our heap, we want to maintain both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insert e into next open index (index size)</a:t>
            </a:r>
            <a:endParaRPr/>
          </a:p>
          <a:p>
            <a:pPr indent="-228600" lvl="1" marL="594360" rtl="0" algn="l">
              <a:lnSpc>
                <a:spcPct val="90000"/>
              </a:lnSpc>
              <a:spcBef>
                <a:spcPts val="1000"/>
              </a:spcBef>
              <a:spcAft>
                <a:spcPts val="0"/>
              </a:spcAft>
              <a:buClr>
                <a:schemeClr val="dk1"/>
              </a:buClr>
              <a:buSzPts val="1440"/>
              <a:buChar char="▪"/>
            </a:pPr>
            <a:r>
              <a:rPr lang="en-US"/>
              <a:t>Heap property: Move data e up the tree until the heap property is maintained?</a:t>
            </a:r>
            <a:endParaRPr/>
          </a:p>
          <a:p>
            <a:pPr indent="-228600" lvl="2" marL="914400" rtl="0" algn="l">
              <a:lnSpc>
                <a:spcPct val="90000"/>
              </a:lnSpc>
              <a:spcBef>
                <a:spcPts val="800"/>
              </a:spcBef>
              <a:spcAft>
                <a:spcPts val="0"/>
              </a:spcAft>
              <a:buClr>
                <a:schemeClr val="dk1"/>
              </a:buClr>
              <a:buSzPts val="1280"/>
              <a:buChar char="▪"/>
            </a:pPr>
            <a:r>
              <a:rPr lang="en-US">
                <a:highlight>
                  <a:srgbClr val="FFFF00"/>
                </a:highlight>
              </a:rPr>
              <a:t>How does this happen?</a:t>
            </a:r>
            <a:r>
              <a:rPr lang="en-US"/>
              <a:t> HeapifyUp(index)</a:t>
            </a:r>
            <a:endParaRPr/>
          </a:p>
          <a:p>
            <a:pPr indent="-228600" lvl="2" marL="914400" rtl="0" algn="l">
              <a:lnSpc>
                <a:spcPct val="90000"/>
              </a:lnSpc>
              <a:spcBef>
                <a:spcPts val="800"/>
              </a:spcBef>
              <a:spcAft>
                <a:spcPts val="0"/>
              </a:spcAft>
              <a:buClr>
                <a:schemeClr val="dk1"/>
              </a:buClr>
              <a:buSzPts val="1280"/>
              <a:buChar char="▪"/>
            </a:pPr>
            <a:r>
              <a:rPr lang="en-US"/>
              <a:t>Compare e with e.parent.  If e is less than e.parent’s data, then swap values.</a:t>
            </a:r>
            <a:endParaRPr/>
          </a:p>
          <a:p>
            <a:pPr indent="-228600" lvl="2" marL="914400" rtl="0" algn="l">
              <a:lnSpc>
                <a:spcPct val="90000"/>
              </a:lnSpc>
              <a:spcBef>
                <a:spcPts val="800"/>
              </a:spcBef>
              <a:spcAft>
                <a:spcPts val="0"/>
              </a:spcAft>
              <a:buClr>
                <a:schemeClr val="dk1"/>
              </a:buClr>
              <a:buSzPts val="1280"/>
              <a:buChar char="▪"/>
            </a:pPr>
            <a:r>
              <a:rPr lang="en-US"/>
              <a:t>Keep doing this until e is greater than e.parent’s data.</a:t>
            </a:r>
            <a:endParaRPr>
              <a:latin typeface="Courier New"/>
              <a:ea typeface="Courier New"/>
              <a:cs typeface="Courier New"/>
              <a:sym typeface="Courier New"/>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6" name="Shape 1006"/>
        <p:cNvGrpSpPr/>
        <p:nvPr/>
      </p:nvGrpSpPr>
      <p:grpSpPr>
        <a:xfrm>
          <a:off x="0" y="0"/>
          <a:ext cx="0" cy="0"/>
          <a:chOff x="0" y="0"/>
          <a:chExt cx="0" cy="0"/>
        </a:xfrm>
      </p:grpSpPr>
      <p:sp>
        <p:nvSpPr>
          <p:cNvPr id="1007" name="Google Shape;1007;p7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008" name="Google Shape;1008;p70"/>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009" name="Google Shape;1009;p70"/>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010" name="Google Shape;1010;p70"/>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011" name="Google Shape;1011;p70"/>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012" name="Google Shape;1012;p70"/>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013" name="Google Shape;1013;p70"/>
          <p:cNvCxnSpPr>
            <a:stCxn id="1008" idx="3"/>
            <a:endCxn id="1009"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014" name="Google Shape;1014;p70"/>
          <p:cNvCxnSpPr>
            <a:stCxn id="1008" idx="5"/>
            <a:endCxn id="1010"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015" name="Google Shape;1015;p70"/>
          <p:cNvCxnSpPr>
            <a:stCxn id="1009" idx="3"/>
            <a:endCxn id="1011"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016" name="Google Shape;1016;p70"/>
          <p:cNvCxnSpPr>
            <a:stCxn id="1009" idx="5"/>
            <a:endCxn id="1012"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017" name="Google Shape;1017;p70"/>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018" name="Google Shape;1018;p70"/>
          <p:cNvCxnSpPr>
            <a:stCxn id="1010" idx="3"/>
            <a:endCxn id="1017"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019" name="Google Shape;1019;p70"/>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020" name="Google Shape;1020;p70"/>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021" name="Google Shape;1021;p70"/>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022" name="Google Shape;1022;p70"/>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023" name="Google Shape;1023;p70"/>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024" name="Google Shape;1024;p70"/>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025" name="Google Shape;1025;p70"/>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026" name="Google Shape;1026;p70"/>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027" name="Google Shape;1027;p70"/>
          <p:cNvSpPr txBox="1"/>
          <p:nvPr/>
        </p:nvSpPr>
        <p:spPr>
          <a:xfrm>
            <a:off x="6044533" y="3302808"/>
            <a:ext cx="143872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p:txBody>
      </p:sp>
      <p:sp>
        <p:nvSpPr>
          <p:cNvPr id="1028" name="Google Shape;1028;p70"/>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cxnSp>
        <p:nvCxnSpPr>
          <p:cNvPr id="1029" name="Google Shape;1029;p70"/>
          <p:cNvCxnSpPr>
            <a:stCxn id="1010" idx="5"/>
            <a:endCxn id="1028"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030" name="Google Shape;1030;p70"/>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a:t>
            </a:r>
            <a:endParaRPr/>
          </a:p>
        </p:txBody>
      </p:sp>
      <p:sp>
        <p:nvSpPr>
          <p:cNvPr id="130" name="Google Shape;130;p7"/>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Let’s say we hold a rubik’s cube solving tournament in class and record all the times.</a:t>
            </a:r>
            <a:endParaRPr/>
          </a:p>
          <a:p>
            <a:pPr indent="-228600" lvl="0" marL="274320" rtl="0" algn="l">
              <a:lnSpc>
                <a:spcPct val="90000"/>
              </a:lnSpc>
              <a:spcBef>
                <a:spcPts val="1800"/>
              </a:spcBef>
              <a:spcAft>
                <a:spcPts val="0"/>
              </a:spcAft>
              <a:buClr>
                <a:schemeClr val="dk1"/>
              </a:buClr>
              <a:buSzPts val="1600"/>
              <a:buChar char="▪"/>
            </a:pPr>
            <a:r>
              <a:rPr lang="en-US"/>
              <a:t>I want to create a program that takes in student solving times over time and I only want to know who’s in first place.  I want to know this info in constant time.</a:t>
            </a:r>
            <a:endParaRPr/>
          </a:p>
          <a:p>
            <a:pPr indent="-228600" lvl="0" marL="274320" rtl="0" algn="l">
              <a:lnSpc>
                <a:spcPct val="90000"/>
              </a:lnSpc>
              <a:spcBef>
                <a:spcPts val="1800"/>
              </a:spcBef>
              <a:spcAft>
                <a:spcPts val="0"/>
              </a:spcAft>
              <a:buClr>
                <a:schemeClr val="dk1"/>
              </a:buClr>
              <a:buSzPts val="1600"/>
              <a:buChar char="▪"/>
            </a:pPr>
            <a:r>
              <a:rPr lang="en-US"/>
              <a:t>We could just keep track of a best time and dismiss any worse times.</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4" name="Shape 1034"/>
        <p:cNvGrpSpPr/>
        <p:nvPr/>
      </p:nvGrpSpPr>
      <p:grpSpPr>
        <a:xfrm>
          <a:off x="0" y="0"/>
          <a:ext cx="0" cy="0"/>
          <a:chOff x="0" y="0"/>
          <a:chExt cx="0" cy="0"/>
        </a:xfrm>
      </p:grpSpPr>
      <p:sp>
        <p:nvSpPr>
          <p:cNvPr id="1035" name="Google Shape;1035;p7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036" name="Google Shape;1036;p71"/>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037" name="Google Shape;1037;p71"/>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038" name="Google Shape;1038;p71"/>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039" name="Google Shape;1039;p71"/>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040" name="Google Shape;1040;p71"/>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041" name="Google Shape;1041;p71"/>
          <p:cNvCxnSpPr>
            <a:stCxn id="1036" idx="3"/>
            <a:endCxn id="103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042" name="Google Shape;1042;p71"/>
          <p:cNvCxnSpPr>
            <a:stCxn id="1036" idx="5"/>
            <a:endCxn id="103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043" name="Google Shape;1043;p71"/>
          <p:cNvCxnSpPr>
            <a:stCxn id="1037" idx="3"/>
            <a:endCxn id="103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044" name="Google Shape;1044;p71"/>
          <p:cNvCxnSpPr>
            <a:stCxn id="1037" idx="5"/>
            <a:endCxn id="104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045" name="Google Shape;1045;p71"/>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046" name="Google Shape;1046;p71"/>
          <p:cNvCxnSpPr>
            <a:stCxn id="1038" idx="3"/>
            <a:endCxn id="104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047" name="Google Shape;1047;p71"/>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048" name="Google Shape;1048;p71"/>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049" name="Google Shape;1049;p71"/>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050" name="Google Shape;1050;p71"/>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051" name="Google Shape;1051;p71"/>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052" name="Google Shape;1052;p71"/>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053" name="Google Shape;1053;p71"/>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054" name="Google Shape;1054;p71"/>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055" name="Google Shape;1055;p71"/>
          <p:cNvSpPr txBox="1"/>
          <p:nvPr/>
        </p:nvSpPr>
        <p:spPr>
          <a:xfrm>
            <a:off x="6044533" y="3302808"/>
            <a:ext cx="1758815"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p:txBody>
      </p:sp>
      <p:sp>
        <p:nvSpPr>
          <p:cNvPr id="1056" name="Google Shape;1056;p71"/>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cxnSp>
        <p:nvCxnSpPr>
          <p:cNvPr id="1057" name="Google Shape;1057;p71"/>
          <p:cNvCxnSpPr>
            <a:stCxn id="1038" idx="5"/>
            <a:endCxn id="1056"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058" name="Google Shape;1058;p71"/>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2" name="Shape 1062"/>
        <p:cNvGrpSpPr/>
        <p:nvPr/>
      </p:nvGrpSpPr>
      <p:grpSpPr>
        <a:xfrm>
          <a:off x="0" y="0"/>
          <a:ext cx="0" cy="0"/>
          <a:chOff x="0" y="0"/>
          <a:chExt cx="0" cy="0"/>
        </a:xfrm>
      </p:grpSpPr>
      <p:sp>
        <p:nvSpPr>
          <p:cNvPr id="1063" name="Google Shape;1063;p7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064" name="Google Shape;1064;p72"/>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065" name="Google Shape;1065;p72"/>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066" name="Google Shape;1066;p72"/>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067" name="Google Shape;1067;p72"/>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068" name="Google Shape;1068;p72"/>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069" name="Google Shape;1069;p72"/>
          <p:cNvCxnSpPr>
            <a:stCxn id="1064" idx="3"/>
            <a:endCxn id="1065"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070" name="Google Shape;1070;p72"/>
          <p:cNvCxnSpPr>
            <a:stCxn id="1064" idx="5"/>
            <a:endCxn id="1066"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071" name="Google Shape;1071;p72"/>
          <p:cNvCxnSpPr>
            <a:stCxn id="1065" idx="3"/>
            <a:endCxn id="1067"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072" name="Google Shape;1072;p72"/>
          <p:cNvCxnSpPr>
            <a:stCxn id="1065" idx="5"/>
            <a:endCxn id="1068"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073" name="Google Shape;1073;p72"/>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074" name="Google Shape;1074;p72"/>
          <p:cNvCxnSpPr>
            <a:stCxn id="1066" idx="3"/>
            <a:endCxn id="1073"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075" name="Google Shape;1075;p72"/>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076" name="Google Shape;1076;p72"/>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077" name="Google Shape;1077;p72"/>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078" name="Google Shape;1078;p72"/>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079" name="Google Shape;1079;p72"/>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080" name="Google Shape;1080;p72"/>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081" name="Google Shape;1081;p72"/>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082" name="Google Shape;1082;p72"/>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083" name="Google Shape;1083;p72"/>
          <p:cNvSpPr txBox="1"/>
          <p:nvPr/>
        </p:nvSpPr>
        <p:spPr>
          <a:xfrm>
            <a:off x="6044533" y="3302808"/>
            <a:ext cx="2930674"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p:txBody>
      </p:sp>
      <p:sp>
        <p:nvSpPr>
          <p:cNvPr id="1084" name="Google Shape;1084;p72"/>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cxnSp>
        <p:nvCxnSpPr>
          <p:cNvPr id="1085" name="Google Shape;1085;p72"/>
          <p:cNvCxnSpPr>
            <a:stCxn id="1066" idx="5"/>
            <a:endCxn id="1084"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086" name="Google Shape;1086;p72"/>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0" name="Shape 1090"/>
        <p:cNvGrpSpPr/>
        <p:nvPr/>
      </p:nvGrpSpPr>
      <p:grpSpPr>
        <a:xfrm>
          <a:off x="0" y="0"/>
          <a:ext cx="0" cy="0"/>
          <a:chOff x="0" y="0"/>
          <a:chExt cx="0" cy="0"/>
        </a:xfrm>
      </p:grpSpPr>
      <p:sp>
        <p:nvSpPr>
          <p:cNvPr id="1091" name="Google Shape;1091;p7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092" name="Google Shape;1092;p73"/>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093" name="Google Shape;1093;p73"/>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094" name="Google Shape;1094;p73"/>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095" name="Google Shape;1095;p73"/>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096" name="Google Shape;1096;p73"/>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097" name="Google Shape;1097;p73"/>
          <p:cNvCxnSpPr>
            <a:stCxn id="1092" idx="3"/>
            <a:endCxn id="1093"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098" name="Google Shape;1098;p73"/>
          <p:cNvCxnSpPr>
            <a:stCxn id="1092" idx="5"/>
            <a:endCxn id="1094"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099" name="Google Shape;1099;p73"/>
          <p:cNvCxnSpPr>
            <a:stCxn id="1093" idx="3"/>
            <a:endCxn id="1095"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100" name="Google Shape;1100;p73"/>
          <p:cNvCxnSpPr>
            <a:stCxn id="1093" idx="5"/>
            <a:endCxn id="1096"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101" name="Google Shape;1101;p73"/>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102" name="Google Shape;1102;p73"/>
          <p:cNvCxnSpPr>
            <a:stCxn id="1094" idx="3"/>
            <a:endCxn id="1101"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103" name="Google Shape;1103;p73"/>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104" name="Google Shape;1104;p73"/>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105" name="Google Shape;1105;p73"/>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106" name="Google Shape;1106;p73"/>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107" name="Google Shape;1107;p73"/>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108" name="Google Shape;1108;p73"/>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109" name="Google Shape;1109;p73"/>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110" name="Google Shape;1110;p73"/>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111" name="Google Shape;1111;p73"/>
          <p:cNvSpPr txBox="1"/>
          <p:nvPr/>
        </p:nvSpPr>
        <p:spPr>
          <a:xfrm>
            <a:off x="6044533" y="3302808"/>
            <a:ext cx="2998513"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p:txBody>
      </p:sp>
      <p:sp>
        <p:nvSpPr>
          <p:cNvPr id="1112" name="Google Shape;1112;p73"/>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cxnSp>
        <p:nvCxnSpPr>
          <p:cNvPr id="1113" name="Google Shape;1113;p73"/>
          <p:cNvCxnSpPr>
            <a:stCxn id="1094" idx="5"/>
            <a:endCxn id="1112"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114" name="Google Shape;1114;p73"/>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8" name="Shape 1118"/>
        <p:cNvGrpSpPr/>
        <p:nvPr/>
      </p:nvGrpSpPr>
      <p:grpSpPr>
        <a:xfrm>
          <a:off x="0" y="0"/>
          <a:ext cx="0" cy="0"/>
          <a:chOff x="0" y="0"/>
          <a:chExt cx="0" cy="0"/>
        </a:xfrm>
      </p:grpSpPr>
      <p:sp>
        <p:nvSpPr>
          <p:cNvPr id="1119" name="Google Shape;1119;p7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120" name="Google Shape;1120;p74"/>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121" name="Google Shape;1121;p74"/>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122" name="Google Shape;1122;p74"/>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123" name="Google Shape;1123;p74"/>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124" name="Google Shape;1124;p74"/>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125" name="Google Shape;1125;p74"/>
          <p:cNvCxnSpPr>
            <a:stCxn id="1120" idx="3"/>
            <a:endCxn id="1121"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126" name="Google Shape;1126;p74"/>
          <p:cNvCxnSpPr>
            <a:stCxn id="1120" idx="5"/>
            <a:endCxn id="1122"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127" name="Google Shape;1127;p74"/>
          <p:cNvCxnSpPr>
            <a:stCxn id="1121" idx="3"/>
            <a:endCxn id="1123"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128" name="Google Shape;1128;p74"/>
          <p:cNvCxnSpPr>
            <a:stCxn id="1121" idx="5"/>
            <a:endCxn id="1124"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129" name="Google Shape;1129;p74"/>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130" name="Google Shape;1130;p74"/>
          <p:cNvCxnSpPr>
            <a:stCxn id="1122" idx="3"/>
            <a:endCxn id="1129"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131" name="Google Shape;1131;p74"/>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132" name="Google Shape;1132;p74"/>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133" name="Google Shape;1133;p74"/>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134" name="Google Shape;1134;p74"/>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135" name="Google Shape;1135;p74"/>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136" name="Google Shape;1136;p74"/>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137" name="Google Shape;1137;p74"/>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138" name="Google Shape;1138;p74"/>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139" name="Google Shape;1139;p74"/>
          <p:cNvSpPr txBox="1"/>
          <p:nvPr/>
        </p:nvSpPr>
        <p:spPr>
          <a:xfrm>
            <a:off x="6044533" y="3302808"/>
            <a:ext cx="2998513"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p:txBody>
      </p:sp>
      <p:sp>
        <p:nvSpPr>
          <p:cNvPr id="1140" name="Google Shape;1140;p74"/>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cxnSp>
        <p:nvCxnSpPr>
          <p:cNvPr id="1141" name="Google Shape;1141;p74"/>
          <p:cNvCxnSpPr>
            <a:stCxn id="1122" idx="5"/>
            <a:endCxn id="1140"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142" name="Google Shape;1142;p74"/>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
        <p:nvSpPr>
          <p:cNvPr id="1143" name="Google Shape;1143;p74"/>
          <p:cNvSpPr/>
          <p:nvPr/>
        </p:nvSpPr>
        <p:spPr>
          <a:xfrm rot="3181841">
            <a:off x="5257485" y="3744708"/>
            <a:ext cx="653562" cy="187253"/>
          </a:xfrm>
          <a:prstGeom prst="leftRightArrow">
            <a:avLst>
              <a:gd fmla="val 50000" name="adj1"/>
              <a:gd fmla="val 50000" name="adj2"/>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44" name="Google Shape;1144;p74"/>
          <p:cNvSpPr/>
          <p:nvPr/>
        </p:nvSpPr>
        <p:spPr>
          <a:xfrm>
            <a:off x="8203224" y="1652147"/>
            <a:ext cx="2514600" cy="473053"/>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145" name="Google Shape;1145;p74"/>
          <p:cNvSpPr/>
          <p:nvPr/>
        </p:nvSpPr>
        <p:spPr>
          <a:xfrm flipH="1">
            <a:off x="8203224" y="3178685"/>
            <a:ext cx="2453054" cy="544063"/>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9" name="Shape 1149"/>
        <p:cNvGrpSpPr/>
        <p:nvPr/>
      </p:nvGrpSpPr>
      <p:grpSpPr>
        <a:xfrm>
          <a:off x="0" y="0"/>
          <a:ext cx="0" cy="0"/>
          <a:chOff x="0" y="0"/>
          <a:chExt cx="0" cy="0"/>
        </a:xfrm>
      </p:grpSpPr>
      <p:sp>
        <p:nvSpPr>
          <p:cNvPr id="1150" name="Google Shape;1150;p7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151" name="Google Shape;1151;p75"/>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152" name="Google Shape;1152;p75"/>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153" name="Google Shape;1153;p75"/>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154" name="Google Shape;1154;p75"/>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155" name="Google Shape;1155;p75"/>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156" name="Google Shape;1156;p75"/>
          <p:cNvCxnSpPr>
            <a:stCxn id="1151" idx="3"/>
            <a:endCxn id="1152"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157" name="Google Shape;1157;p75"/>
          <p:cNvCxnSpPr>
            <a:stCxn id="1151" idx="5"/>
            <a:endCxn id="1153"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158" name="Google Shape;1158;p75"/>
          <p:cNvCxnSpPr>
            <a:stCxn id="1152" idx="3"/>
            <a:endCxn id="1154"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159" name="Google Shape;1159;p75"/>
          <p:cNvCxnSpPr>
            <a:stCxn id="1152" idx="5"/>
            <a:endCxn id="1155"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160" name="Google Shape;1160;p75"/>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161" name="Google Shape;1161;p75"/>
          <p:cNvCxnSpPr>
            <a:stCxn id="1153" idx="3"/>
            <a:endCxn id="1160"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162" name="Google Shape;1162;p75"/>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163" name="Google Shape;1163;p75"/>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164" name="Google Shape;1164;p75"/>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165" name="Google Shape;1165;p75"/>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166" name="Google Shape;1166;p75"/>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167" name="Google Shape;1167;p75"/>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168" name="Google Shape;1168;p75"/>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169" name="Google Shape;1169;p75"/>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170" name="Google Shape;1170;p75"/>
          <p:cNvSpPr txBox="1"/>
          <p:nvPr/>
        </p:nvSpPr>
        <p:spPr>
          <a:xfrm>
            <a:off x="6044533" y="3302808"/>
            <a:ext cx="2998513"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p:txBody>
      </p:sp>
      <p:sp>
        <p:nvSpPr>
          <p:cNvPr id="1171" name="Google Shape;1171;p75"/>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172" name="Google Shape;1172;p75"/>
          <p:cNvCxnSpPr>
            <a:stCxn id="1153" idx="5"/>
            <a:endCxn id="1171"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173" name="Google Shape;1173;p75"/>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
        <p:nvSpPr>
          <p:cNvPr id="1174" name="Google Shape;1174;p75"/>
          <p:cNvSpPr/>
          <p:nvPr/>
        </p:nvSpPr>
        <p:spPr>
          <a:xfrm rot="3181841">
            <a:off x="5257485" y="3744708"/>
            <a:ext cx="653562" cy="187253"/>
          </a:xfrm>
          <a:prstGeom prst="leftRightArrow">
            <a:avLst>
              <a:gd fmla="val 50000" name="adj1"/>
              <a:gd fmla="val 50000" name="adj2"/>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75" name="Google Shape;1175;p75"/>
          <p:cNvSpPr/>
          <p:nvPr/>
        </p:nvSpPr>
        <p:spPr>
          <a:xfrm>
            <a:off x="8203224" y="1652147"/>
            <a:ext cx="2514600" cy="473053"/>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176" name="Google Shape;1176;p75"/>
          <p:cNvSpPr/>
          <p:nvPr/>
        </p:nvSpPr>
        <p:spPr>
          <a:xfrm flipH="1">
            <a:off x="8203224" y="3178685"/>
            <a:ext cx="2453054" cy="544063"/>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0" name="Shape 1180"/>
        <p:cNvGrpSpPr/>
        <p:nvPr/>
      </p:nvGrpSpPr>
      <p:grpSpPr>
        <a:xfrm>
          <a:off x="0" y="0"/>
          <a:ext cx="0" cy="0"/>
          <a:chOff x="0" y="0"/>
          <a:chExt cx="0" cy="0"/>
        </a:xfrm>
      </p:grpSpPr>
      <p:sp>
        <p:nvSpPr>
          <p:cNvPr id="1181" name="Google Shape;1181;p7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182" name="Google Shape;1182;p76"/>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183" name="Google Shape;1183;p76"/>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184" name="Google Shape;1184;p76"/>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185" name="Google Shape;1185;p76"/>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186" name="Google Shape;1186;p76"/>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187" name="Google Shape;1187;p76"/>
          <p:cNvCxnSpPr>
            <a:stCxn id="1182" idx="3"/>
            <a:endCxn id="1183"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188" name="Google Shape;1188;p76"/>
          <p:cNvCxnSpPr>
            <a:stCxn id="1182" idx="5"/>
            <a:endCxn id="1184"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189" name="Google Shape;1189;p76"/>
          <p:cNvCxnSpPr>
            <a:stCxn id="1183" idx="3"/>
            <a:endCxn id="1185"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190" name="Google Shape;1190;p76"/>
          <p:cNvCxnSpPr>
            <a:stCxn id="1183" idx="5"/>
            <a:endCxn id="1186"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191" name="Google Shape;1191;p76"/>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192" name="Google Shape;1192;p76"/>
          <p:cNvCxnSpPr>
            <a:stCxn id="1184" idx="3"/>
            <a:endCxn id="1191"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193" name="Google Shape;1193;p76"/>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194" name="Google Shape;1194;p76"/>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195" name="Google Shape;1195;p76"/>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196" name="Google Shape;1196;p76"/>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197" name="Google Shape;1197;p76"/>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198" name="Google Shape;1198;p76"/>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199" name="Google Shape;1199;p76"/>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200" name="Google Shape;1200;p76"/>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201" name="Google Shape;1201;p76"/>
          <p:cNvSpPr txBox="1"/>
          <p:nvPr/>
        </p:nvSpPr>
        <p:spPr>
          <a:xfrm>
            <a:off x="6044533" y="3302808"/>
            <a:ext cx="2930674"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heapifyUp(3)</a:t>
            </a:r>
            <a:endParaRPr/>
          </a:p>
        </p:txBody>
      </p:sp>
      <p:sp>
        <p:nvSpPr>
          <p:cNvPr id="1202" name="Google Shape;1202;p76"/>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203" name="Google Shape;1203;p76"/>
          <p:cNvCxnSpPr>
            <a:stCxn id="1184" idx="5"/>
            <a:endCxn id="1202"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204" name="Google Shape;1204;p76"/>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8" name="Shape 1208"/>
        <p:cNvGrpSpPr/>
        <p:nvPr/>
      </p:nvGrpSpPr>
      <p:grpSpPr>
        <a:xfrm>
          <a:off x="0" y="0"/>
          <a:ext cx="0" cy="0"/>
          <a:chOff x="0" y="0"/>
          <a:chExt cx="0" cy="0"/>
        </a:xfrm>
      </p:grpSpPr>
      <p:sp>
        <p:nvSpPr>
          <p:cNvPr id="1209" name="Google Shape;1209;p7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210" name="Google Shape;1210;p77"/>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211" name="Google Shape;1211;p77"/>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212" name="Google Shape;1212;p77"/>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213" name="Google Shape;1213;p77"/>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214" name="Google Shape;1214;p77"/>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215" name="Google Shape;1215;p77"/>
          <p:cNvCxnSpPr>
            <a:stCxn id="1210" idx="3"/>
            <a:endCxn id="1211"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216" name="Google Shape;1216;p77"/>
          <p:cNvCxnSpPr>
            <a:stCxn id="1210" idx="5"/>
            <a:endCxn id="1212"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217" name="Google Shape;1217;p77"/>
          <p:cNvCxnSpPr>
            <a:stCxn id="1211" idx="3"/>
            <a:endCxn id="1213"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218" name="Google Shape;1218;p77"/>
          <p:cNvCxnSpPr>
            <a:stCxn id="1211" idx="5"/>
            <a:endCxn id="1214"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219" name="Google Shape;1219;p77"/>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220" name="Google Shape;1220;p77"/>
          <p:cNvCxnSpPr>
            <a:stCxn id="1212" idx="3"/>
            <a:endCxn id="1219"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221" name="Google Shape;1221;p77"/>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222" name="Google Shape;1222;p77"/>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223" name="Google Shape;1223;p77"/>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224" name="Google Shape;1224;p77"/>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225" name="Google Shape;1225;p77"/>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226" name="Google Shape;1226;p77"/>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227" name="Google Shape;1227;p77"/>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228" name="Google Shape;1228;p77"/>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229" name="Google Shape;1229;p77"/>
          <p:cNvSpPr txBox="1"/>
          <p:nvPr/>
        </p:nvSpPr>
        <p:spPr>
          <a:xfrm>
            <a:off x="6044533" y="3302808"/>
            <a:ext cx="3392339"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heapifyUp(3)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compare(3, 1): 6 &lt; 10</a:t>
            </a:r>
            <a:endParaRPr/>
          </a:p>
        </p:txBody>
      </p:sp>
      <p:sp>
        <p:nvSpPr>
          <p:cNvPr id="1230" name="Google Shape;1230;p77"/>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231" name="Google Shape;1231;p77"/>
          <p:cNvCxnSpPr>
            <a:stCxn id="1212" idx="5"/>
            <a:endCxn id="1230"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232" name="Google Shape;1232;p77"/>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6" name="Shape 1236"/>
        <p:cNvGrpSpPr/>
        <p:nvPr/>
      </p:nvGrpSpPr>
      <p:grpSpPr>
        <a:xfrm>
          <a:off x="0" y="0"/>
          <a:ext cx="0" cy="0"/>
          <a:chOff x="0" y="0"/>
          <a:chExt cx="0" cy="0"/>
        </a:xfrm>
      </p:grpSpPr>
      <p:sp>
        <p:nvSpPr>
          <p:cNvPr id="1237" name="Google Shape;1237;p7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238" name="Google Shape;1238;p78"/>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239" name="Google Shape;1239;p78"/>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240" name="Google Shape;1240;p78"/>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241" name="Google Shape;1241;p78"/>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242" name="Google Shape;1242;p78"/>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243" name="Google Shape;1243;p78"/>
          <p:cNvCxnSpPr>
            <a:stCxn id="1238" idx="3"/>
            <a:endCxn id="1239"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244" name="Google Shape;1244;p78"/>
          <p:cNvCxnSpPr>
            <a:stCxn id="1238" idx="5"/>
            <a:endCxn id="1240"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245" name="Google Shape;1245;p78"/>
          <p:cNvCxnSpPr>
            <a:stCxn id="1239" idx="3"/>
            <a:endCxn id="1241"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246" name="Google Shape;1246;p78"/>
          <p:cNvCxnSpPr>
            <a:stCxn id="1239" idx="5"/>
            <a:endCxn id="1242"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247" name="Google Shape;1247;p78"/>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248" name="Google Shape;1248;p78"/>
          <p:cNvCxnSpPr>
            <a:stCxn id="1240" idx="3"/>
            <a:endCxn id="1247"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249" name="Google Shape;1249;p78"/>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250" name="Google Shape;1250;p78"/>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251" name="Google Shape;1251;p78"/>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252" name="Google Shape;1252;p78"/>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253" name="Google Shape;1253;p78"/>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254" name="Google Shape;1254;p78"/>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255" name="Google Shape;1255;p78"/>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256" name="Google Shape;1256;p78"/>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257" name="Google Shape;1257;p78"/>
          <p:cNvSpPr txBox="1"/>
          <p:nvPr/>
        </p:nvSpPr>
        <p:spPr>
          <a:xfrm>
            <a:off x="6044533" y="3302808"/>
            <a:ext cx="339233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heapifyUp(3)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compare(3, 1): 6 &lt; 10</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swap(3, 1)</a:t>
            </a:r>
            <a:endParaRPr/>
          </a:p>
        </p:txBody>
      </p:sp>
      <p:sp>
        <p:nvSpPr>
          <p:cNvPr id="1258" name="Google Shape;1258;p78"/>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259" name="Google Shape;1259;p78"/>
          <p:cNvCxnSpPr>
            <a:stCxn id="1240" idx="5"/>
            <a:endCxn id="1258"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260" name="Google Shape;1260;p78"/>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4" name="Shape 1264"/>
        <p:cNvGrpSpPr/>
        <p:nvPr/>
      </p:nvGrpSpPr>
      <p:grpSpPr>
        <a:xfrm>
          <a:off x="0" y="0"/>
          <a:ext cx="0" cy="0"/>
          <a:chOff x="0" y="0"/>
          <a:chExt cx="0" cy="0"/>
        </a:xfrm>
      </p:grpSpPr>
      <p:sp>
        <p:nvSpPr>
          <p:cNvPr id="1265" name="Google Shape;1265;p7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266" name="Google Shape;1266;p79"/>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267" name="Google Shape;1267;p79"/>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268" name="Google Shape;1268;p79"/>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269" name="Google Shape;1269;p79"/>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270" name="Google Shape;1270;p79"/>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271" name="Google Shape;1271;p79"/>
          <p:cNvCxnSpPr>
            <a:stCxn id="1266" idx="3"/>
            <a:endCxn id="126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272" name="Google Shape;1272;p79"/>
          <p:cNvCxnSpPr>
            <a:stCxn id="1266" idx="5"/>
            <a:endCxn id="126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273" name="Google Shape;1273;p79"/>
          <p:cNvCxnSpPr>
            <a:stCxn id="1267" idx="3"/>
            <a:endCxn id="126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274" name="Google Shape;1274;p79"/>
          <p:cNvCxnSpPr>
            <a:stCxn id="1267" idx="5"/>
            <a:endCxn id="127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275" name="Google Shape;1275;p79"/>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276" name="Google Shape;1276;p79"/>
          <p:cNvCxnSpPr>
            <a:stCxn id="1268" idx="3"/>
            <a:endCxn id="127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277" name="Google Shape;1277;p79"/>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278" name="Google Shape;1278;p79"/>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279" name="Google Shape;1279;p79"/>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280" name="Google Shape;1280;p79"/>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281" name="Google Shape;1281;p79"/>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282" name="Google Shape;1282;p79"/>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283" name="Google Shape;1283;p79"/>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284" name="Google Shape;1284;p79"/>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285" name="Google Shape;1285;p79"/>
          <p:cNvSpPr txBox="1"/>
          <p:nvPr/>
        </p:nvSpPr>
        <p:spPr>
          <a:xfrm>
            <a:off x="6044533" y="3302808"/>
            <a:ext cx="339233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heapifyUp(3)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compare(3, 1): 6 &lt; 10</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swap(3, 1)</a:t>
            </a:r>
            <a:endParaRPr/>
          </a:p>
        </p:txBody>
      </p:sp>
      <p:sp>
        <p:nvSpPr>
          <p:cNvPr id="1286" name="Google Shape;1286;p79"/>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287" name="Google Shape;1287;p79"/>
          <p:cNvCxnSpPr>
            <a:stCxn id="1268" idx="5"/>
            <a:endCxn id="1286"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288" name="Google Shape;1288;p79"/>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
        <p:nvSpPr>
          <p:cNvPr id="1289" name="Google Shape;1289;p79"/>
          <p:cNvSpPr/>
          <p:nvPr/>
        </p:nvSpPr>
        <p:spPr>
          <a:xfrm rot="1590755">
            <a:off x="4167286" y="2735687"/>
            <a:ext cx="653562" cy="187253"/>
          </a:xfrm>
          <a:prstGeom prst="leftRightArrow">
            <a:avLst>
              <a:gd fmla="val 50000" name="adj1"/>
              <a:gd fmla="val 50000" name="adj2"/>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90" name="Google Shape;1290;p79"/>
          <p:cNvSpPr/>
          <p:nvPr/>
        </p:nvSpPr>
        <p:spPr>
          <a:xfrm>
            <a:off x="6942499" y="1605746"/>
            <a:ext cx="1310381" cy="380306"/>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291" name="Google Shape;1291;p79"/>
          <p:cNvSpPr/>
          <p:nvPr/>
        </p:nvSpPr>
        <p:spPr>
          <a:xfrm flipH="1">
            <a:off x="6942498" y="3132284"/>
            <a:ext cx="1278309" cy="437394"/>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5" name="Shape 1295"/>
        <p:cNvGrpSpPr/>
        <p:nvPr/>
      </p:nvGrpSpPr>
      <p:grpSpPr>
        <a:xfrm>
          <a:off x="0" y="0"/>
          <a:ext cx="0" cy="0"/>
          <a:chOff x="0" y="0"/>
          <a:chExt cx="0" cy="0"/>
        </a:xfrm>
      </p:grpSpPr>
      <p:sp>
        <p:nvSpPr>
          <p:cNvPr id="1296" name="Google Shape;1296;p8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297" name="Google Shape;1297;p80"/>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298" name="Google Shape;1298;p80"/>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299" name="Google Shape;1299;p80"/>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300" name="Google Shape;1300;p80"/>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301" name="Google Shape;1301;p80"/>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302" name="Google Shape;1302;p80"/>
          <p:cNvCxnSpPr>
            <a:stCxn id="1297" idx="3"/>
            <a:endCxn id="1298"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303" name="Google Shape;1303;p80"/>
          <p:cNvCxnSpPr>
            <a:stCxn id="1297" idx="5"/>
            <a:endCxn id="1299"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304" name="Google Shape;1304;p80"/>
          <p:cNvCxnSpPr>
            <a:stCxn id="1298" idx="3"/>
            <a:endCxn id="1300"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305" name="Google Shape;1305;p80"/>
          <p:cNvCxnSpPr>
            <a:stCxn id="1298" idx="5"/>
            <a:endCxn id="1301"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306" name="Google Shape;1306;p80"/>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307" name="Google Shape;1307;p80"/>
          <p:cNvCxnSpPr>
            <a:stCxn id="1299" idx="3"/>
            <a:endCxn id="1306"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308" name="Google Shape;1308;p80"/>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309" name="Google Shape;1309;p80"/>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310" name="Google Shape;1310;p80"/>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311" name="Google Shape;1311;p80"/>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312" name="Google Shape;1312;p80"/>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313" name="Google Shape;1313;p80"/>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314" name="Google Shape;1314;p80"/>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315" name="Google Shape;1315;p80"/>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316" name="Google Shape;1316;p80"/>
          <p:cNvSpPr txBox="1"/>
          <p:nvPr/>
        </p:nvSpPr>
        <p:spPr>
          <a:xfrm>
            <a:off x="6044533" y="3302808"/>
            <a:ext cx="339233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heapifyUp(3)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compare(3, 1): 6 &lt; 10</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swap(3, 1)</a:t>
            </a:r>
            <a:endParaRPr/>
          </a:p>
        </p:txBody>
      </p:sp>
      <p:sp>
        <p:nvSpPr>
          <p:cNvPr id="1317" name="Google Shape;1317;p80"/>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318" name="Google Shape;1318;p80"/>
          <p:cNvCxnSpPr>
            <a:stCxn id="1299" idx="5"/>
            <a:endCxn id="1317"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319" name="Google Shape;1319;p80"/>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
        <p:nvSpPr>
          <p:cNvPr id="1320" name="Google Shape;1320;p80"/>
          <p:cNvSpPr/>
          <p:nvPr/>
        </p:nvSpPr>
        <p:spPr>
          <a:xfrm rot="1590755">
            <a:off x="4167286" y="2735687"/>
            <a:ext cx="653562" cy="187253"/>
          </a:xfrm>
          <a:prstGeom prst="leftRightArrow">
            <a:avLst>
              <a:gd fmla="val 50000" name="adj1"/>
              <a:gd fmla="val 50000" name="adj2"/>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21" name="Google Shape;1321;p80"/>
          <p:cNvSpPr/>
          <p:nvPr/>
        </p:nvSpPr>
        <p:spPr>
          <a:xfrm>
            <a:off x="6942499" y="1605746"/>
            <a:ext cx="1310381" cy="380306"/>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22" name="Google Shape;1322;p80"/>
          <p:cNvSpPr/>
          <p:nvPr/>
        </p:nvSpPr>
        <p:spPr>
          <a:xfrm flipH="1">
            <a:off x="6942498" y="3132284"/>
            <a:ext cx="1278309" cy="437394"/>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a:t>
            </a:r>
            <a:endParaRPr/>
          </a:p>
        </p:txBody>
      </p:sp>
      <p:sp>
        <p:nvSpPr>
          <p:cNvPr id="136" name="Google Shape;136;p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Let’s say we hold a rubik’s cube solving tournament in class and record all the times.</a:t>
            </a:r>
            <a:endParaRPr/>
          </a:p>
          <a:p>
            <a:pPr indent="-228600" lvl="0" marL="274320" rtl="0" algn="l">
              <a:lnSpc>
                <a:spcPct val="90000"/>
              </a:lnSpc>
              <a:spcBef>
                <a:spcPts val="1800"/>
              </a:spcBef>
              <a:spcAft>
                <a:spcPts val="0"/>
              </a:spcAft>
              <a:buClr>
                <a:schemeClr val="dk1"/>
              </a:buClr>
              <a:buSzPts val="1600"/>
              <a:buChar char="▪"/>
            </a:pPr>
            <a:r>
              <a:rPr lang="en-US"/>
              <a:t>I want to create a program that takes in student solving times over time and I only want to know who’s in first place.  I want to know this info in constant time.</a:t>
            </a:r>
            <a:endParaRPr/>
          </a:p>
          <a:p>
            <a:pPr indent="-228600" lvl="0" marL="274320" rtl="0" algn="l">
              <a:lnSpc>
                <a:spcPct val="90000"/>
              </a:lnSpc>
              <a:spcBef>
                <a:spcPts val="1800"/>
              </a:spcBef>
              <a:spcAft>
                <a:spcPts val="0"/>
              </a:spcAft>
              <a:buClr>
                <a:schemeClr val="dk1"/>
              </a:buClr>
              <a:buSzPts val="1600"/>
              <a:buChar char="▪"/>
            </a:pPr>
            <a:r>
              <a:rPr lang="en-US"/>
              <a:t>We could just keep track of a best time and dismiss any worse times.</a:t>
            </a:r>
            <a:endParaRPr/>
          </a:p>
          <a:p>
            <a:pPr indent="-228600" lvl="1" marL="594360" rtl="0" algn="l">
              <a:lnSpc>
                <a:spcPct val="90000"/>
              </a:lnSpc>
              <a:spcBef>
                <a:spcPts val="1000"/>
              </a:spcBef>
              <a:spcAft>
                <a:spcPts val="0"/>
              </a:spcAft>
              <a:buClr>
                <a:schemeClr val="dk1"/>
              </a:buClr>
              <a:buSzPts val="1440"/>
              <a:buChar char="▪"/>
            </a:pPr>
            <a:r>
              <a:rPr lang="en-US"/>
              <a:t>But what this fastest student cheated?  We would dismiss this student’s time and get the 2</a:t>
            </a:r>
            <a:r>
              <a:rPr baseline="30000" lang="en-US"/>
              <a:t>nd</a:t>
            </a:r>
            <a:r>
              <a:rPr lang="en-US"/>
              <a:t> best time.</a:t>
            </a:r>
            <a:endParaRP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6" name="Shape 1326"/>
        <p:cNvGrpSpPr/>
        <p:nvPr/>
      </p:nvGrpSpPr>
      <p:grpSpPr>
        <a:xfrm>
          <a:off x="0" y="0"/>
          <a:ext cx="0" cy="0"/>
          <a:chOff x="0" y="0"/>
          <a:chExt cx="0" cy="0"/>
        </a:xfrm>
      </p:grpSpPr>
      <p:sp>
        <p:nvSpPr>
          <p:cNvPr id="1327" name="Google Shape;1327;p8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328" name="Google Shape;1328;p81"/>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329" name="Google Shape;1329;p81"/>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330" name="Google Shape;1330;p81"/>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331" name="Google Shape;1331;p81"/>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332" name="Google Shape;1332;p81"/>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333" name="Google Shape;1333;p81"/>
          <p:cNvCxnSpPr>
            <a:stCxn id="1328" idx="3"/>
            <a:endCxn id="1329"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334" name="Google Shape;1334;p81"/>
          <p:cNvCxnSpPr>
            <a:stCxn id="1328" idx="5"/>
            <a:endCxn id="1330"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335" name="Google Shape;1335;p81"/>
          <p:cNvCxnSpPr>
            <a:stCxn id="1329" idx="3"/>
            <a:endCxn id="1331"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336" name="Google Shape;1336;p81"/>
          <p:cNvCxnSpPr>
            <a:stCxn id="1329" idx="5"/>
            <a:endCxn id="1332"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337" name="Google Shape;1337;p81"/>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338" name="Google Shape;1338;p81"/>
          <p:cNvCxnSpPr>
            <a:stCxn id="1330" idx="3"/>
            <a:endCxn id="1337"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339" name="Google Shape;1339;p81"/>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340" name="Google Shape;1340;p81"/>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341" name="Google Shape;1341;p81"/>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342" name="Google Shape;1342;p81"/>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343" name="Google Shape;1343;p81"/>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344" name="Google Shape;1344;p81"/>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345" name="Google Shape;1345;p81"/>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346" name="Google Shape;1346;p81"/>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347" name="Google Shape;1347;p81"/>
          <p:cNvSpPr txBox="1"/>
          <p:nvPr/>
        </p:nvSpPr>
        <p:spPr>
          <a:xfrm>
            <a:off x="6044533" y="3302808"/>
            <a:ext cx="3392339" cy="258532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heapifyUp(3)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compare(3, 1): 6 &lt; 10</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swap(3, 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heapifyUp(1)</a:t>
            </a:r>
            <a:endParaRPr/>
          </a:p>
        </p:txBody>
      </p:sp>
      <p:sp>
        <p:nvSpPr>
          <p:cNvPr id="1348" name="Google Shape;1348;p81"/>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349" name="Google Shape;1349;p81"/>
          <p:cNvCxnSpPr>
            <a:stCxn id="1330" idx="5"/>
            <a:endCxn id="1348"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350" name="Google Shape;1350;p81"/>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4" name="Shape 1354"/>
        <p:cNvGrpSpPr/>
        <p:nvPr/>
      </p:nvGrpSpPr>
      <p:grpSpPr>
        <a:xfrm>
          <a:off x="0" y="0"/>
          <a:ext cx="0" cy="0"/>
          <a:chOff x="0" y="0"/>
          <a:chExt cx="0" cy="0"/>
        </a:xfrm>
      </p:grpSpPr>
      <p:sp>
        <p:nvSpPr>
          <p:cNvPr id="1355" name="Google Shape;1355;p8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Add(E e) Visualization</a:t>
            </a:r>
            <a:endParaRPr/>
          </a:p>
        </p:txBody>
      </p:sp>
      <p:sp>
        <p:nvSpPr>
          <p:cNvPr id="1356" name="Google Shape;1356;p82"/>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357" name="Google Shape;1357;p82"/>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358" name="Google Shape;1358;p82"/>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359" name="Google Shape;1359;p82"/>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360" name="Google Shape;1360;p82"/>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361" name="Google Shape;1361;p82"/>
          <p:cNvCxnSpPr>
            <a:stCxn id="1356" idx="3"/>
            <a:endCxn id="135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362" name="Google Shape;1362;p82"/>
          <p:cNvCxnSpPr>
            <a:stCxn id="1356" idx="5"/>
            <a:endCxn id="135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363" name="Google Shape;1363;p82"/>
          <p:cNvCxnSpPr>
            <a:stCxn id="1357" idx="3"/>
            <a:endCxn id="135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364" name="Google Shape;1364;p82"/>
          <p:cNvCxnSpPr>
            <a:stCxn id="1357" idx="5"/>
            <a:endCxn id="136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365" name="Google Shape;1365;p82"/>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366" name="Google Shape;1366;p82"/>
          <p:cNvCxnSpPr>
            <a:stCxn id="1358" idx="3"/>
            <a:endCxn id="136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367" name="Google Shape;1367;p82"/>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368" name="Google Shape;1368;p82"/>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369" name="Google Shape;1369;p82"/>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370" name="Google Shape;1370;p82"/>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371" name="Google Shape;1371;p82"/>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372" name="Google Shape;1372;p82"/>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373" name="Google Shape;1373;p82"/>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374" name="Google Shape;1374;p82"/>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375" name="Google Shape;1375;p82"/>
          <p:cNvSpPr txBox="1"/>
          <p:nvPr/>
        </p:nvSpPr>
        <p:spPr>
          <a:xfrm>
            <a:off x="6044533" y="3302808"/>
            <a:ext cx="3392339" cy="286232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add(6)</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arr[7] = 6</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heapfiyUp(7)</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compare(7, 3): 6 &lt; 32</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swap(7,3)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heapifyUp(3)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compare(3, 1): 6 &lt; 10</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swap(3, 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heapifyUp(1)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1 is root: done</a:t>
            </a:r>
            <a:endParaRPr/>
          </a:p>
        </p:txBody>
      </p:sp>
      <p:sp>
        <p:nvSpPr>
          <p:cNvPr id="1376" name="Google Shape;1376;p82"/>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377" name="Google Shape;1377;p82"/>
          <p:cNvCxnSpPr>
            <a:stCxn id="1358" idx="5"/>
            <a:endCxn id="1376"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378" name="Google Shape;1378;p82"/>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2" name="Shape 1382"/>
        <p:cNvGrpSpPr/>
        <p:nvPr/>
      </p:nvGrpSpPr>
      <p:grpSpPr>
        <a:xfrm>
          <a:off x="0" y="0"/>
          <a:ext cx="0" cy="0"/>
          <a:chOff x="0" y="0"/>
          <a:chExt cx="0" cy="0"/>
        </a:xfrm>
      </p:grpSpPr>
      <p:sp>
        <p:nvSpPr>
          <p:cNvPr id="1383" name="Google Shape;1383;p8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Add(E e)</a:t>
            </a:r>
            <a:endParaRPr/>
          </a:p>
        </p:txBody>
      </p:sp>
      <p:sp>
        <p:nvSpPr>
          <p:cNvPr id="1384" name="Google Shape;1384;p83"/>
          <p:cNvSpPr txBox="1"/>
          <p:nvPr>
            <p:ph idx="1" type="body"/>
          </p:nvPr>
        </p:nvSpPr>
        <p:spPr>
          <a:xfrm>
            <a:off x="2208213" y="1600200"/>
            <a:ext cx="9372600" cy="4626864"/>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add to our heap, we want to maintain both complete tree and heap property:Complete tree property: insert e into next open index (index size)</a:t>
            </a:r>
            <a:endParaRPr/>
          </a:p>
          <a:p>
            <a:pPr indent="-228600" lvl="1" marL="594360" rtl="0" algn="l">
              <a:lnSpc>
                <a:spcPct val="90000"/>
              </a:lnSpc>
              <a:spcBef>
                <a:spcPts val="1000"/>
              </a:spcBef>
              <a:spcAft>
                <a:spcPts val="0"/>
              </a:spcAft>
              <a:buClr>
                <a:schemeClr val="dk1"/>
              </a:buClr>
              <a:buSzPts val="1440"/>
              <a:buChar char="▪"/>
            </a:pPr>
            <a:r>
              <a:rPr lang="en-US"/>
              <a:t>Heap property: Move data e up the tree until the heap property is maintained?</a:t>
            </a:r>
            <a:endParaRPr/>
          </a:p>
          <a:p>
            <a:pPr indent="-228600" lvl="2" marL="914400" rtl="0" algn="l">
              <a:lnSpc>
                <a:spcPct val="90000"/>
              </a:lnSpc>
              <a:spcBef>
                <a:spcPts val="800"/>
              </a:spcBef>
              <a:spcAft>
                <a:spcPts val="0"/>
              </a:spcAft>
              <a:buClr>
                <a:schemeClr val="dk1"/>
              </a:buClr>
              <a:buSzPts val="1280"/>
              <a:buChar char="▪"/>
            </a:pPr>
            <a:r>
              <a:rPr lang="en-US">
                <a:highlight>
                  <a:srgbClr val="FFFF00"/>
                </a:highlight>
              </a:rPr>
              <a:t>How does this happen?</a:t>
            </a:r>
            <a:r>
              <a:rPr lang="en-US"/>
              <a:t> HeapifyUp(index)</a:t>
            </a:r>
            <a:endParaRPr/>
          </a:p>
          <a:p>
            <a:pPr indent="-228600" lvl="2" marL="914400" rtl="0" algn="l">
              <a:lnSpc>
                <a:spcPct val="90000"/>
              </a:lnSpc>
              <a:spcBef>
                <a:spcPts val="800"/>
              </a:spcBef>
              <a:spcAft>
                <a:spcPts val="0"/>
              </a:spcAft>
              <a:buClr>
                <a:schemeClr val="dk1"/>
              </a:buClr>
              <a:buSzPts val="1280"/>
              <a:buChar char="▪"/>
            </a:pPr>
            <a:r>
              <a:rPr lang="en-US"/>
              <a:t>Compare e with e.parent.  If e is less than e.parent’s data, then swap values.</a:t>
            </a:r>
            <a:endParaRPr/>
          </a:p>
          <a:p>
            <a:pPr indent="-228600" lvl="2" marL="914400" rtl="0" algn="l">
              <a:lnSpc>
                <a:spcPct val="90000"/>
              </a:lnSpc>
              <a:spcBef>
                <a:spcPts val="800"/>
              </a:spcBef>
              <a:spcAft>
                <a:spcPts val="0"/>
              </a:spcAft>
              <a:buClr>
                <a:schemeClr val="dk1"/>
              </a:buClr>
              <a:buSzPts val="1280"/>
              <a:buChar char="▪"/>
            </a:pPr>
            <a:r>
              <a:rPr lang="en-US"/>
              <a:t>Keep doing this until e is greater than e.parent’s data. </a:t>
            </a:r>
            <a:endParaRPr/>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8" name="Shape 1388"/>
        <p:cNvGrpSpPr/>
        <p:nvPr/>
      </p:nvGrpSpPr>
      <p:grpSpPr>
        <a:xfrm>
          <a:off x="0" y="0"/>
          <a:ext cx="0" cy="0"/>
          <a:chOff x="0" y="0"/>
          <a:chExt cx="0" cy="0"/>
        </a:xfrm>
      </p:grpSpPr>
      <p:sp>
        <p:nvSpPr>
          <p:cNvPr id="1389" name="Google Shape;1389;p8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Add(E e)</a:t>
            </a:r>
            <a:endParaRPr/>
          </a:p>
        </p:txBody>
      </p:sp>
      <p:sp>
        <p:nvSpPr>
          <p:cNvPr id="1390" name="Google Shape;1390;p84"/>
          <p:cNvSpPr txBox="1"/>
          <p:nvPr>
            <p:ph idx="1" type="body"/>
          </p:nvPr>
        </p:nvSpPr>
        <p:spPr>
          <a:xfrm>
            <a:off x="2208213" y="1600200"/>
            <a:ext cx="9372600" cy="4626864"/>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add to our heap, we want to maintain both complete tree and heap property:Complete tree property: insert e into next open index (index size)</a:t>
            </a:r>
            <a:endParaRPr/>
          </a:p>
          <a:p>
            <a:pPr indent="-228600" lvl="1" marL="594360" rtl="0" algn="l">
              <a:lnSpc>
                <a:spcPct val="90000"/>
              </a:lnSpc>
              <a:spcBef>
                <a:spcPts val="1000"/>
              </a:spcBef>
              <a:spcAft>
                <a:spcPts val="0"/>
              </a:spcAft>
              <a:buClr>
                <a:schemeClr val="dk1"/>
              </a:buClr>
              <a:buSzPts val="1440"/>
              <a:buChar char="▪"/>
            </a:pPr>
            <a:r>
              <a:rPr lang="en-US"/>
              <a:t>Heap property: Move data e up the tree until the heap property is maintained?</a:t>
            </a:r>
            <a:endParaRPr/>
          </a:p>
          <a:p>
            <a:pPr indent="-228600" lvl="2" marL="914400" rtl="0" algn="l">
              <a:lnSpc>
                <a:spcPct val="90000"/>
              </a:lnSpc>
              <a:spcBef>
                <a:spcPts val="800"/>
              </a:spcBef>
              <a:spcAft>
                <a:spcPts val="0"/>
              </a:spcAft>
              <a:buClr>
                <a:schemeClr val="dk1"/>
              </a:buClr>
              <a:buSzPts val="1280"/>
              <a:buChar char="▪"/>
            </a:pPr>
            <a:r>
              <a:rPr lang="en-US">
                <a:highlight>
                  <a:srgbClr val="FFFF00"/>
                </a:highlight>
              </a:rPr>
              <a:t>How does this happen?</a:t>
            </a:r>
            <a:r>
              <a:rPr lang="en-US"/>
              <a:t> HeapifyUp(index)</a:t>
            </a:r>
            <a:endParaRPr/>
          </a:p>
          <a:p>
            <a:pPr indent="-228600" lvl="2" marL="914400" rtl="0" algn="l">
              <a:lnSpc>
                <a:spcPct val="90000"/>
              </a:lnSpc>
              <a:spcBef>
                <a:spcPts val="800"/>
              </a:spcBef>
              <a:spcAft>
                <a:spcPts val="0"/>
              </a:spcAft>
              <a:buClr>
                <a:schemeClr val="dk1"/>
              </a:buClr>
              <a:buSzPts val="1280"/>
              <a:buChar char="▪"/>
            </a:pPr>
            <a:r>
              <a:rPr lang="en-US"/>
              <a:t>Compare e with e.parent.  If e is less than e.parent’s data, then swap values.</a:t>
            </a:r>
            <a:endParaRPr/>
          </a:p>
          <a:p>
            <a:pPr indent="-228600" lvl="2" marL="914400" rtl="0" algn="l">
              <a:lnSpc>
                <a:spcPct val="90000"/>
              </a:lnSpc>
              <a:spcBef>
                <a:spcPts val="800"/>
              </a:spcBef>
              <a:spcAft>
                <a:spcPts val="0"/>
              </a:spcAft>
              <a:buClr>
                <a:schemeClr val="dk1"/>
              </a:buClr>
              <a:buSzPts val="1280"/>
              <a:buChar char="▪"/>
            </a:pPr>
            <a:r>
              <a:rPr lang="en-US"/>
              <a:t>Keep doing this until e is greater than e.parent’s data. </a:t>
            </a:r>
            <a:endParaRPr/>
          </a:p>
          <a:p>
            <a:pPr indent="-228600" lvl="0" marL="274320" rtl="0" algn="l">
              <a:lnSpc>
                <a:spcPct val="90000"/>
              </a:lnSpc>
              <a:spcBef>
                <a:spcPts val="1800"/>
              </a:spcBef>
              <a:spcAft>
                <a:spcPts val="0"/>
              </a:spcAft>
              <a:buClr>
                <a:schemeClr val="dk1"/>
              </a:buClr>
              <a:buSzPts val="1600"/>
              <a:buChar char="▪"/>
            </a:pPr>
            <a:r>
              <a:rPr lang="en-US"/>
              <a:t>This operation is O(logn).  The number of nodes on the path from index size to root is the height of the heap (logn)</a:t>
            </a:r>
            <a:endParaRPr/>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4" name="Shape 1394"/>
        <p:cNvGrpSpPr/>
        <p:nvPr/>
      </p:nvGrpSpPr>
      <p:grpSpPr>
        <a:xfrm>
          <a:off x="0" y="0"/>
          <a:ext cx="0" cy="0"/>
          <a:chOff x="0" y="0"/>
          <a:chExt cx="0" cy="0"/>
        </a:xfrm>
      </p:grpSpPr>
      <p:sp>
        <p:nvSpPr>
          <p:cNvPr id="1395" name="Google Shape;1395;p8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add(E e) Code</a:t>
            </a:r>
            <a:endParaRPr/>
          </a:p>
        </p:txBody>
      </p:sp>
      <p:sp>
        <p:nvSpPr>
          <p:cNvPr id="1396" name="Google Shape;1396;p85"/>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latin typeface="Courier New"/>
                <a:ea typeface="Courier New"/>
                <a:cs typeface="Courier New"/>
                <a:sym typeface="Courier New"/>
              </a:rPr>
              <a:t>add(E e) {</a:t>
            </a:r>
            <a:br>
              <a:rPr lang="en-US">
                <a:latin typeface="Courier New"/>
                <a:ea typeface="Courier New"/>
                <a:cs typeface="Courier New"/>
                <a:sym typeface="Courier New"/>
              </a:rPr>
            </a:br>
            <a:r>
              <a:rPr lang="en-US">
                <a:latin typeface="Courier New"/>
                <a:ea typeface="Courier New"/>
                <a:cs typeface="Courier New"/>
                <a:sym typeface="Courier New"/>
              </a:rPr>
              <a:t>  arr[++size] = e</a:t>
            </a:r>
            <a:br>
              <a:rPr lang="en-US">
                <a:latin typeface="Courier New"/>
                <a:ea typeface="Courier New"/>
                <a:cs typeface="Courier New"/>
                <a:sym typeface="Courier New"/>
              </a:rPr>
            </a:br>
            <a:r>
              <a:rPr lang="en-US">
                <a:latin typeface="Courier New"/>
                <a:ea typeface="Courier New"/>
                <a:cs typeface="Courier New"/>
                <a:sym typeface="Courier New"/>
              </a:rPr>
              <a:t>  heapifyUp(size)</a:t>
            </a:r>
            <a:br>
              <a:rPr lang="en-US">
                <a:latin typeface="Courier New"/>
                <a:ea typeface="Courier New"/>
                <a:cs typeface="Courier New"/>
                <a:sym typeface="Courier New"/>
              </a:rPr>
            </a:br>
            <a:r>
              <a:rPr lang="en-US">
                <a:latin typeface="Courier New"/>
                <a:ea typeface="Courier New"/>
                <a:cs typeface="Courier New"/>
                <a:sym typeface="Courier New"/>
              </a:rPr>
              <a:t>}</a:t>
            </a:r>
            <a:endParaRPr/>
          </a:p>
          <a:p>
            <a:pPr indent="0" lvl="0" marL="45720" rtl="0" algn="l">
              <a:lnSpc>
                <a:spcPct val="90000"/>
              </a:lnSpc>
              <a:spcBef>
                <a:spcPts val="1800"/>
              </a:spcBef>
              <a:spcAft>
                <a:spcPts val="0"/>
              </a:spcAft>
              <a:buClr>
                <a:schemeClr val="dk1"/>
              </a:buClr>
              <a:buSzPts val="1600"/>
              <a:buNone/>
            </a:pPr>
            <a:r>
              <a:rPr lang="en-US">
                <a:latin typeface="Courier New"/>
                <a:ea typeface="Courier New"/>
                <a:cs typeface="Courier New"/>
                <a:sym typeface="Courier New"/>
              </a:rPr>
              <a:t>heapifyUp(index) {</a:t>
            </a:r>
            <a:br>
              <a:rPr lang="en-US">
                <a:latin typeface="Courier New"/>
                <a:ea typeface="Courier New"/>
                <a:cs typeface="Courier New"/>
                <a:sym typeface="Courier New"/>
              </a:rPr>
            </a:br>
            <a:r>
              <a:rPr lang="en-US">
                <a:latin typeface="Courier New"/>
                <a:ea typeface="Courier New"/>
                <a:cs typeface="Courier New"/>
                <a:sym typeface="Courier New"/>
              </a:rPr>
              <a:t>  </a:t>
            </a:r>
            <a:r>
              <a:rPr b="1" lang="en-US">
                <a:latin typeface="Courier New"/>
                <a:ea typeface="Courier New"/>
                <a:cs typeface="Courier New"/>
                <a:sym typeface="Courier New"/>
              </a:rPr>
              <a:t>if</a:t>
            </a:r>
            <a:r>
              <a:rPr lang="en-US">
                <a:latin typeface="Courier New"/>
                <a:ea typeface="Courier New"/>
                <a:cs typeface="Courier New"/>
                <a:sym typeface="Courier New"/>
              </a:rPr>
              <a:t> (index/2 &gt;= 1) {</a:t>
            </a:r>
            <a:br>
              <a:rPr lang="en-US">
                <a:latin typeface="Courier New"/>
                <a:ea typeface="Courier New"/>
                <a:cs typeface="Courier New"/>
                <a:sym typeface="Courier New"/>
              </a:rPr>
            </a:br>
            <a:r>
              <a:rPr lang="en-US">
                <a:latin typeface="Courier New"/>
                <a:ea typeface="Courier New"/>
                <a:cs typeface="Courier New"/>
                <a:sym typeface="Courier New"/>
              </a:rPr>
              <a:t>    parent = index/2</a:t>
            </a:r>
            <a:br>
              <a:rPr lang="en-US">
                <a:latin typeface="Courier New"/>
                <a:ea typeface="Courier New"/>
                <a:cs typeface="Courier New"/>
                <a:sym typeface="Courier New"/>
              </a:rPr>
            </a:br>
            <a:r>
              <a:rPr lang="en-US">
                <a:latin typeface="Courier New"/>
                <a:ea typeface="Courier New"/>
                <a:cs typeface="Courier New"/>
                <a:sym typeface="Courier New"/>
              </a:rPr>
              <a:t>    </a:t>
            </a:r>
            <a:r>
              <a:rPr b="1" lang="en-US">
                <a:latin typeface="Courier New"/>
                <a:ea typeface="Courier New"/>
                <a:cs typeface="Courier New"/>
                <a:sym typeface="Courier New"/>
              </a:rPr>
              <a:t>if</a:t>
            </a:r>
            <a:r>
              <a:rPr lang="en-US">
                <a:latin typeface="Courier New"/>
                <a:ea typeface="Courier New"/>
                <a:cs typeface="Courier New"/>
                <a:sym typeface="Courier New"/>
              </a:rPr>
              <a:t> arr[index] &lt; arr[parent] {</a:t>
            </a:r>
            <a:br>
              <a:rPr lang="en-US">
                <a:latin typeface="Courier New"/>
                <a:ea typeface="Courier New"/>
                <a:cs typeface="Courier New"/>
                <a:sym typeface="Courier New"/>
              </a:rPr>
            </a:br>
            <a:r>
              <a:rPr lang="en-US">
                <a:latin typeface="Courier New"/>
                <a:ea typeface="Courier New"/>
                <a:cs typeface="Courier New"/>
                <a:sym typeface="Courier New"/>
              </a:rPr>
              <a:t>      swap(index, parent)</a:t>
            </a:r>
            <a:br>
              <a:rPr lang="en-US">
                <a:latin typeface="Courier New"/>
                <a:ea typeface="Courier New"/>
                <a:cs typeface="Courier New"/>
                <a:sym typeface="Courier New"/>
              </a:rPr>
            </a:br>
            <a:r>
              <a:rPr lang="en-US">
                <a:latin typeface="Courier New"/>
                <a:ea typeface="Courier New"/>
                <a:cs typeface="Courier New"/>
                <a:sym typeface="Courier New"/>
              </a:rPr>
              <a:t>      heapifyUp(parent)</a:t>
            </a:r>
            <a:br>
              <a:rPr lang="en-US">
                <a:latin typeface="Courier New"/>
                <a:ea typeface="Courier New"/>
                <a:cs typeface="Courier New"/>
                <a:sym typeface="Courier New"/>
              </a:rPr>
            </a:br>
            <a:r>
              <a:rPr lang="en-US">
                <a:latin typeface="Courier New"/>
                <a:ea typeface="Courier New"/>
                <a:cs typeface="Courier New"/>
                <a:sym typeface="Courier New"/>
              </a:rPr>
              <a:t>    }</a:t>
            </a:r>
            <a:br>
              <a:rPr lang="en-US">
                <a:latin typeface="Courier New"/>
                <a:ea typeface="Courier New"/>
                <a:cs typeface="Courier New"/>
                <a:sym typeface="Courier New"/>
              </a:rPr>
            </a:br>
            <a:r>
              <a:rPr lang="en-US">
                <a:latin typeface="Courier New"/>
                <a:ea typeface="Courier New"/>
                <a:cs typeface="Courier New"/>
                <a:sym typeface="Courier New"/>
              </a:rPr>
              <a:t>  }</a:t>
            </a:r>
            <a:br>
              <a:rPr lang="en-US">
                <a:latin typeface="Courier New"/>
                <a:ea typeface="Courier New"/>
                <a:cs typeface="Courier New"/>
                <a:sym typeface="Courier New"/>
              </a:rPr>
            </a:br>
            <a:r>
              <a:rPr lang="en-US">
                <a:latin typeface="Courier New"/>
                <a:ea typeface="Courier New"/>
                <a:cs typeface="Courier New"/>
                <a:sym typeface="Courier New"/>
              </a:rPr>
              <a:t>}</a:t>
            </a:r>
            <a:endParaRP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0" name="Shape 1400"/>
        <p:cNvGrpSpPr/>
        <p:nvPr/>
      </p:nvGrpSpPr>
      <p:grpSpPr>
        <a:xfrm>
          <a:off x="0" y="0"/>
          <a:ext cx="0" cy="0"/>
          <a:chOff x="0" y="0"/>
          <a:chExt cx="0" cy="0"/>
        </a:xfrm>
      </p:grpSpPr>
      <p:sp>
        <p:nvSpPr>
          <p:cNvPr id="1401" name="Google Shape;1401;p8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RemoveMin()</a:t>
            </a:r>
            <a:endParaRPr/>
          </a:p>
        </p:txBody>
      </p:sp>
      <p:sp>
        <p:nvSpPr>
          <p:cNvPr id="1402" name="Google Shape;1402;p8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remove from our heap, we remove the root value because this is the min value.  Again we want to maintain our complete tree and heap property.</a:t>
            </a:r>
            <a:endParaRPr/>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6" name="Shape 1406"/>
        <p:cNvGrpSpPr/>
        <p:nvPr/>
      </p:nvGrpSpPr>
      <p:grpSpPr>
        <a:xfrm>
          <a:off x="0" y="0"/>
          <a:ext cx="0" cy="0"/>
          <a:chOff x="0" y="0"/>
          <a:chExt cx="0" cy="0"/>
        </a:xfrm>
      </p:grpSpPr>
      <p:sp>
        <p:nvSpPr>
          <p:cNvPr id="1407" name="Google Shape;1407;p8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RemoveMin()</a:t>
            </a:r>
            <a:endParaRPr/>
          </a:p>
        </p:txBody>
      </p:sp>
      <p:sp>
        <p:nvSpPr>
          <p:cNvPr id="1408" name="Google Shape;1408;p87"/>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remove from our heap, we remove the root value because this is the min value.  Again we want to maintain our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If we remove our root, we must replace the root with the last index of our heap.  Replacing the root with any other index ruins our complete tree.</a:t>
            </a:r>
            <a:endParaRP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2" name="Shape 1412"/>
        <p:cNvGrpSpPr/>
        <p:nvPr/>
      </p:nvGrpSpPr>
      <p:grpSpPr>
        <a:xfrm>
          <a:off x="0" y="0"/>
          <a:ext cx="0" cy="0"/>
          <a:chOff x="0" y="0"/>
          <a:chExt cx="0" cy="0"/>
        </a:xfrm>
      </p:grpSpPr>
      <p:sp>
        <p:nvSpPr>
          <p:cNvPr id="1413" name="Google Shape;1413;p8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RemoveMin()</a:t>
            </a:r>
            <a:endParaRPr/>
          </a:p>
        </p:txBody>
      </p:sp>
      <p:sp>
        <p:nvSpPr>
          <p:cNvPr id="1414" name="Google Shape;1414;p8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remove from our heap, we remove the root value because this is the min value.  Again we want to maintain our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If we remove our root, we must replace the root with the last index of our heap.  Replacing the root with any other index ruins our complete tree.</a:t>
            </a:r>
            <a:endParaRPr/>
          </a:p>
          <a:p>
            <a:pPr indent="-228600" lvl="1" marL="594360" rtl="0" algn="l">
              <a:lnSpc>
                <a:spcPct val="90000"/>
              </a:lnSpc>
              <a:spcBef>
                <a:spcPts val="1000"/>
              </a:spcBef>
              <a:spcAft>
                <a:spcPts val="0"/>
              </a:spcAft>
              <a:buClr>
                <a:schemeClr val="dk1"/>
              </a:buClr>
              <a:buSzPts val="1440"/>
              <a:buChar char="▪"/>
            </a:pPr>
            <a:r>
              <a:rPr lang="en-US"/>
              <a:t>Heap Property: Move the root down until heap property is maintained</a:t>
            </a:r>
            <a:endParaRP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8" name="Shape 1418"/>
        <p:cNvGrpSpPr/>
        <p:nvPr/>
      </p:nvGrpSpPr>
      <p:grpSpPr>
        <a:xfrm>
          <a:off x="0" y="0"/>
          <a:ext cx="0" cy="0"/>
          <a:chOff x="0" y="0"/>
          <a:chExt cx="0" cy="0"/>
        </a:xfrm>
      </p:grpSpPr>
      <p:sp>
        <p:nvSpPr>
          <p:cNvPr id="1419" name="Google Shape;1419;p8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RemoveMin()</a:t>
            </a:r>
            <a:endParaRPr/>
          </a:p>
        </p:txBody>
      </p:sp>
      <p:sp>
        <p:nvSpPr>
          <p:cNvPr id="1420" name="Google Shape;1420;p89"/>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remove from our heap, we remove the root value because this is the min value.  Again we want to maintain our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If we remove our root, we must replace the root with the last index of our heap.  Replacing the root with any other index ruins our complete tree.</a:t>
            </a:r>
            <a:endParaRPr/>
          </a:p>
          <a:p>
            <a:pPr indent="-228600" lvl="1" marL="594360" rtl="0" algn="l">
              <a:lnSpc>
                <a:spcPct val="90000"/>
              </a:lnSpc>
              <a:spcBef>
                <a:spcPts val="1000"/>
              </a:spcBef>
              <a:spcAft>
                <a:spcPts val="0"/>
              </a:spcAft>
              <a:buClr>
                <a:schemeClr val="dk1"/>
              </a:buClr>
              <a:buSzPts val="1440"/>
              <a:buChar char="▪"/>
            </a:pPr>
            <a:r>
              <a:rPr lang="en-US"/>
              <a:t>Heap Property: Move the root down until heap property is maintained</a:t>
            </a:r>
            <a:endParaRPr/>
          </a:p>
          <a:p>
            <a:pPr indent="-228600" lvl="2" marL="914400" rtl="0" algn="l">
              <a:lnSpc>
                <a:spcPct val="90000"/>
              </a:lnSpc>
              <a:spcBef>
                <a:spcPts val="800"/>
              </a:spcBef>
              <a:spcAft>
                <a:spcPts val="0"/>
              </a:spcAft>
              <a:buClr>
                <a:schemeClr val="dk1"/>
              </a:buClr>
              <a:buSzPts val="1280"/>
              <a:buChar char="▪"/>
            </a:pPr>
            <a:r>
              <a:rPr lang="en-US"/>
              <a:t>HeapifyDown(index):</a:t>
            </a:r>
            <a:endParaRPr/>
          </a:p>
          <a:p>
            <a:pPr indent="-127000" lvl="0" marL="274320" rtl="0" algn="l">
              <a:lnSpc>
                <a:spcPct val="90000"/>
              </a:lnSpc>
              <a:spcBef>
                <a:spcPts val="1800"/>
              </a:spcBef>
              <a:spcAft>
                <a:spcPts val="0"/>
              </a:spcAft>
              <a:buClr>
                <a:schemeClr val="dk1"/>
              </a:buClr>
              <a:buSzPts val="1600"/>
              <a:buNone/>
            </a:pPr>
            <a:r>
              <a:t/>
            </a:r>
            <a:endParaRPr/>
          </a:p>
        </p:txBody>
      </p:sp>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4" name="Shape 1424"/>
        <p:cNvGrpSpPr/>
        <p:nvPr/>
      </p:nvGrpSpPr>
      <p:grpSpPr>
        <a:xfrm>
          <a:off x="0" y="0"/>
          <a:ext cx="0" cy="0"/>
          <a:chOff x="0" y="0"/>
          <a:chExt cx="0" cy="0"/>
        </a:xfrm>
      </p:grpSpPr>
      <p:sp>
        <p:nvSpPr>
          <p:cNvPr id="1425" name="Google Shape;1425;p9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Operation: RemoveMin()</a:t>
            </a:r>
            <a:endParaRPr/>
          </a:p>
        </p:txBody>
      </p:sp>
      <p:sp>
        <p:nvSpPr>
          <p:cNvPr id="1426" name="Google Shape;1426;p90"/>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When we remove from our heap, we remove the root value because this is the min value.  Again we want to maintain our complete tree and heap property.</a:t>
            </a:r>
            <a:endParaRPr/>
          </a:p>
          <a:p>
            <a:pPr indent="-228600" lvl="1" marL="594360" rtl="0" algn="l">
              <a:lnSpc>
                <a:spcPct val="90000"/>
              </a:lnSpc>
              <a:spcBef>
                <a:spcPts val="1000"/>
              </a:spcBef>
              <a:spcAft>
                <a:spcPts val="0"/>
              </a:spcAft>
              <a:buClr>
                <a:schemeClr val="dk1"/>
              </a:buClr>
              <a:buSzPts val="1440"/>
              <a:buChar char="▪"/>
            </a:pPr>
            <a:r>
              <a:rPr lang="en-US"/>
              <a:t>Complete Tree Property: If we remove our root, we must replace the root with the last index of our heap.  Replacing the root with any other index ruins our complete tree.</a:t>
            </a:r>
            <a:endParaRPr/>
          </a:p>
          <a:p>
            <a:pPr indent="-228600" lvl="1" marL="594360" rtl="0" algn="l">
              <a:lnSpc>
                <a:spcPct val="90000"/>
              </a:lnSpc>
              <a:spcBef>
                <a:spcPts val="1000"/>
              </a:spcBef>
              <a:spcAft>
                <a:spcPts val="0"/>
              </a:spcAft>
              <a:buClr>
                <a:schemeClr val="dk1"/>
              </a:buClr>
              <a:buSzPts val="1440"/>
              <a:buChar char="▪"/>
            </a:pPr>
            <a:r>
              <a:rPr lang="en-US"/>
              <a:t>Heap Property: Move the root down until heap property is maintained</a:t>
            </a:r>
            <a:endParaRPr/>
          </a:p>
          <a:p>
            <a:pPr indent="-228600" lvl="2" marL="914400" rtl="0" algn="l">
              <a:lnSpc>
                <a:spcPct val="90000"/>
              </a:lnSpc>
              <a:spcBef>
                <a:spcPts val="800"/>
              </a:spcBef>
              <a:spcAft>
                <a:spcPts val="0"/>
              </a:spcAft>
              <a:buClr>
                <a:schemeClr val="dk1"/>
              </a:buClr>
              <a:buSzPts val="1280"/>
              <a:buChar char="▪"/>
            </a:pPr>
            <a:r>
              <a:rPr lang="en-US"/>
              <a:t>HeapifyDown(index):</a:t>
            </a:r>
            <a:endParaRPr/>
          </a:p>
          <a:p>
            <a:pPr indent="-228600" lvl="3" marL="1234440" rtl="0" algn="l">
              <a:lnSpc>
                <a:spcPct val="90000"/>
              </a:lnSpc>
              <a:spcBef>
                <a:spcPts val="800"/>
              </a:spcBef>
              <a:spcAft>
                <a:spcPts val="0"/>
              </a:spcAft>
              <a:buClr>
                <a:schemeClr val="dk1"/>
              </a:buClr>
              <a:buSzPts val="1120"/>
              <a:buChar char="▪"/>
            </a:pPr>
            <a:r>
              <a:rPr lang="en-US"/>
              <a:t>Because our index has at most 2 children, we pick the less of the two children.</a:t>
            </a:r>
            <a:endParaRPr/>
          </a:p>
          <a:p>
            <a:pPr indent="-228600" lvl="3" marL="1234440" rtl="0" algn="l">
              <a:lnSpc>
                <a:spcPct val="90000"/>
              </a:lnSpc>
              <a:spcBef>
                <a:spcPts val="800"/>
              </a:spcBef>
              <a:spcAft>
                <a:spcPts val="0"/>
              </a:spcAft>
              <a:buClr>
                <a:schemeClr val="dk1"/>
              </a:buClr>
              <a:buSzPts val="1120"/>
              <a:buChar char="▪"/>
            </a:pPr>
            <a:r>
              <a:rPr lang="en-US"/>
              <a:t>if arr[index] is less than arr[smallerChild], then swap the two.</a:t>
            </a:r>
            <a:endParaRPr/>
          </a:p>
          <a:p>
            <a:pPr indent="-228600" lvl="3" marL="1234440" rtl="0" algn="l">
              <a:lnSpc>
                <a:spcPct val="90000"/>
              </a:lnSpc>
              <a:spcBef>
                <a:spcPts val="800"/>
              </a:spcBef>
              <a:spcAft>
                <a:spcPts val="0"/>
              </a:spcAft>
              <a:buClr>
                <a:schemeClr val="dk1"/>
              </a:buClr>
              <a:buSzPts val="1120"/>
              <a:buChar char="▪"/>
            </a:pPr>
            <a:r>
              <a:rPr lang="en-US"/>
              <a:t>Continue this until you can’t swap anymore!</a:t>
            </a:r>
            <a:endParaRPr/>
          </a:p>
          <a:p>
            <a:pPr indent="-137159" lvl="1" marL="594360" rtl="0" algn="l">
              <a:lnSpc>
                <a:spcPct val="90000"/>
              </a:lnSpc>
              <a:spcBef>
                <a:spcPts val="1000"/>
              </a:spcBef>
              <a:spcAft>
                <a:spcPts val="0"/>
              </a:spcAft>
              <a:buClr>
                <a:schemeClr val="dk1"/>
              </a:buClr>
              <a:buSzPts val="1440"/>
              <a:buNone/>
            </a:pPr>
            <a:r>
              <a:t/>
            </a:r>
            <a:endParaRPr/>
          </a:p>
          <a:p>
            <a:pPr indent="-127000" lvl="0" marL="274320" rtl="0" algn="l">
              <a:lnSpc>
                <a:spcPct val="90000"/>
              </a:lnSpc>
              <a:spcBef>
                <a:spcPts val="1800"/>
              </a:spcBef>
              <a:spcAft>
                <a:spcPts val="0"/>
              </a:spcAft>
              <a:buClr>
                <a:schemeClr val="dk1"/>
              </a:buClr>
              <a:buSzPts val="16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Imagine…</a:t>
            </a:r>
            <a:endParaRPr/>
          </a:p>
        </p:txBody>
      </p:sp>
      <p:sp>
        <p:nvSpPr>
          <p:cNvPr id="142" name="Google Shape;142;p9"/>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Let’s say we hold a rubik’s cube solving tournament in class and record all the times.</a:t>
            </a:r>
            <a:endParaRPr/>
          </a:p>
          <a:p>
            <a:pPr indent="-228600" lvl="0" marL="274320" rtl="0" algn="l">
              <a:lnSpc>
                <a:spcPct val="90000"/>
              </a:lnSpc>
              <a:spcBef>
                <a:spcPts val="1800"/>
              </a:spcBef>
              <a:spcAft>
                <a:spcPts val="0"/>
              </a:spcAft>
              <a:buClr>
                <a:schemeClr val="dk1"/>
              </a:buClr>
              <a:buSzPts val="1600"/>
              <a:buChar char="▪"/>
            </a:pPr>
            <a:r>
              <a:rPr lang="en-US"/>
              <a:t>I want to create a program that takes in student solving times over time and I only want to know who’s in first place.  I want to know this info in constant time.</a:t>
            </a:r>
            <a:endParaRPr/>
          </a:p>
          <a:p>
            <a:pPr indent="-228600" lvl="0" marL="274320" rtl="0" algn="l">
              <a:lnSpc>
                <a:spcPct val="90000"/>
              </a:lnSpc>
              <a:spcBef>
                <a:spcPts val="1800"/>
              </a:spcBef>
              <a:spcAft>
                <a:spcPts val="0"/>
              </a:spcAft>
              <a:buClr>
                <a:schemeClr val="dk1"/>
              </a:buClr>
              <a:buSzPts val="1600"/>
              <a:buChar char="▪"/>
            </a:pPr>
            <a:r>
              <a:rPr lang="en-US"/>
              <a:t>We could just keep track of a best time and dismiss any worse times.</a:t>
            </a:r>
            <a:endParaRPr/>
          </a:p>
          <a:p>
            <a:pPr indent="-228600" lvl="1" marL="594360" rtl="0" algn="l">
              <a:lnSpc>
                <a:spcPct val="90000"/>
              </a:lnSpc>
              <a:spcBef>
                <a:spcPts val="1000"/>
              </a:spcBef>
              <a:spcAft>
                <a:spcPts val="0"/>
              </a:spcAft>
              <a:buClr>
                <a:schemeClr val="dk1"/>
              </a:buClr>
              <a:buSzPts val="1440"/>
              <a:buChar char="▪"/>
            </a:pPr>
            <a:r>
              <a:rPr lang="en-US"/>
              <a:t>But what this fastest student cheated?  We would dismiss this student’s time and get the 2</a:t>
            </a:r>
            <a:r>
              <a:rPr baseline="30000" lang="en-US"/>
              <a:t>nd</a:t>
            </a:r>
            <a:r>
              <a:rPr lang="en-US"/>
              <a:t> best time.</a:t>
            </a:r>
            <a:endParaRPr/>
          </a:p>
          <a:p>
            <a:pPr indent="-228600" lvl="2" marL="914400" rtl="0" algn="l">
              <a:lnSpc>
                <a:spcPct val="90000"/>
              </a:lnSpc>
              <a:spcBef>
                <a:spcPts val="800"/>
              </a:spcBef>
              <a:spcAft>
                <a:spcPts val="0"/>
              </a:spcAft>
              <a:buClr>
                <a:schemeClr val="dk1"/>
              </a:buClr>
              <a:buSzPts val="1280"/>
              <a:buChar char="▪"/>
            </a:pPr>
            <a:r>
              <a:rPr lang="en-US"/>
              <a:t>However, we didn’t keep track of the 2</a:t>
            </a:r>
            <a:r>
              <a:rPr baseline="30000" lang="en-US"/>
              <a:t>nd</a:t>
            </a:r>
            <a:r>
              <a:rPr lang="en-US"/>
              <a:t> best time…</a:t>
            </a:r>
            <a:endParaRP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0" name="Shape 1430"/>
        <p:cNvGrpSpPr/>
        <p:nvPr/>
      </p:nvGrpSpPr>
      <p:grpSpPr>
        <a:xfrm>
          <a:off x="0" y="0"/>
          <a:ext cx="0" cy="0"/>
          <a:chOff x="0" y="0"/>
          <a:chExt cx="0" cy="0"/>
        </a:xfrm>
      </p:grpSpPr>
      <p:sp>
        <p:nvSpPr>
          <p:cNvPr id="1431" name="Google Shape;1431;p9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432" name="Google Shape;1432;p91"/>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433" name="Google Shape;1433;p91"/>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434" name="Google Shape;1434;p91"/>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435" name="Google Shape;1435;p91"/>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436" name="Google Shape;1436;p91"/>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437" name="Google Shape;1437;p91"/>
          <p:cNvCxnSpPr>
            <a:stCxn id="1432" idx="3"/>
            <a:endCxn id="1433"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438" name="Google Shape;1438;p91"/>
          <p:cNvCxnSpPr>
            <a:stCxn id="1432" idx="5"/>
            <a:endCxn id="1434"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439" name="Google Shape;1439;p91"/>
          <p:cNvCxnSpPr>
            <a:stCxn id="1433" idx="3"/>
            <a:endCxn id="1435"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440" name="Google Shape;1440;p91"/>
          <p:cNvCxnSpPr>
            <a:stCxn id="1433" idx="5"/>
            <a:endCxn id="1436"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441" name="Google Shape;1441;p91"/>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442" name="Google Shape;1442;p91"/>
          <p:cNvCxnSpPr>
            <a:stCxn id="1434" idx="3"/>
            <a:endCxn id="1441"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443" name="Google Shape;1443;p91"/>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444" name="Google Shape;1444;p91"/>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445" name="Google Shape;1445;p91"/>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446" name="Google Shape;1446;p91"/>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447" name="Google Shape;1447;p91"/>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448" name="Google Shape;1448;p91"/>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449" name="Google Shape;1449;p91"/>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450" name="Google Shape;1450;p91"/>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451" name="Google Shape;1451;p91"/>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452" name="Google Shape;1452;p91"/>
          <p:cNvCxnSpPr>
            <a:stCxn id="1434" idx="5"/>
            <a:endCxn id="1451"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453" name="Google Shape;1453;p91"/>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
        <p:nvSpPr>
          <p:cNvPr id="1454" name="Google Shape;1454;p91"/>
          <p:cNvSpPr txBox="1"/>
          <p:nvPr/>
        </p:nvSpPr>
        <p:spPr>
          <a:xfrm>
            <a:off x="6041211" y="3122484"/>
            <a:ext cx="1529586"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8" name="Shape 1458"/>
        <p:cNvGrpSpPr/>
        <p:nvPr/>
      </p:nvGrpSpPr>
      <p:grpSpPr>
        <a:xfrm>
          <a:off x="0" y="0"/>
          <a:ext cx="0" cy="0"/>
          <a:chOff x="0" y="0"/>
          <a:chExt cx="0" cy="0"/>
        </a:xfrm>
      </p:grpSpPr>
      <p:sp>
        <p:nvSpPr>
          <p:cNvPr id="1459" name="Google Shape;1459;p9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460" name="Google Shape;1460;p92"/>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6</a:t>
            </a:r>
            <a:endParaRPr/>
          </a:p>
        </p:txBody>
      </p:sp>
      <p:sp>
        <p:nvSpPr>
          <p:cNvPr id="1461" name="Google Shape;1461;p92"/>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462" name="Google Shape;1462;p92"/>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463" name="Google Shape;1463;p92"/>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464" name="Google Shape;1464;p92"/>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465" name="Google Shape;1465;p92"/>
          <p:cNvCxnSpPr>
            <a:stCxn id="1460" idx="3"/>
            <a:endCxn id="1461"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466" name="Google Shape;1466;p92"/>
          <p:cNvCxnSpPr>
            <a:stCxn id="1460" idx="5"/>
            <a:endCxn id="1462"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467" name="Google Shape;1467;p92"/>
          <p:cNvCxnSpPr>
            <a:stCxn id="1461" idx="3"/>
            <a:endCxn id="1463"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468" name="Google Shape;1468;p92"/>
          <p:cNvCxnSpPr>
            <a:stCxn id="1461" idx="5"/>
            <a:endCxn id="1464"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469" name="Google Shape;1469;p92"/>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470" name="Google Shape;1470;p92"/>
          <p:cNvCxnSpPr>
            <a:stCxn id="1462" idx="3"/>
            <a:endCxn id="1469"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471" name="Google Shape;1471;p92"/>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472" name="Google Shape;1472;p92"/>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6</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473" name="Google Shape;1473;p92"/>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474" name="Google Shape;1474;p92"/>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475" name="Google Shape;1475;p92"/>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476" name="Google Shape;1476;p92"/>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477" name="Google Shape;1477;p92"/>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478" name="Google Shape;1478;p92"/>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479" name="Google Shape;1479;p92"/>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480" name="Google Shape;1480;p92"/>
          <p:cNvCxnSpPr>
            <a:stCxn id="1462" idx="5"/>
            <a:endCxn id="1479"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481" name="Google Shape;1481;p92"/>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
        <p:nvSpPr>
          <p:cNvPr id="1482" name="Google Shape;1482;p92"/>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
        <p:nvSpPr>
          <p:cNvPr id="1483" name="Google Shape;1483;p92"/>
          <p:cNvSpPr txBox="1"/>
          <p:nvPr/>
        </p:nvSpPr>
        <p:spPr>
          <a:xfrm>
            <a:off x="6041211" y="3122484"/>
            <a:ext cx="178869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7" name="Shape 1487"/>
        <p:cNvGrpSpPr/>
        <p:nvPr/>
      </p:nvGrpSpPr>
      <p:grpSpPr>
        <a:xfrm>
          <a:off x="0" y="0"/>
          <a:ext cx="0" cy="0"/>
          <a:chOff x="0" y="0"/>
          <a:chExt cx="0" cy="0"/>
        </a:xfrm>
      </p:grpSpPr>
      <p:sp>
        <p:nvSpPr>
          <p:cNvPr id="1488" name="Google Shape;1488;p9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489" name="Google Shape;1489;p93"/>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490" name="Google Shape;1490;p93"/>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491" name="Google Shape;1491;p93"/>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492" name="Google Shape;1492;p93"/>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493" name="Google Shape;1493;p93"/>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494" name="Google Shape;1494;p93"/>
          <p:cNvCxnSpPr>
            <a:stCxn id="1489" idx="3"/>
            <a:endCxn id="1490"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495" name="Google Shape;1495;p93"/>
          <p:cNvCxnSpPr>
            <a:stCxn id="1489" idx="5"/>
            <a:endCxn id="1491"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496" name="Google Shape;1496;p93"/>
          <p:cNvCxnSpPr>
            <a:stCxn id="1490" idx="3"/>
            <a:endCxn id="1492"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497" name="Google Shape;1497;p93"/>
          <p:cNvCxnSpPr>
            <a:stCxn id="1490" idx="5"/>
            <a:endCxn id="1493"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498" name="Google Shape;1498;p93"/>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499" name="Google Shape;1499;p93"/>
          <p:cNvCxnSpPr>
            <a:stCxn id="1491" idx="3"/>
            <a:endCxn id="1498"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500" name="Google Shape;1500;p93"/>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501" name="Google Shape;1501;p93"/>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502" name="Google Shape;1502;p93"/>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503" name="Google Shape;1503;p93"/>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504" name="Google Shape;1504;p93"/>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505" name="Google Shape;1505;p93"/>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506" name="Google Shape;1506;p93"/>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507" name="Google Shape;1507;p93"/>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508" name="Google Shape;1508;p93"/>
          <p:cNvSpPr txBox="1"/>
          <p:nvPr/>
        </p:nvSpPr>
        <p:spPr>
          <a:xfrm>
            <a:off x="6041211" y="3122484"/>
            <a:ext cx="214084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509" name="Google Shape;1509;p93"/>
          <p:cNvSpPr/>
          <p:nvPr/>
        </p:nvSpPr>
        <p:spPr>
          <a:xfrm>
            <a:off x="5183644"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cxnSp>
        <p:nvCxnSpPr>
          <p:cNvPr id="1510" name="Google Shape;1510;p93"/>
          <p:cNvCxnSpPr>
            <a:stCxn id="1491" idx="5"/>
            <a:endCxn id="1509" idx="0"/>
          </p:cNvCxnSpPr>
          <p:nvPr/>
        </p:nvCxnSpPr>
        <p:spPr>
          <a:xfrm>
            <a:off x="5196386" y="3751701"/>
            <a:ext cx="377100" cy="420600"/>
          </a:xfrm>
          <a:prstGeom prst="straightConnector1">
            <a:avLst/>
          </a:prstGeom>
          <a:noFill/>
          <a:ln cap="flat" cmpd="sng" w="28575">
            <a:solidFill>
              <a:srgbClr val="595959"/>
            </a:solidFill>
            <a:prstDash val="solid"/>
            <a:miter lim="800000"/>
            <a:headEnd len="sm" w="sm" type="none"/>
            <a:tailEnd len="sm" w="sm" type="none"/>
          </a:ln>
        </p:spPr>
      </p:cxnSp>
      <p:sp>
        <p:nvSpPr>
          <p:cNvPr id="1511" name="Google Shape;1511;p93"/>
          <p:cNvSpPr txBox="1"/>
          <p:nvPr/>
        </p:nvSpPr>
        <p:spPr>
          <a:xfrm>
            <a:off x="5874046"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7</a:t>
            </a:r>
            <a:endParaRPr/>
          </a:p>
        </p:txBody>
      </p:sp>
      <p:sp>
        <p:nvSpPr>
          <p:cNvPr id="1512" name="Google Shape;1512;p93"/>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6" name="Shape 1516"/>
        <p:cNvGrpSpPr/>
        <p:nvPr/>
      </p:nvGrpSpPr>
      <p:grpSpPr>
        <a:xfrm>
          <a:off x="0" y="0"/>
          <a:ext cx="0" cy="0"/>
          <a:chOff x="0" y="0"/>
          <a:chExt cx="0" cy="0"/>
        </a:xfrm>
      </p:grpSpPr>
      <p:sp>
        <p:nvSpPr>
          <p:cNvPr id="1517" name="Google Shape;1517;p9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518" name="Google Shape;1518;p94"/>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519" name="Google Shape;1519;p94"/>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520" name="Google Shape;1520;p94"/>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521" name="Google Shape;1521;p94"/>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522" name="Google Shape;1522;p94"/>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523" name="Google Shape;1523;p94"/>
          <p:cNvCxnSpPr>
            <a:stCxn id="1518" idx="3"/>
            <a:endCxn id="1519"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524" name="Google Shape;1524;p94"/>
          <p:cNvCxnSpPr>
            <a:stCxn id="1518" idx="5"/>
            <a:endCxn id="1520"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525" name="Google Shape;1525;p94"/>
          <p:cNvCxnSpPr>
            <a:stCxn id="1519" idx="3"/>
            <a:endCxn id="1521"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526" name="Google Shape;1526;p94"/>
          <p:cNvCxnSpPr>
            <a:stCxn id="1519" idx="5"/>
            <a:endCxn id="1522"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527" name="Google Shape;1527;p94"/>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528" name="Google Shape;1528;p94"/>
          <p:cNvCxnSpPr>
            <a:stCxn id="1520" idx="3"/>
            <a:endCxn id="1527"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529" name="Google Shape;1529;p94"/>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530" name="Google Shape;1530;p94"/>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531" name="Google Shape;1531;p94"/>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532" name="Google Shape;1532;p94"/>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533" name="Google Shape;1533;p94"/>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534" name="Google Shape;1534;p94"/>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535" name="Google Shape;1535;p94"/>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536" name="Google Shape;1536;p94"/>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537" name="Google Shape;1537;p94"/>
          <p:cNvSpPr txBox="1"/>
          <p:nvPr/>
        </p:nvSpPr>
        <p:spPr>
          <a:xfrm>
            <a:off x="6041211" y="3122484"/>
            <a:ext cx="2140842"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538" name="Google Shape;1538;p94"/>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2" name="Shape 1542"/>
        <p:cNvGrpSpPr/>
        <p:nvPr/>
      </p:nvGrpSpPr>
      <p:grpSpPr>
        <a:xfrm>
          <a:off x="0" y="0"/>
          <a:ext cx="0" cy="0"/>
          <a:chOff x="0" y="0"/>
          <a:chExt cx="0" cy="0"/>
        </a:xfrm>
      </p:grpSpPr>
      <p:sp>
        <p:nvSpPr>
          <p:cNvPr id="1543" name="Google Shape;1543;p9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544" name="Google Shape;1544;p95"/>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545" name="Google Shape;1545;p95"/>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546" name="Google Shape;1546;p95"/>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547" name="Google Shape;1547;p95"/>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548" name="Google Shape;1548;p95"/>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549" name="Google Shape;1549;p95"/>
          <p:cNvCxnSpPr>
            <a:stCxn id="1544" idx="3"/>
            <a:endCxn id="1545"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550" name="Google Shape;1550;p95"/>
          <p:cNvCxnSpPr>
            <a:stCxn id="1544" idx="5"/>
            <a:endCxn id="1546"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551" name="Google Shape;1551;p95"/>
          <p:cNvCxnSpPr>
            <a:stCxn id="1545" idx="3"/>
            <a:endCxn id="1547"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552" name="Google Shape;1552;p95"/>
          <p:cNvCxnSpPr>
            <a:stCxn id="1545" idx="5"/>
            <a:endCxn id="1548"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553" name="Google Shape;1553;p95"/>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554" name="Google Shape;1554;p95"/>
          <p:cNvCxnSpPr>
            <a:stCxn id="1546" idx="3"/>
            <a:endCxn id="1553"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555" name="Google Shape;1555;p95"/>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556" name="Google Shape;1556;p95"/>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557" name="Google Shape;1557;p95"/>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558" name="Google Shape;1558;p95"/>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559" name="Google Shape;1559;p95"/>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560" name="Google Shape;1560;p95"/>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561" name="Google Shape;1561;p95"/>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562" name="Google Shape;1562;p95"/>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563" name="Google Shape;1563;p95"/>
          <p:cNvSpPr txBox="1"/>
          <p:nvPr/>
        </p:nvSpPr>
        <p:spPr>
          <a:xfrm>
            <a:off x="6041211" y="3122484"/>
            <a:ext cx="2140842"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564" name="Google Shape;1564;p95"/>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8" name="Shape 1568"/>
        <p:cNvGrpSpPr/>
        <p:nvPr/>
      </p:nvGrpSpPr>
      <p:grpSpPr>
        <a:xfrm>
          <a:off x="0" y="0"/>
          <a:ext cx="0" cy="0"/>
          <a:chOff x="0" y="0"/>
          <a:chExt cx="0" cy="0"/>
        </a:xfrm>
      </p:grpSpPr>
      <p:sp>
        <p:nvSpPr>
          <p:cNvPr id="1569" name="Google Shape;1569;p9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570" name="Google Shape;1570;p96"/>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571" name="Google Shape;1571;p96"/>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572" name="Google Shape;1572;p96"/>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573" name="Google Shape;1573;p96"/>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574" name="Google Shape;1574;p96"/>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575" name="Google Shape;1575;p96"/>
          <p:cNvCxnSpPr>
            <a:stCxn id="1570" idx="3"/>
            <a:endCxn id="1571"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576" name="Google Shape;1576;p96"/>
          <p:cNvCxnSpPr>
            <a:stCxn id="1570" idx="5"/>
            <a:endCxn id="1572"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577" name="Google Shape;1577;p96"/>
          <p:cNvCxnSpPr>
            <a:stCxn id="1571" idx="3"/>
            <a:endCxn id="1573"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578" name="Google Shape;1578;p96"/>
          <p:cNvCxnSpPr>
            <a:stCxn id="1571" idx="5"/>
            <a:endCxn id="1574"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579" name="Google Shape;1579;p96"/>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580" name="Google Shape;1580;p96"/>
          <p:cNvCxnSpPr>
            <a:stCxn id="1572" idx="3"/>
            <a:endCxn id="1579"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581" name="Google Shape;1581;p96"/>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582" name="Google Shape;1582;p96"/>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583" name="Google Shape;1583;p96"/>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584" name="Google Shape;1584;p96"/>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585" name="Google Shape;1585;p96"/>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586" name="Google Shape;1586;p96"/>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587" name="Google Shape;1587;p96"/>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588" name="Google Shape;1588;p96"/>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589" name="Google Shape;1589;p96"/>
          <p:cNvSpPr txBox="1"/>
          <p:nvPr/>
        </p:nvSpPr>
        <p:spPr>
          <a:xfrm>
            <a:off x="6041211" y="3122484"/>
            <a:ext cx="4317144"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childIndex = minIndex(arr[2], arr[3])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590" name="Google Shape;1590;p96"/>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4" name="Shape 1594"/>
        <p:cNvGrpSpPr/>
        <p:nvPr/>
      </p:nvGrpSpPr>
      <p:grpSpPr>
        <a:xfrm>
          <a:off x="0" y="0"/>
          <a:ext cx="0" cy="0"/>
          <a:chOff x="0" y="0"/>
          <a:chExt cx="0" cy="0"/>
        </a:xfrm>
      </p:grpSpPr>
      <p:sp>
        <p:nvSpPr>
          <p:cNvPr id="1595" name="Google Shape;1595;p9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596" name="Google Shape;1596;p97"/>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597" name="Google Shape;1597;p97"/>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598" name="Google Shape;1598;p97"/>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599" name="Google Shape;1599;p97"/>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600" name="Google Shape;1600;p97"/>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601" name="Google Shape;1601;p97"/>
          <p:cNvCxnSpPr>
            <a:stCxn id="1596" idx="3"/>
            <a:endCxn id="1597"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602" name="Google Shape;1602;p97"/>
          <p:cNvCxnSpPr>
            <a:stCxn id="1596" idx="5"/>
            <a:endCxn id="1598"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603" name="Google Shape;1603;p97"/>
          <p:cNvCxnSpPr>
            <a:stCxn id="1597" idx="3"/>
            <a:endCxn id="1599"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604" name="Google Shape;1604;p97"/>
          <p:cNvCxnSpPr>
            <a:stCxn id="1597" idx="5"/>
            <a:endCxn id="1600"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605" name="Google Shape;1605;p97"/>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606" name="Google Shape;1606;p97"/>
          <p:cNvCxnSpPr>
            <a:stCxn id="1598" idx="3"/>
            <a:endCxn id="1605"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607" name="Google Shape;1607;p97"/>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608" name="Google Shape;1608;p97"/>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609" name="Google Shape;1609;p97"/>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610" name="Google Shape;1610;p97"/>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611" name="Google Shape;1611;p97"/>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612" name="Google Shape;1612;p97"/>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613" name="Google Shape;1613;p97"/>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614" name="Google Shape;1614;p97"/>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615" name="Google Shape;1615;p97"/>
          <p:cNvSpPr txBox="1"/>
          <p:nvPr/>
        </p:nvSpPr>
        <p:spPr>
          <a:xfrm>
            <a:off x="6041211" y="3122484"/>
            <a:ext cx="2140842"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childIndex = 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616" name="Google Shape;1616;p97"/>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0" name="Shape 1620"/>
        <p:cNvGrpSpPr/>
        <p:nvPr/>
      </p:nvGrpSpPr>
      <p:grpSpPr>
        <a:xfrm>
          <a:off x="0" y="0"/>
          <a:ext cx="0" cy="0"/>
          <a:chOff x="0" y="0"/>
          <a:chExt cx="0" cy="0"/>
        </a:xfrm>
      </p:grpSpPr>
      <p:sp>
        <p:nvSpPr>
          <p:cNvPr id="1621" name="Google Shape;1621;p9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622" name="Google Shape;1622;p98"/>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623" name="Google Shape;1623;p98"/>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624" name="Google Shape;1624;p98"/>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625" name="Google Shape;1625;p98"/>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626" name="Google Shape;1626;p98"/>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627" name="Google Shape;1627;p98"/>
          <p:cNvCxnSpPr>
            <a:stCxn id="1622" idx="3"/>
            <a:endCxn id="1623"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628" name="Google Shape;1628;p98"/>
          <p:cNvCxnSpPr>
            <a:stCxn id="1622" idx="5"/>
            <a:endCxn id="1624"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629" name="Google Shape;1629;p98"/>
          <p:cNvCxnSpPr>
            <a:stCxn id="1623" idx="3"/>
            <a:endCxn id="1625"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630" name="Google Shape;1630;p98"/>
          <p:cNvCxnSpPr>
            <a:stCxn id="1623" idx="5"/>
            <a:endCxn id="1626"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631" name="Google Shape;1631;p98"/>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632" name="Google Shape;1632;p98"/>
          <p:cNvCxnSpPr>
            <a:stCxn id="1624" idx="3"/>
            <a:endCxn id="1631"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633" name="Google Shape;1633;p98"/>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634" name="Google Shape;1634;p98"/>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635" name="Google Shape;1635;p98"/>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636" name="Google Shape;1636;p98"/>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637" name="Google Shape;1637;p98"/>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638" name="Google Shape;1638;p98"/>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639" name="Google Shape;1639;p98"/>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640" name="Google Shape;1640;p98"/>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641" name="Google Shape;1641;p98"/>
          <p:cNvSpPr txBox="1"/>
          <p:nvPr/>
        </p:nvSpPr>
        <p:spPr>
          <a:xfrm>
            <a:off x="6041211" y="3122484"/>
            <a:ext cx="3029034" cy="258532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childIndex =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compare(arr[1], [arr[3])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642" name="Google Shape;1642;p98"/>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Tree>
  </p:cSld>
  <p:clrMapOvr>
    <a:masterClrMapping/>
  </p:clrMapOvr>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6" name="Shape 1646"/>
        <p:cNvGrpSpPr/>
        <p:nvPr/>
      </p:nvGrpSpPr>
      <p:grpSpPr>
        <a:xfrm>
          <a:off x="0" y="0"/>
          <a:ext cx="0" cy="0"/>
          <a:chOff x="0" y="0"/>
          <a:chExt cx="0" cy="0"/>
        </a:xfrm>
      </p:grpSpPr>
      <p:sp>
        <p:nvSpPr>
          <p:cNvPr id="1647" name="Google Shape;1647;p9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648" name="Google Shape;1648;p99"/>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649" name="Google Shape;1649;p99"/>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650" name="Google Shape;1650;p99"/>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651" name="Google Shape;1651;p99"/>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652" name="Google Shape;1652;p99"/>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653" name="Google Shape;1653;p99"/>
          <p:cNvCxnSpPr>
            <a:stCxn id="1648" idx="3"/>
            <a:endCxn id="1649"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654" name="Google Shape;1654;p99"/>
          <p:cNvCxnSpPr>
            <a:stCxn id="1648" idx="5"/>
            <a:endCxn id="1650"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655" name="Google Shape;1655;p99"/>
          <p:cNvCxnSpPr>
            <a:stCxn id="1649" idx="3"/>
            <a:endCxn id="1651"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656" name="Google Shape;1656;p99"/>
          <p:cNvCxnSpPr>
            <a:stCxn id="1649" idx="5"/>
            <a:endCxn id="1652"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657" name="Google Shape;1657;p99"/>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658" name="Google Shape;1658;p99"/>
          <p:cNvCxnSpPr>
            <a:stCxn id="1650" idx="3"/>
            <a:endCxn id="1657"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659" name="Google Shape;1659;p99"/>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660" name="Google Shape;1660;p99"/>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661" name="Google Shape;1661;p99"/>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662" name="Google Shape;1662;p99"/>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663" name="Google Shape;1663;p99"/>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664" name="Google Shape;1664;p99"/>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665" name="Google Shape;1665;p99"/>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666" name="Google Shape;1666;p99"/>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667" name="Google Shape;1667;p99"/>
          <p:cNvSpPr txBox="1"/>
          <p:nvPr/>
        </p:nvSpPr>
        <p:spPr>
          <a:xfrm>
            <a:off x="6041211" y="3122484"/>
            <a:ext cx="3029034" cy="286232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childIndex =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compare(arr[1], [arr[3])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swap(1, 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668" name="Google Shape;1668;p99"/>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
        <p:nvSpPr>
          <p:cNvPr id="1669" name="Google Shape;1669;p99"/>
          <p:cNvSpPr/>
          <p:nvPr/>
        </p:nvSpPr>
        <p:spPr>
          <a:xfrm>
            <a:off x="6998677" y="1766175"/>
            <a:ext cx="1318846"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670" name="Google Shape;1670;p99"/>
          <p:cNvSpPr/>
          <p:nvPr/>
        </p:nvSpPr>
        <p:spPr>
          <a:xfrm flipH="1">
            <a:off x="6998677" y="3113800"/>
            <a:ext cx="1257300" cy="315200"/>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671" name="Google Shape;1671;p99"/>
          <p:cNvSpPr/>
          <p:nvPr/>
        </p:nvSpPr>
        <p:spPr>
          <a:xfrm rot="1394503">
            <a:off x="4141142" y="2728946"/>
            <a:ext cx="721478" cy="212984"/>
          </a:xfrm>
          <a:prstGeom prst="leftRightArrow">
            <a:avLst>
              <a:gd fmla="val 50000" name="adj1"/>
              <a:gd fmla="val 50000" name="adj2"/>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5" name="Shape 1675"/>
        <p:cNvGrpSpPr/>
        <p:nvPr/>
      </p:nvGrpSpPr>
      <p:grpSpPr>
        <a:xfrm>
          <a:off x="0" y="0"/>
          <a:ext cx="0" cy="0"/>
          <a:chOff x="0" y="0"/>
          <a:chExt cx="0" cy="0"/>
        </a:xfrm>
      </p:grpSpPr>
      <p:sp>
        <p:nvSpPr>
          <p:cNvPr id="1676" name="Google Shape;1676;p10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Heap remove(E e) Visualization</a:t>
            </a:r>
            <a:endParaRPr/>
          </a:p>
        </p:txBody>
      </p:sp>
      <p:sp>
        <p:nvSpPr>
          <p:cNvPr id="1677" name="Google Shape;1677;p100"/>
          <p:cNvSpPr/>
          <p:nvPr/>
        </p:nvSpPr>
        <p:spPr>
          <a:xfrm>
            <a:off x="3338143" y="224203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10</a:t>
            </a:r>
            <a:endParaRPr/>
          </a:p>
        </p:txBody>
      </p:sp>
      <p:sp>
        <p:nvSpPr>
          <p:cNvPr id="1678" name="Google Shape;1678;p100"/>
          <p:cNvSpPr/>
          <p:nvPr/>
        </p:nvSpPr>
        <p:spPr>
          <a:xfrm>
            <a:off x="2098307" y="312833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47</a:t>
            </a:r>
            <a:endParaRPr/>
          </a:p>
        </p:txBody>
      </p:sp>
      <p:sp>
        <p:nvSpPr>
          <p:cNvPr id="1679" name="Google Shape;1679;p100"/>
          <p:cNvSpPr/>
          <p:nvPr/>
        </p:nvSpPr>
        <p:spPr>
          <a:xfrm>
            <a:off x="4530968" y="3113800"/>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32</a:t>
            </a:r>
            <a:endParaRPr/>
          </a:p>
        </p:txBody>
      </p:sp>
      <p:sp>
        <p:nvSpPr>
          <p:cNvPr id="1680" name="Google Shape;1680;p100"/>
          <p:cNvSpPr/>
          <p:nvPr/>
        </p:nvSpPr>
        <p:spPr>
          <a:xfrm>
            <a:off x="1392113"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59</a:t>
            </a:r>
            <a:endParaRPr/>
          </a:p>
        </p:txBody>
      </p:sp>
      <p:sp>
        <p:nvSpPr>
          <p:cNvPr id="1681" name="Google Shape;1681;p100"/>
          <p:cNvSpPr/>
          <p:nvPr/>
        </p:nvSpPr>
        <p:spPr>
          <a:xfrm>
            <a:off x="2798884" y="4178076"/>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154</a:t>
            </a:r>
            <a:endParaRPr/>
          </a:p>
        </p:txBody>
      </p:sp>
      <p:cxnSp>
        <p:nvCxnSpPr>
          <p:cNvPr id="1682" name="Google Shape;1682;p100"/>
          <p:cNvCxnSpPr>
            <a:stCxn id="1677" idx="3"/>
            <a:endCxn id="1678" idx="0"/>
          </p:cNvCxnSpPr>
          <p:nvPr/>
        </p:nvCxnSpPr>
        <p:spPr>
          <a:xfrm flipH="1">
            <a:off x="2488111" y="2879940"/>
            <a:ext cx="964200" cy="248400"/>
          </a:xfrm>
          <a:prstGeom prst="straightConnector1">
            <a:avLst/>
          </a:prstGeom>
          <a:noFill/>
          <a:ln cap="flat" cmpd="sng" w="28575">
            <a:solidFill>
              <a:srgbClr val="595959"/>
            </a:solidFill>
            <a:prstDash val="solid"/>
            <a:miter lim="800000"/>
            <a:headEnd len="sm" w="sm" type="none"/>
            <a:tailEnd len="sm" w="sm" type="none"/>
          </a:ln>
        </p:spPr>
      </p:cxnSp>
      <p:cxnSp>
        <p:nvCxnSpPr>
          <p:cNvPr id="1683" name="Google Shape;1683;p100"/>
          <p:cNvCxnSpPr>
            <a:stCxn id="1677" idx="5"/>
            <a:endCxn id="1679" idx="0"/>
          </p:cNvCxnSpPr>
          <p:nvPr/>
        </p:nvCxnSpPr>
        <p:spPr>
          <a:xfrm>
            <a:off x="4003561" y="2879940"/>
            <a:ext cx="917100" cy="234000"/>
          </a:xfrm>
          <a:prstGeom prst="straightConnector1">
            <a:avLst/>
          </a:prstGeom>
          <a:noFill/>
          <a:ln cap="flat" cmpd="sng" w="28575">
            <a:solidFill>
              <a:srgbClr val="595959"/>
            </a:solidFill>
            <a:prstDash val="solid"/>
            <a:miter lim="800000"/>
            <a:headEnd len="sm" w="sm" type="none"/>
            <a:tailEnd len="sm" w="sm" type="none"/>
          </a:ln>
        </p:spPr>
      </p:cxnSp>
      <p:cxnSp>
        <p:nvCxnSpPr>
          <p:cNvPr id="1684" name="Google Shape;1684;p100"/>
          <p:cNvCxnSpPr>
            <a:stCxn id="1678" idx="3"/>
            <a:endCxn id="1680" idx="0"/>
          </p:cNvCxnSpPr>
          <p:nvPr/>
        </p:nvCxnSpPr>
        <p:spPr>
          <a:xfrm flipH="1">
            <a:off x="1781975" y="3766232"/>
            <a:ext cx="430500" cy="411900"/>
          </a:xfrm>
          <a:prstGeom prst="straightConnector1">
            <a:avLst/>
          </a:prstGeom>
          <a:noFill/>
          <a:ln cap="flat" cmpd="sng" w="28575">
            <a:solidFill>
              <a:srgbClr val="595959"/>
            </a:solidFill>
            <a:prstDash val="solid"/>
            <a:miter lim="800000"/>
            <a:headEnd len="sm" w="sm" type="none"/>
            <a:tailEnd len="sm" w="sm" type="none"/>
          </a:ln>
        </p:spPr>
      </p:cxnSp>
      <p:cxnSp>
        <p:nvCxnSpPr>
          <p:cNvPr id="1685" name="Google Shape;1685;p100"/>
          <p:cNvCxnSpPr>
            <a:stCxn id="1678" idx="5"/>
            <a:endCxn id="1681" idx="0"/>
          </p:cNvCxnSpPr>
          <p:nvPr/>
        </p:nvCxnSpPr>
        <p:spPr>
          <a:xfrm>
            <a:off x="2763725" y="3766232"/>
            <a:ext cx="425100" cy="411900"/>
          </a:xfrm>
          <a:prstGeom prst="straightConnector1">
            <a:avLst/>
          </a:prstGeom>
          <a:noFill/>
          <a:ln cap="flat" cmpd="sng" w="28575">
            <a:solidFill>
              <a:srgbClr val="595959"/>
            </a:solidFill>
            <a:prstDash val="solid"/>
            <a:miter lim="800000"/>
            <a:headEnd len="sm" w="sm" type="none"/>
            <a:tailEnd len="sm" w="sm" type="none"/>
          </a:ln>
        </p:spPr>
      </p:cxnSp>
      <p:sp>
        <p:nvSpPr>
          <p:cNvPr id="1686" name="Google Shape;1686;p100"/>
          <p:cNvSpPr/>
          <p:nvPr/>
        </p:nvSpPr>
        <p:spPr>
          <a:xfrm>
            <a:off x="3956573" y="4172408"/>
            <a:ext cx="779586" cy="747348"/>
          </a:xfrm>
          <a:prstGeom prst="ellipse">
            <a:avLst/>
          </a:prstGeom>
          <a:solidFill>
            <a:srgbClr val="6E6E6E"/>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600">
                <a:solidFill>
                  <a:schemeClr val="lt1"/>
                </a:solidFill>
                <a:latin typeface="Arial"/>
                <a:ea typeface="Arial"/>
                <a:cs typeface="Arial"/>
                <a:sym typeface="Arial"/>
              </a:rPr>
              <a:t>542</a:t>
            </a:r>
            <a:endParaRPr/>
          </a:p>
        </p:txBody>
      </p:sp>
      <p:cxnSp>
        <p:nvCxnSpPr>
          <p:cNvPr id="1687" name="Google Shape;1687;p100"/>
          <p:cNvCxnSpPr>
            <a:stCxn id="1679" idx="3"/>
            <a:endCxn id="1686" idx="0"/>
          </p:cNvCxnSpPr>
          <p:nvPr/>
        </p:nvCxnSpPr>
        <p:spPr>
          <a:xfrm flipH="1">
            <a:off x="4346336" y="3751701"/>
            <a:ext cx="298800" cy="420600"/>
          </a:xfrm>
          <a:prstGeom prst="straightConnector1">
            <a:avLst/>
          </a:prstGeom>
          <a:noFill/>
          <a:ln cap="flat" cmpd="sng" w="28575">
            <a:solidFill>
              <a:srgbClr val="595959"/>
            </a:solidFill>
            <a:prstDash val="solid"/>
            <a:miter lim="800000"/>
            <a:headEnd len="sm" w="sm" type="none"/>
            <a:tailEnd len="sm" w="sm" type="none"/>
          </a:ln>
        </p:spPr>
      </p:cxnSp>
      <p:sp>
        <p:nvSpPr>
          <p:cNvPr id="1688" name="Google Shape;1688;p100"/>
          <p:cNvSpPr txBox="1"/>
          <p:nvPr/>
        </p:nvSpPr>
        <p:spPr>
          <a:xfrm>
            <a:off x="3188677" y="1709466"/>
            <a:ext cx="115768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Min-heap</a:t>
            </a:r>
            <a:endParaRPr/>
          </a:p>
        </p:txBody>
      </p:sp>
      <p:graphicFrame>
        <p:nvGraphicFramePr>
          <p:cNvPr id="1689" name="Google Shape;1689;p100"/>
          <p:cNvGraphicFramePr/>
          <p:nvPr/>
        </p:nvGraphicFramePr>
        <p:xfrm>
          <a:off x="6113609" y="2187262"/>
          <a:ext cx="3000000" cy="3000000"/>
        </p:xfrm>
        <a:graphic>
          <a:graphicData uri="http://schemas.openxmlformats.org/drawingml/2006/table">
            <a:tbl>
              <a:tblPr firstRow="1">
                <a:noFill/>
                <a:tableStyleId>{8A7EA9C7-68AC-4052-83B7-DA83E941065B}</a:tableStyleId>
              </a:tblPr>
              <a:tblGrid>
                <a:gridCol w="607475"/>
                <a:gridCol w="607475"/>
                <a:gridCol w="607475"/>
                <a:gridCol w="607475"/>
                <a:gridCol w="607475"/>
                <a:gridCol w="607475"/>
                <a:gridCol w="607475"/>
                <a:gridCol w="607475"/>
                <a:gridCol w="607475"/>
              </a:tblGrid>
              <a:tr h="329500">
                <a:tc>
                  <a:txBody>
                    <a:bodyPr/>
                    <a:lstStyle/>
                    <a:p>
                      <a:pPr indent="0" lvl="0" marL="0" marR="0" rtl="0" algn="ctr">
                        <a:spcBef>
                          <a:spcPts val="0"/>
                        </a:spcBef>
                        <a:spcAft>
                          <a:spcPts val="0"/>
                        </a:spcAft>
                        <a:buNone/>
                      </a:pPr>
                      <a:r>
                        <a:rPr lang="en-US" sz="1800" u="none" cap="none" strike="noStrike"/>
                        <a:t>0</a:t>
                      </a:r>
                      <a:endParaRPr/>
                    </a:p>
                  </a:txBody>
                  <a:tcPr marT="76200" marB="76200" marR="76200" marL="76200" anchor="ctr"/>
                </a:tc>
                <a:tc>
                  <a:txBody>
                    <a:bodyPr/>
                    <a:lstStyle/>
                    <a:p>
                      <a:pPr indent="0" lvl="0" marL="0" marR="0" rtl="0" algn="ctr">
                        <a:spcBef>
                          <a:spcPts val="0"/>
                        </a:spcBef>
                        <a:spcAft>
                          <a:spcPts val="0"/>
                        </a:spcAft>
                        <a:buNone/>
                      </a:pPr>
                      <a:r>
                        <a:rPr lang="en-US" sz="1800" u="none" cap="none" strike="noStrike"/>
                        <a:t>1</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2</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3</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4</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5</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6</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7</a:t>
                      </a:r>
                      <a:endParaRPr sz="1800" u="none" cap="none" strike="noStrike"/>
                    </a:p>
                  </a:txBody>
                  <a:tcPr marT="76200" marB="76200" marR="76200" marL="76200" anchor="ctr"/>
                </a:tc>
                <a:tc>
                  <a:txBody>
                    <a:bodyPr/>
                    <a:lstStyle/>
                    <a:p>
                      <a:pPr indent="0" lvl="0" marL="0" marR="0" rtl="0" algn="ctr">
                        <a:spcBef>
                          <a:spcPts val="0"/>
                        </a:spcBef>
                        <a:spcAft>
                          <a:spcPts val="0"/>
                        </a:spcAft>
                        <a:buNone/>
                      </a:pPr>
                      <a:r>
                        <a:rPr lang="en-US" sz="1800" u="none" cap="none" strike="noStrike"/>
                        <a:t>8</a:t>
                      </a:r>
                      <a:endParaRPr sz="1800" u="none" cap="none" strike="noStrike"/>
                    </a:p>
                  </a:txBody>
                  <a:tcPr marT="76200" marB="76200" marR="76200" marL="76200" anchor="ctr"/>
                </a:tc>
              </a:tr>
              <a:tr h="384425">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rPr b="1" lang="en-US" sz="1800" u="none" cap="none" strike="noStrike"/>
                        <a:t>10</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47</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32</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59</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154</a:t>
                      </a:r>
                      <a:endParaRPr/>
                    </a:p>
                  </a:txBody>
                  <a:tcPr marT="76200" marB="76200" marR="76200" marL="76200" anchor="ctr"/>
                </a:tc>
                <a:tc>
                  <a:txBody>
                    <a:bodyPr/>
                    <a:lstStyle/>
                    <a:p>
                      <a:pPr indent="0" lvl="0" marL="0" marR="0" rtl="0" algn="ctr">
                        <a:spcBef>
                          <a:spcPts val="0"/>
                        </a:spcBef>
                        <a:spcAft>
                          <a:spcPts val="0"/>
                        </a:spcAft>
                        <a:buNone/>
                      </a:pPr>
                      <a:r>
                        <a:rPr b="1" lang="en-US" sz="1800" u="none" cap="none" strike="noStrike"/>
                        <a:t>542</a:t>
                      </a:r>
                      <a:endParaRPr/>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c>
                  <a:txBody>
                    <a:bodyPr/>
                    <a:lstStyle/>
                    <a:p>
                      <a:pPr indent="0" lvl="0" marL="0" marR="0" rtl="0" algn="ctr">
                        <a:spcBef>
                          <a:spcPts val="0"/>
                        </a:spcBef>
                        <a:spcAft>
                          <a:spcPts val="0"/>
                        </a:spcAft>
                        <a:buNone/>
                      </a:pPr>
                      <a:r>
                        <a:t/>
                      </a:r>
                      <a:endParaRPr b="1" sz="1800" u="none" cap="none" strike="noStrike"/>
                    </a:p>
                  </a:txBody>
                  <a:tcPr marT="76200" marB="76200" marR="76200" marL="76200" anchor="ctr"/>
                </a:tc>
              </a:tr>
            </a:tbl>
          </a:graphicData>
        </a:graphic>
      </p:graphicFrame>
      <p:sp>
        <p:nvSpPr>
          <p:cNvPr id="1690" name="Google Shape;1690;p100"/>
          <p:cNvSpPr txBox="1"/>
          <p:nvPr/>
        </p:nvSpPr>
        <p:spPr>
          <a:xfrm>
            <a:off x="4027048" y="208314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1</a:t>
            </a:r>
            <a:endParaRPr/>
          </a:p>
        </p:txBody>
      </p:sp>
      <p:sp>
        <p:nvSpPr>
          <p:cNvPr id="1691" name="Google Shape;1691;p100"/>
          <p:cNvSpPr txBox="1"/>
          <p:nvPr/>
        </p:nvSpPr>
        <p:spPr>
          <a:xfrm>
            <a:off x="2788807" y="3029733"/>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2</a:t>
            </a:r>
            <a:endParaRPr/>
          </a:p>
        </p:txBody>
      </p:sp>
      <p:sp>
        <p:nvSpPr>
          <p:cNvPr id="1692" name="Google Shape;1692;p100"/>
          <p:cNvSpPr txBox="1"/>
          <p:nvPr/>
        </p:nvSpPr>
        <p:spPr>
          <a:xfrm>
            <a:off x="5264947" y="3004134"/>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3</a:t>
            </a:r>
            <a:endParaRPr/>
          </a:p>
        </p:txBody>
      </p:sp>
      <p:sp>
        <p:nvSpPr>
          <p:cNvPr id="1693" name="Google Shape;1693;p100"/>
          <p:cNvSpPr txBox="1"/>
          <p:nvPr/>
        </p:nvSpPr>
        <p:spPr>
          <a:xfrm>
            <a:off x="2125011" y="4088370"/>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4</a:t>
            </a:r>
            <a:endParaRPr/>
          </a:p>
        </p:txBody>
      </p:sp>
      <p:sp>
        <p:nvSpPr>
          <p:cNvPr id="1694" name="Google Shape;1694;p100"/>
          <p:cNvSpPr txBox="1"/>
          <p:nvPr/>
        </p:nvSpPr>
        <p:spPr>
          <a:xfrm>
            <a:off x="3483441"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5</a:t>
            </a:r>
            <a:endParaRPr/>
          </a:p>
        </p:txBody>
      </p:sp>
      <p:sp>
        <p:nvSpPr>
          <p:cNvPr id="1695" name="Google Shape;1695;p100"/>
          <p:cNvSpPr txBox="1"/>
          <p:nvPr/>
        </p:nvSpPr>
        <p:spPr>
          <a:xfrm>
            <a:off x="4687230" y="4095009"/>
            <a:ext cx="31931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6</a:t>
            </a:r>
            <a:endParaRPr/>
          </a:p>
        </p:txBody>
      </p:sp>
      <p:sp>
        <p:nvSpPr>
          <p:cNvPr id="1696" name="Google Shape;1696;p100"/>
          <p:cNvSpPr txBox="1"/>
          <p:nvPr/>
        </p:nvSpPr>
        <p:spPr>
          <a:xfrm>
            <a:off x="6041211" y="3122484"/>
            <a:ext cx="3029034" cy="286232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RemoveMin()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temp = arr[1]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arr[1] = arr[size]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arr[size--] = null</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heapifyDown(1)</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childIndex = 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compare(arr[1], [arr[3])</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swap(1, 3)</a:t>
            </a:r>
            <a:br>
              <a:rPr lang="en-US" sz="1800">
                <a:solidFill>
                  <a:schemeClr val="dk1"/>
                </a:solidFill>
                <a:latin typeface="Arial"/>
                <a:ea typeface="Arial"/>
                <a:cs typeface="Arial"/>
                <a:sym typeface="Arial"/>
              </a:rPr>
            </a:br>
            <a:r>
              <a:rPr lang="en-US"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  </a:t>
            </a:r>
            <a:endParaRPr/>
          </a:p>
        </p:txBody>
      </p:sp>
      <p:sp>
        <p:nvSpPr>
          <p:cNvPr id="1697" name="Google Shape;1697;p100"/>
          <p:cNvSpPr txBox="1"/>
          <p:nvPr/>
        </p:nvSpPr>
        <p:spPr>
          <a:xfrm>
            <a:off x="653648" y="1709466"/>
            <a:ext cx="11282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temp = 6</a:t>
            </a:r>
            <a:endParaRPr/>
          </a:p>
        </p:txBody>
      </p:sp>
      <p:sp>
        <p:nvSpPr>
          <p:cNvPr id="1698" name="Google Shape;1698;p100"/>
          <p:cNvSpPr/>
          <p:nvPr/>
        </p:nvSpPr>
        <p:spPr>
          <a:xfrm>
            <a:off x="6998677" y="1766175"/>
            <a:ext cx="1318846" cy="369332"/>
          </a:xfrm>
          <a:prstGeom prst="curvedDown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699" name="Google Shape;1699;p100"/>
          <p:cNvSpPr/>
          <p:nvPr/>
        </p:nvSpPr>
        <p:spPr>
          <a:xfrm flipH="1">
            <a:off x="6998677" y="3113800"/>
            <a:ext cx="1257300" cy="315200"/>
          </a:xfrm>
          <a:prstGeom prst="curvedUpArrow">
            <a:avLst>
              <a:gd fmla="val 25000" name="adj1"/>
              <a:gd fmla="val 50000" name="adj2"/>
              <a:gd fmla="val 25000" name="adj3"/>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700" name="Google Shape;1700;p100"/>
          <p:cNvSpPr/>
          <p:nvPr/>
        </p:nvSpPr>
        <p:spPr>
          <a:xfrm rot="1394503">
            <a:off x="4141142" y="2728946"/>
            <a:ext cx="721478" cy="212984"/>
          </a:xfrm>
          <a:prstGeom prst="leftRightArrow">
            <a:avLst>
              <a:gd fmla="val 50000" name="adj1"/>
              <a:gd fmla="val 50000" name="adj2"/>
            </a:avLst>
          </a:prstGeom>
          <a:solidFill>
            <a:schemeClr val="accent1"/>
          </a:solidFill>
          <a:ln cap="flat" cmpd="sng" w="12700">
            <a:solidFill>
              <a:srgbClr val="79851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Children Playing 16x9">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2018-05-28T21:57:47Z</dcterms:created>
  <dc:creator>Joonho Kim</dc:creator>
</cp:coreProperties>
</file>