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5/14/2018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5/14/2018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39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5/14/2018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5/14/2018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5/14/2018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5/14/2018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5/14/2018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5/14/2018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5/14/2018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5/14/2018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5/14/2018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5/14/2018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5/14/2018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5/14/2018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Hello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Joonho Kim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Joonho Kim</a:t>
            </a:r>
          </a:p>
          <a:p>
            <a:pPr lvl="1"/>
            <a:r>
              <a:rPr lang="en-US" dirty="0"/>
              <a:t>Call me Joonho or Professor</a:t>
            </a:r>
          </a:p>
          <a:p>
            <a:r>
              <a:rPr lang="en-US" dirty="0"/>
              <a:t>Born in Bloomington, Indiana</a:t>
            </a:r>
          </a:p>
          <a:p>
            <a:r>
              <a:rPr lang="en-US" dirty="0"/>
              <a:t>Master’s Student in Computer Science (Computer Graphics)</a:t>
            </a:r>
          </a:p>
          <a:p>
            <a:pPr lvl="1"/>
            <a:r>
              <a:rPr lang="en-US" dirty="0"/>
              <a:t>B.S. in Computer Science @ Georgia Tech 2016</a:t>
            </a:r>
          </a:p>
          <a:p>
            <a:r>
              <a:rPr lang="en-US" dirty="0" err="1"/>
              <a:t>TA’d</a:t>
            </a:r>
            <a:r>
              <a:rPr lang="en-US" dirty="0"/>
              <a:t> CS 1332 6 times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Hobbies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</a:t>
            </a:r>
          </a:p>
          <a:p>
            <a:pPr lvl="1"/>
            <a:r>
              <a:rPr lang="en-US" dirty="0"/>
              <a:t>PUBG, Overwatch,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YouTube</a:t>
            </a:r>
          </a:p>
          <a:p>
            <a:r>
              <a:rPr lang="en-US" dirty="0"/>
              <a:t>Music</a:t>
            </a:r>
          </a:p>
          <a:p>
            <a:r>
              <a:rPr lang="en-US" dirty="0"/>
              <a:t>Volunteering in Clarkston, GA</a:t>
            </a:r>
          </a:p>
        </p:txBody>
      </p:sp>
    </p:spTree>
    <p:extLst>
      <p:ext uri="{BB962C8B-B14F-4D97-AF65-F5344CB8AC3E}">
        <p14:creationId xmlns:p14="http://schemas.microsoft.com/office/powerpoint/2010/main" val="282581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Why</a:t>
            </a:r>
            <a:r>
              <a:rPr lang="fr-FR" dirty="0"/>
              <a:t> </a:t>
            </a:r>
            <a:r>
              <a:rPr lang="fr-FR" dirty="0" err="1"/>
              <a:t>am</a:t>
            </a:r>
            <a:r>
              <a:rPr lang="fr-FR" dirty="0"/>
              <a:t> I </a:t>
            </a:r>
            <a:r>
              <a:rPr lang="fr-FR" dirty="0" err="1"/>
              <a:t>doing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Enjoy Teaching.</a:t>
            </a:r>
          </a:p>
          <a:p>
            <a:r>
              <a:rPr lang="en-US" dirty="0"/>
              <a:t>Want to be a professor.</a:t>
            </a:r>
          </a:p>
        </p:txBody>
      </p:sp>
    </p:spTree>
    <p:extLst>
      <p:ext uri="{BB962C8B-B14F-4D97-AF65-F5344CB8AC3E}">
        <p14:creationId xmlns:p14="http://schemas.microsoft.com/office/powerpoint/2010/main" val="4258852810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58</TotalTime>
  <Words>76</Words>
  <Application>Microsoft Office PowerPoint</Application>
  <PresentationFormat>Widescreen</PresentationFormat>
  <Paragraphs>22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Euphemia</vt:lpstr>
      <vt:lpstr>Wingdings</vt:lpstr>
      <vt:lpstr>Children Playing 16x9</vt:lpstr>
      <vt:lpstr>Hello</vt:lpstr>
      <vt:lpstr>About me</vt:lpstr>
      <vt:lpstr>Hobbies</vt:lpstr>
      <vt:lpstr>Why am I doing this?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</dc:title>
  <dc:creator>Joonho Kim</dc:creator>
  <cp:lastModifiedBy>Joonho Kim</cp:lastModifiedBy>
  <cp:revision>4</cp:revision>
  <dcterms:created xsi:type="dcterms:W3CDTF">2018-05-14T21:53:35Z</dcterms:created>
  <dcterms:modified xsi:type="dcterms:W3CDTF">2018-05-14T22:52:29Z</dcterms:modified>
</cp:coreProperties>
</file>