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0" r:id="rId2"/>
    <p:sldId id="261" r:id="rId3"/>
    <p:sldId id="268" r:id="rId4"/>
    <p:sldId id="262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DB41E-9EA6-417A-96C1-DD9563006E2B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CC089-1A68-4C15-85A7-F406C47F0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C089-1A68-4C15-85A7-F406C47F08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DE4-934F-4BE4-9B9C-11986EFE6A3E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7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4342-6954-4DEE-9573-8257D7A5FD1A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8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3CC5-B452-4335-82A8-9B2F0923F07E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13555-3B8F-4344-A3C0-2E8C31F2399B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50880" y="0"/>
            <a:ext cx="20574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AACB73D-8828-4C2D-98BD-C74A1CCFCA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9C01-5F89-4AB5-838F-E2037855C473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1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8005-4EAD-4576-A6D4-1353FF2DBB19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1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3F58-A6CF-4C58-AF35-25A44886AE94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3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6E56-0D54-4542-BBF5-1DB36BABF3E6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D18C-0071-4A41-82AD-C2BDD6D3BAD4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5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29D0-7C13-491C-A4CC-7FA1C857FF54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7074-563C-4397-9042-FB2D091D912E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3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DBB7-C938-4B53-882D-092BD5F3BD3D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73D-8828-4C2D-98BD-C74A1CCF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6.png"/><Relationship Id="rId7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1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99" y="226410"/>
            <a:ext cx="1794150" cy="1630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272353"/>
            <a:ext cx="2250000" cy="204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272353"/>
            <a:ext cx="2250000" cy="204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272353"/>
            <a:ext cx="2250000" cy="2043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272353"/>
            <a:ext cx="2250000" cy="20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814686"/>
            <a:ext cx="2250000" cy="204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4814686"/>
            <a:ext cx="2250000" cy="2043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4814686"/>
            <a:ext cx="2250000" cy="2043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4814686"/>
            <a:ext cx="2250000" cy="20433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49" y="231334"/>
            <a:ext cx="1794150" cy="16293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529935" y="22641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323667" y="22641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80892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479962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479962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28384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27455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27455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808925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237655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865929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MPS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f=16)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421471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f=16,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0, w/out ROI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612225"/>
              </p:ext>
            </p:extLst>
          </p:nvPr>
        </p:nvGraphicFramePr>
        <p:xfrm>
          <a:off x="144000" y="317753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MPS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26.00%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38.83%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39.74%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33.73%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60.48%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65.80%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5179552"/>
            <a:ext cx="2250000" cy="1678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5179552"/>
            <a:ext cx="2250000" cy="1678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5179552"/>
            <a:ext cx="2250000" cy="1678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179552"/>
            <a:ext cx="2250000" cy="1678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624137"/>
            <a:ext cx="2250000" cy="1678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624137"/>
            <a:ext cx="2250000" cy="1678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624137"/>
            <a:ext cx="2250000" cy="1678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624137"/>
            <a:ext cx="2250000" cy="167844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2195113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MPS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f=16)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750655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f=16,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0, w/out ROI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00" y="283273"/>
            <a:ext cx="1792800" cy="1337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0" y="283273"/>
            <a:ext cx="1792800" cy="13373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529935" y="22641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323667" y="22641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20377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MPS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29.95%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42.61%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43.91%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34.78%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57.32%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62.54%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57645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56715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56715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530263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513677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512747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512747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5090583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4800073"/>
            <a:ext cx="2250000" cy="2057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4800072"/>
            <a:ext cx="2250000" cy="2057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4800073"/>
            <a:ext cx="2250000" cy="2057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800073"/>
            <a:ext cx="2250000" cy="2057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244853"/>
            <a:ext cx="2250000" cy="2057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244853"/>
            <a:ext cx="2250000" cy="2057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244853"/>
            <a:ext cx="2250000" cy="205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244853"/>
            <a:ext cx="2250000" cy="2057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278893"/>
            <a:ext cx="1800000" cy="1646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278893"/>
            <a:ext cx="1800000" cy="164634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44544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64.44%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82.77%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83.03%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72.37%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89.23%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89.50%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484215" y="212236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277947" y="212236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866616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alibri"/>
              </a:rPr>
              <a:t>EPS</a:t>
            </a:r>
            <a:r>
              <a:rPr lang="en-US" sz="2000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(</a:t>
            </a:r>
            <a:r>
              <a:rPr lang="en-US" sz="1800" dirty="0" smtClean="0">
                <a:solidFill>
                  <a:schemeClr val="bg1"/>
                </a:solidFill>
                <a:cs typeface="Calibri"/>
              </a:rPr>
              <a:t>K=5, f=17)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385016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(K=5, f=32,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0, w/out ROI)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 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3999" y="215567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15567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155679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155679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71954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22224" y="471954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72224" y="471024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726160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5017812"/>
            <a:ext cx="2250000" cy="1840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5017812"/>
            <a:ext cx="2250000" cy="1840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5017812"/>
            <a:ext cx="2250000" cy="1840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17812"/>
            <a:ext cx="2250000" cy="1840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281428"/>
            <a:ext cx="2250000" cy="1840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281428"/>
            <a:ext cx="2250000" cy="1840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281428"/>
            <a:ext cx="2250000" cy="1840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281428"/>
            <a:ext cx="2250000" cy="184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26708"/>
            <a:ext cx="1800000" cy="1472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26708"/>
            <a:ext cx="1800000" cy="147215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946154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MPS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56.28%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81.05%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81.96%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66.49%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88.54%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89.10%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529935" y="27213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323667" y="27213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853436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MPS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549608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(K=5, f=32,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1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, with ROI in front of camera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22898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21968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21968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182791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96304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495374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495374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91684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4</a:t>
            </a:fld>
            <a:endParaRPr lang="en-US"/>
          </a:p>
        </p:txBody>
      </p:sp>
      <p:sp>
        <p:nvSpPr>
          <p:cNvPr id="33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646447" y="1870639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(K=5, f=16)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3951191" y="1851301"/>
            <a:ext cx="2748189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2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281428"/>
            <a:ext cx="2250000" cy="1840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281428"/>
            <a:ext cx="2250000" cy="1840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286635"/>
            <a:ext cx="2250000" cy="1840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281428"/>
            <a:ext cx="2250000" cy="1840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5017812"/>
            <a:ext cx="2250000" cy="1840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5017812"/>
            <a:ext cx="2250000" cy="1840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5017812"/>
            <a:ext cx="2250000" cy="1840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17812"/>
            <a:ext cx="2250000" cy="184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26708"/>
            <a:ext cx="1800000" cy="1472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26708"/>
            <a:ext cx="1800000" cy="147215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66457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55.98%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75.30%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75.75%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66.49%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88.54%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89.10%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529935" y="27213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323667" y="27213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549608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(K=5, f=32,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1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, with ROI in front of camera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22898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21968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21968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182791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96304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495374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495374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91684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5</a:t>
            </a:fld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853436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PS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646447" y="1870639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(K=5, f=17)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3951191" y="1851301"/>
            <a:ext cx="2748189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0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5386610"/>
            <a:ext cx="2250000" cy="1471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5386610"/>
            <a:ext cx="2250000" cy="1471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5386610"/>
            <a:ext cx="2250000" cy="1471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386610"/>
            <a:ext cx="2250000" cy="1471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670272"/>
            <a:ext cx="2250000" cy="1471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670272"/>
            <a:ext cx="2250000" cy="1471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670272"/>
            <a:ext cx="2250000" cy="1471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670272"/>
            <a:ext cx="2250000" cy="1471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84272"/>
            <a:ext cx="1800000" cy="1177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84272"/>
            <a:ext cx="1800000" cy="117711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606362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MPS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51.24%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83.10%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87.54%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56.74%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90.34%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94.78%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484215" y="308706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277947" y="308706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979376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(K=6, f=16,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1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, with ROI in front of camera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59474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58544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58544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548551"/>
            <a:ext cx="1616853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532880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531950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531950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528260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6</a:t>
            </a:fld>
            <a:endParaRPr lang="en-US"/>
          </a:p>
        </p:txBody>
      </p:sp>
      <p:sp>
        <p:nvSpPr>
          <p:cNvPr id="36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2255772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MPS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646447" y="2272975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(K=6, f=16)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3951191" y="2253637"/>
            <a:ext cx="2748189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3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666394"/>
            <a:ext cx="2250000" cy="147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668719"/>
            <a:ext cx="2250000" cy="1471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672860"/>
            <a:ext cx="2250000" cy="1471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24" y="2672860"/>
            <a:ext cx="2250000" cy="1471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5386610"/>
            <a:ext cx="2250000" cy="1471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5386610"/>
            <a:ext cx="2250000" cy="1471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5386610"/>
            <a:ext cx="2250000" cy="1471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386610"/>
            <a:ext cx="2250000" cy="1471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84272"/>
            <a:ext cx="1800000" cy="1177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84272"/>
            <a:ext cx="1800000" cy="117711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737944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EPS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54.20%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80.82%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83.37%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56.74%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90.34%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94.78%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484215" y="308706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277947" y="308706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979376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(K=6, f=16,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1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, with ROI in front of camera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)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594745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58544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585447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548551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532880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531950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531950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528260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7</a:t>
            </a:fld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2255772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PS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646447" y="2272975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(K=6, f=17)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3951191" y="2253637"/>
            <a:ext cx="2748189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(with ROI)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8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4824102"/>
            <a:ext cx="2250000" cy="203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4824102"/>
            <a:ext cx="2250000" cy="203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4824102"/>
            <a:ext cx="2250000" cy="203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824102"/>
            <a:ext cx="2250000" cy="2033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2350008"/>
            <a:ext cx="2250000" cy="2033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350008"/>
            <a:ext cx="2250000" cy="2033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350008"/>
            <a:ext cx="2250000" cy="2033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350008"/>
            <a:ext cx="2250000" cy="2033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79019"/>
            <a:ext cx="1800000" cy="1627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79018"/>
            <a:ext cx="1800000" cy="1627119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352757"/>
              </p:ext>
            </p:extLst>
          </p:nvPr>
        </p:nvGraphicFramePr>
        <p:xfrm>
          <a:off x="144000" y="316800"/>
          <a:ext cx="51102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MPS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28.54%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57.23%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63.85%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36.46%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65.47%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70.03%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484215" y="31282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277947" y="31282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439880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0, w/out ROI)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31128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30198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30198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26508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78016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477086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477086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73396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8</a:t>
            </a:fld>
            <a:endParaRPr lang="en-US"/>
          </a:p>
        </p:txBody>
      </p:sp>
      <p:sp>
        <p:nvSpPr>
          <p:cNvPr id="2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963164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MPS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646447" y="1980367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f=8)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3951191" y="1961029"/>
            <a:ext cx="2748189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9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2350008"/>
            <a:ext cx="2250000" cy="2033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2350008"/>
            <a:ext cx="2250000" cy="20338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20" y="2350008"/>
            <a:ext cx="2250000" cy="20338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24" y="2350008"/>
            <a:ext cx="2250000" cy="2033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0" y="4824102"/>
            <a:ext cx="2250000" cy="203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4824102"/>
            <a:ext cx="2250000" cy="203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4824102"/>
            <a:ext cx="2250000" cy="203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824102"/>
            <a:ext cx="2250000" cy="2033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79019"/>
            <a:ext cx="1800000" cy="1627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79018"/>
            <a:ext cx="1800000" cy="1627119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51603"/>
              </p:ext>
            </p:extLst>
          </p:nvPr>
        </p:nvGraphicFramePr>
        <p:xfrm>
          <a:off x="144000" y="318646"/>
          <a:ext cx="5110280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56"/>
                <a:gridCol w="1022056"/>
                <a:gridCol w="1022056"/>
                <a:gridCol w="1022056"/>
                <a:gridCol w="102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Encoder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Decoder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error=0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≤1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≤2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</a:p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effectLst/>
                          <a:cs typeface="Calibri"/>
                        </a:rPr>
                        <a:t>ε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effectLst/>
                          <a:cs typeface="Calibri"/>
                        </a:rPr>
                        <a:t> = 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dirty="0" smtClean="0">
                          <a:solidFill>
                            <a:schemeClr val="tx1"/>
                          </a:solidFill>
                        </a:rPr>
                        <a:t>34.46%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67.78%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76.49%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optimized</a:t>
                      </a:r>
                    </a:p>
                    <a:p>
                      <a:pPr algn="ctr"/>
                      <a:r>
                        <a:rPr lang="el-GR" sz="1600" dirty="0" smtClean="0">
                          <a:solidFill>
                            <a:schemeClr val="tx1"/>
                          </a:solidFill>
                          <a:effectLst/>
                          <a:cs typeface="Calibri"/>
                        </a:rPr>
                        <a:t>ε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effectLst/>
                          <a:cs typeface="Calibri"/>
                        </a:rPr>
                        <a:t> = 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smtClean="0">
                          <a:solidFill>
                            <a:schemeClr val="tx1"/>
                          </a:solidFill>
                        </a:rPr>
                        <a:t>ZNCC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 smtClean="0">
                          <a:solidFill>
                            <a:srgbClr val="FF0000"/>
                          </a:solidFill>
                        </a:rPr>
                        <a:t>36.46%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0" dirty="0" smtClean="0">
                          <a:solidFill>
                            <a:schemeClr val="tx1"/>
                          </a:solidFill>
                        </a:rPr>
                        <a:t>65.47%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0" dirty="0" smtClean="0">
                          <a:solidFill>
                            <a:schemeClr val="tx1"/>
                          </a:solidFill>
                        </a:rPr>
                        <a:t>70.03%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5484215" y="312820"/>
            <a:ext cx="138800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round truth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DBE11C-8669-2347-80A9-BCBB49C4E92B}"/>
              </a:ext>
            </a:extLst>
          </p:cNvPr>
          <p:cNvSpPr/>
          <p:nvPr/>
        </p:nvSpPr>
        <p:spPr>
          <a:xfrm>
            <a:off x="7277947" y="312820"/>
            <a:ext cx="150015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amera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1967200"/>
            <a:ext cx="8245106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cs typeface="Calibri"/>
              </a:rPr>
              <a:t>optimized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(K=4, f=16,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2, 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w/out ROI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)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 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C2458D87-DED6-D444-90EB-014A3B6D9243}"/>
              </a:ext>
            </a:extLst>
          </p:cNvPr>
          <p:cNvSpPr txBox="1">
            <a:spLocks/>
          </p:cNvSpPr>
          <p:nvPr/>
        </p:nvSpPr>
        <p:spPr>
          <a:xfrm>
            <a:off x="144000" y="4439880"/>
            <a:ext cx="9411480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Encoder: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optimized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(K=4, f=16,</a:t>
            </a:r>
            <a:r>
              <a:rPr lang="el-GR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</a:t>
            </a:r>
            <a:r>
              <a:rPr lang="el-GR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ε</a:t>
            </a:r>
            <a:r>
              <a:rPr lang="en-CA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 = </a:t>
            </a:r>
            <a:r>
              <a:rPr lang="en-CA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0, w/out ROI)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Decoder: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ZNCC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231128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230198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230198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226508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2394000" y="4780161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error=0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FA935D-9D14-5949-B117-514092964A9C}"/>
              </a:ext>
            </a:extLst>
          </p:cNvPr>
          <p:cNvSpPr/>
          <p:nvPr/>
        </p:nvSpPr>
        <p:spPr>
          <a:xfrm>
            <a:off x="4644000" y="477086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F9E762-17DD-7242-AC24-72B18D2333A6}"/>
              </a:ext>
            </a:extLst>
          </p:cNvPr>
          <p:cNvSpPr/>
          <p:nvPr/>
        </p:nvSpPr>
        <p:spPr>
          <a:xfrm>
            <a:off x="6894000" y="4770863"/>
            <a:ext cx="9708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error≤2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FDBE11C-8669-2347-80A9-BCBB49C4E92B}"/>
              </a:ext>
            </a:extLst>
          </p:cNvPr>
          <p:cNvSpPr/>
          <p:nvPr/>
        </p:nvSpPr>
        <p:spPr>
          <a:xfrm>
            <a:off x="144000" y="4733967"/>
            <a:ext cx="161685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all valid pixels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73D-8828-4C2D-98BD-C74A1CCFCA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</TotalTime>
  <Words>773</Words>
  <Application>Microsoft Office PowerPoint</Application>
  <PresentationFormat>On-screen Show (4:3)</PresentationFormat>
  <Paragraphs>265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Parsa Mirdehghan</dc:creator>
  <cp:lastModifiedBy>Parsa Mirdehghan</cp:lastModifiedBy>
  <cp:revision>26</cp:revision>
  <dcterms:created xsi:type="dcterms:W3CDTF">2018-06-19T18:01:10Z</dcterms:created>
  <dcterms:modified xsi:type="dcterms:W3CDTF">2018-06-20T19:07:20Z</dcterms:modified>
</cp:coreProperties>
</file>